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2.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9"/>
  </p:notesMasterIdLst>
  <p:sldIdLst>
    <p:sldId id="256" r:id="rId2"/>
    <p:sldId id="284" r:id="rId3"/>
    <p:sldId id="276" r:id="rId4"/>
    <p:sldId id="378" r:id="rId5"/>
    <p:sldId id="407" r:id="rId6"/>
    <p:sldId id="412" r:id="rId7"/>
    <p:sldId id="408" r:id="rId8"/>
    <p:sldId id="278" r:id="rId9"/>
    <p:sldId id="340" r:id="rId10"/>
    <p:sldId id="293" r:id="rId11"/>
    <p:sldId id="410" r:id="rId12"/>
    <p:sldId id="411" r:id="rId13"/>
    <p:sldId id="413" r:id="rId14"/>
    <p:sldId id="304" r:id="rId15"/>
    <p:sldId id="301" r:id="rId16"/>
    <p:sldId id="294" r:id="rId17"/>
    <p:sldId id="295" r:id="rId18"/>
    <p:sldId id="305" r:id="rId19"/>
    <p:sldId id="306" r:id="rId20"/>
    <p:sldId id="302" r:id="rId21"/>
    <p:sldId id="296" r:id="rId22"/>
    <p:sldId id="297" r:id="rId23"/>
    <p:sldId id="298" r:id="rId24"/>
    <p:sldId id="299" r:id="rId25"/>
    <p:sldId id="365" r:id="rId26"/>
    <p:sldId id="300" r:id="rId27"/>
    <p:sldId id="307" r:id="rId28"/>
    <p:sldId id="308" r:id="rId29"/>
    <p:sldId id="331" r:id="rId30"/>
    <p:sldId id="309" r:id="rId31"/>
    <p:sldId id="310" r:id="rId32"/>
    <p:sldId id="311" r:id="rId33"/>
    <p:sldId id="312" r:id="rId34"/>
    <p:sldId id="327" r:id="rId35"/>
    <p:sldId id="325" r:id="rId36"/>
    <p:sldId id="329" r:id="rId37"/>
    <p:sldId id="280" r:id="rId38"/>
  </p:sldIdLst>
  <p:sldSz cx="12192000" cy="6858000"/>
  <p:notesSz cx="6858000" cy="9144000"/>
  <p:custDataLst>
    <p:tags r:id="rId40"/>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zhuws" initials="z"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985402"/>
    <a:srgbClr val="CA6F02"/>
    <a:srgbClr val="D1842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689" autoAdjust="0"/>
    <p:restoredTop sz="94680" autoAdjust="0"/>
  </p:normalViewPr>
  <p:slideViewPr>
    <p:cSldViewPr snapToGrid="0">
      <p:cViewPr varScale="1">
        <p:scale>
          <a:sx n="108" d="100"/>
          <a:sy n="108" d="100"/>
        </p:scale>
        <p:origin x="432"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tags" Target="tags/tag1.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commentAuthors" Target="commentAuthors.xml"/></Relationships>
</file>

<file path=ppt/drawings/_rels/vmlDrawing1.vml.rels><?xml version="1.0" encoding="UTF-8" standalone="yes"?>
<Relationships xmlns="http://schemas.openxmlformats.org/package/2006/relationships"><Relationship Id="rId8" Type="http://schemas.openxmlformats.org/officeDocument/2006/relationships/image" Target="../media/image13.wmf"/><Relationship Id="rId3" Type="http://schemas.openxmlformats.org/officeDocument/2006/relationships/image" Target="../media/image8.wmf"/><Relationship Id="rId7" Type="http://schemas.openxmlformats.org/officeDocument/2006/relationships/image" Target="../media/image12.wmf"/><Relationship Id="rId2" Type="http://schemas.openxmlformats.org/officeDocument/2006/relationships/image" Target="../media/image7.wmf"/><Relationship Id="rId1" Type="http://schemas.openxmlformats.org/officeDocument/2006/relationships/image" Target="../media/image6.wmf"/><Relationship Id="rId6" Type="http://schemas.openxmlformats.org/officeDocument/2006/relationships/image" Target="../media/image11.wmf"/><Relationship Id="rId5" Type="http://schemas.openxmlformats.org/officeDocument/2006/relationships/image" Target="../media/image10.wmf"/><Relationship Id="rId4" Type="http://schemas.openxmlformats.org/officeDocument/2006/relationships/image" Target="../media/image9.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67.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7.wmf"/><Relationship Id="rId2" Type="http://schemas.openxmlformats.org/officeDocument/2006/relationships/image" Target="../media/image16.wmf"/><Relationship Id="rId1" Type="http://schemas.openxmlformats.org/officeDocument/2006/relationships/image" Target="../media/image15.wmf"/><Relationship Id="rId5" Type="http://schemas.openxmlformats.org/officeDocument/2006/relationships/image" Target="../media/image19.wmf"/><Relationship Id="rId4" Type="http://schemas.openxmlformats.org/officeDocument/2006/relationships/image" Target="../media/image18.wmf"/></Relationships>
</file>

<file path=ppt/drawings/_rels/vmlDrawing3.vml.rels><?xml version="1.0" encoding="UTF-8" standalone="yes"?>
<Relationships xmlns="http://schemas.openxmlformats.org/package/2006/relationships"><Relationship Id="rId8" Type="http://schemas.openxmlformats.org/officeDocument/2006/relationships/image" Target="../media/image28.wmf"/><Relationship Id="rId3" Type="http://schemas.openxmlformats.org/officeDocument/2006/relationships/image" Target="../media/image24.wmf"/><Relationship Id="rId7" Type="http://schemas.openxmlformats.org/officeDocument/2006/relationships/image" Target="../media/image27.wmf"/><Relationship Id="rId2" Type="http://schemas.openxmlformats.org/officeDocument/2006/relationships/image" Target="../media/image23.wmf"/><Relationship Id="rId1" Type="http://schemas.openxmlformats.org/officeDocument/2006/relationships/image" Target="../media/image22.wmf"/><Relationship Id="rId6" Type="http://schemas.openxmlformats.org/officeDocument/2006/relationships/image" Target="../media/image26.wmf"/><Relationship Id="rId5" Type="http://schemas.openxmlformats.org/officeDocument/2006/relationships/image" Target="../media/image12.wmf"/><Relationship Id="rId4" Type="http://schemas.openxmlformats.org/officeDocument/2006/relationships/image" Target="../media/image25.wmf"/></Relationships>
</file>

<file path=ppt/drawings/_rels/vmlDrawing4.vml.rels><?xml version="1.0" encoding="UTF-8" standalone="yes"?>
<Relationships xmlns="http://schemas.openxmlformats.org/package/2006/relationships"><Relationship Id="rId8" Type="http://schemas.openxmlformats.org/officeDocument/2006/relationships/image" Target="../media/image36.wmf"/><Relationship Id="rId3" Type="http://schemas.openxmlformats.org/officeDocument/2006/relationships/image" Target="../media/image31.wmf"/><Relationship Id="rId7" Type="http://schemas.openxmlformats.org/officeDocument/2006/relationships/image" Target="../media/image35.wmf"/><Relationship Id="rId2" Type="http://schemas.openxmlformats.org/officeDocument/2006/relationships/image" Target="../media/image30.wmf"/><Relationship Id="rId1" Type="http://schemas.openxmlformats.org/officeDocument/2006/relationships/image" Target="../media/image29.wmf"/><Relationship Id="rId6" Type="http://schemas.openxmlformats.org/officeDocument/2006/relationships/image" Target="../media/image34.wmf"/><Relationship Id="rId11" Type="http://schemas.openxmlformats.org/officeDocument/2006/relationships/image" Target="../media/image39.wmf"/><Relationship Id="rId5" Type="http://schemas.openxmlformats.org/officeDocument/2006/relationships/image" Target="../media/image33.wmf"/><Relationship Id="rId10" Type="http://schemas.openxmlformats.org/officeDocument/2006/relationships/image" Target="../media/image38.wmf"/><Relationship Id="rId4" Type="http://schemas.openxmlformats.org/officeDocument/2006/relationships/image" Target="../media/image32.wmf"/><Relationship Id="rId9" Type="http://schemas.openxmlformats.org/officeDocument/2006/relationships/image" Target="../media/image37.wmf"/></Relationships>
</file>

<file path=ppt/drawings/_rels/vmlDrawing5.vml.rels><?xml version="1.0" encoding="UTF-8" standalone="yes"?>
<Relationships xmlns="http://schemas.openxmlformats.org/package/2006/relationships"><Relationship Id="rId8" Type="http://schemas.openxmlformats.org/officeDocument/2006/relationships/image" Target="../media/image45.wmf"/><Relationship Id="rId3" Type="http://schemas.openxmlformats.org/officeDocument/2006/relationships/image" Target="../media/image42.wmf"/><Relationship Id="rId7" Type="http://schemas.openxmlformats.org/officeDocument/2006/relationships/image" Target="../media/image29.wmf"/><Relationship Id="rId2" Type="http://schemas.openxmlformats.org/officeDocument/2006/relationships/image" Target="../media/image41.wmf"/><Relationship Id="rId1" Type="http://schemas.openxmlformats.org/officeDocument/2006/relationships/image" Target="../media/image40.wmf"/><Relationship Id="rId6" Type="http://schemas.openxmlformats.org/officeDocument/2006/relationships/image" Target="../media/image44.wmf"/><Relationship Id="rId5" Type="http://schemas.openxmlformats.org/officeDocument/2006/relationships/image" Target="../media/image43.wmf"/><Relationship Id="rId4" Type="http://schemas.openxmlformats.org/officeDocument/2006/relationships/image" Target="../media/image37.wmf"/><Relationship Id="rId9" Type="http://schemas.openxmlformats.org/officeDocument/2006/relationships/image" Target="../media/image46.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49.wmf"/><Relationship Id="rId2" Type="http://schemas.openxmlformats.org/officeDocument/2006/relationships/image" Target="../media/image48.wmf"/><Relationship Id="rId1" Type="http://schemas.openxmlformats.org/officeDocument/2006/relationships/image" Target="../media/image47.wmf"/><Relationship Id="rId5" Type="http://schemas.openxmlformats.org/officeDocument/2006/relationships/image" Target="../media/image50.wmf"/><Relationship Id="rId4" Type="http://schemas.openxmlformats.org/officeDocument/2006/relationships/image" Target="../media/image7.w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52.wmf"/><Relationship Id="rId2" Type="http://schemas.openxmlformats.org/officeDocument/2006/relationships/image" Target="../media/image51.wmf"/><Relationship Id="rId1" Type="http://schemas.openxmlformats.org/officeDocument/2006/relationships/image" Target="../media/image7.wmf"/><Relationship Id="rId4" Type="http://schemas.openxmlformats.org/officeDocument/2006/relationships/image" Target="../media/image53.w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55.wmf"/><Relationship Id="rId1" Type="http://schemas.openxmlformats.org/officeDocument/2006/relationships/image" Target="../media/image54.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67.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15E96E1-346F-477A-9CFD-97562368FF53}" type="datetimeFigureOut">
              <a:rPr lang="zh-CN" altLang="en-US" smtClean="0"/>
              <a:t>2024/6/27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EA499FE-432E-4C91-A380-102EEE5AAEBA}"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latin typeface="Times New Roman" panose="02020503050405090304" charset="0"/>
              <a:ea typeface="宋体" pitchFamily="2" charset="-122"/>
              <a:sym typeface="+mn-ea"/>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latin typeface="Times New Roman" panose="02020503050405090304" charset="0"/>
              <a:ea typeface="宋体" pitchFamily="2" charset="-122"/>
              <a:sym typeface="+mn-ea"/>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latin typeface="Times New Roman" panose="02020503050405090304" charset="0"/>
              <a:ea typeface="宋体" pitchFamily="2" charset="-122"/>
              <a:sym typeface="+mn-ea"/>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en-US" altLang="zh-CN"/>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latin typeface="Times New Roman" panose="02020503050405090304" charset="0"/>
              <a:ea typeface="宋体" pitchFamily="2" charset="-122"/>
              <a:sym typeface="+mn-ea"/>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en-US" altLang="zh-CN"/>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en-US" altLang="zh-CN"/>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latin typeface="Times New Roman" panose="02020503050405090304" charset="0"/>
              <a:ea typeface="宋体" pitchFamily="2" charset="-122"/>
              <a:sym typeface="+mn-ea"/>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latin typeface="Times New Roman" panose="02020503050405090304" charset="0"/>
              <a:ea typeface="宋体" pitchFamily="2" charset="-122"/>
              <a:sym typeface="+mn-ea"/>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en-US" altLang="zh-C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latin typeface="Times New Roman" panose="02020503050405090304" charset="0"/>
              <a:ea typeface="宋体" pitchFamily="2" charset="-122"/>
              <a:sym typeface="+mn-ea"/>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latin typeface="Times New Roman" panose="02020503050405090304" charset="0"/>
              <a:ea typeface="宋体" pitchFamily="2" charset="-122"/>
              <a:sym typeface="+mn-ea"/>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en-US" altLang="zh-C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bg>
      <p:bgPr>
        <a:solidFill>
          <a:schemeClr val="accent1"/>
        </a:solidFill>
        <a:effectLst/>
      </p:bgPr>
    </p:bg>
    <p:spTree>
      <p:nvGrpSpPr>
        <p:cNvPr id="1" name=""/>
        <p:cNvGrpSpPr/>
        <p:nvPr/>
      </p:nvGrpSpPr>
      <p:grpSpPr>
        <a:xfrm>
          <a:off x="0" y="0"/>
          <a:ext cx="0" cy="0"/>
          <a:chOff x="0" y="0"/>
          <a:chExt cx="0" cy="0"/>
        </a:xfrm>
      </p:grpSpPr>
      <p:sp>
        <p:nvSpPr>
          <p:cNvPr id="71" name="矩形 70"/>
          <p:cNvSpPr/>
          <p:nvPr userDrawn="1"/>
        </p:nvSpPr>
        <p:spPr>
          <a:xfrm>
            <a:off x="0" y="-3175"/>
            <a:ext cx="12192000" cy="6861175"/>
          </a:xfrm>
          <a:prstGeom prst="rect">
            <a:avLst/>
          </a:prstGeom>
          <a:blipFill dpi="0" rotWithShape="1">
            <a:blip r:embed="rId2">
              <a:alphaModFix amt="1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平行四边形 14"/>
          <p:cNvSpPr/>
          <p:nvPr userDrawn="1"/>
        </p:nvSpPr>
        <p:spPr>
          <a:xfrm>
            <a:off x="332509" y="-3175"/>
            <a:ext cx="9232669" cy="6861175"/>
          </a:xfrm>
          <a:prstGeom prst="parallelogram">
            <a:avLst>
              <a:gd name="adj" fmla="val 10524"/>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平行四边形 11"/>
          <p:cNvSpPr/>
          <p:nvPr userDrawn="1"/>
        </p:nvSpPr>
        <p:spPr>
          <a:xfrm>
            <a:off x="122849" y="-3175"/>
            <a:ext cx="9232669" cy="6861175"/>
          </a:xfrm>
          <a:prstGeom prst="parallelogram">
            <a:avLst>
              <a:gd name="adj" fmla="val 10524"/>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ctrTitle" hasCustomPrompt="1"/>
          </p:nvPr>
        </p:nvSpPr>
        <p:spPr>
          <a:xfrm>
            <a:off x="1444215" y="1426996"/>
            <a:ext cx="7196667" cy="1110758"/>
          </a:xfrm>
        </p:spPr>
        <p:txBody>
          <a:bodyPr anchor="b">
            <a:normAutofit/>
          </a:bodyPr>
          <a:lstStyle>
            <a:lvl1pPr algn="l">
              <a:defRPr sz="5400" b="1">
                <a:solidFill>
                  <a:schemeClr val="tx2"/>
                </a:solidFill>
              </a:defRPr>
            </a:lvl1pPr>
          </a:lstStyle>
          <a:p>
            <a:r>
              <a:rPr lang="zh-CN" altLang="en-US" dirty="0"/>
              <a:t>单行标题</a:t>
            </a:r>
            <a:r>
              <a:rPr lang="en-US" altLang="zh-CN" dirty="0"/>
              <a:t>-</a:t>
            </a:r>
            <a:r>
              <a:rPr lang="zh-CN" altLang="en-US" dirty="0"/>
              <a:t>单击编辑</a:t>
            </a:r>
          </a:p>
        </p:txBody>
      </p:sp>
      <p:sp>
        <p:nvSpPr>
          <p:cNvPr id="3" name="副标题 2"/>
          <p:cNvSpPr>
            <a:spLocks noGrp="1"/>
          </p:cNvSpPr>
          <p:nvPr>
            <p:ph type="subTitle" idx="1" hasCustomPrompt="1"/>
          </p:nvPr>
        </p:nvSpPr>
        <p:spPr>
          <a:xfrm>
            <a:off x="1444216" y="2639029"/>
            <a:ext cx="7196667" cy="526501"/>
          </a:xfrm>
        </p:spPr>
        <p:txBody>
          <a:bodyPr/>
          <a:lstStyle>
            <a:lvl1pPr marL="0" indent="0" algn="l">
              <a:buNone/>
              <a:defRPr sz="2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单击编辑副标题</a:t>
            </a:r>
          </a:p>
        </p:txBody>
      </p:sp>
      <p:sp>
        <p:nvSpPr>
          <p:cNvPr id="72" name="任意多边形 71"/>
          <p:cNvSpPr/>
          <p:nvPr userDrawn="1"/>
        </p:nvSpPr>
        <p:spPr>
          <a:xfrm>
            <a:off x="0" y="1531610"/>
            <a:ext cx="1133862" cy="1633920"/>
          </a:xfrm>
          <a:custGeom>
            <a:avLst/>
            <a:gdLst>
              <a:gd name="connsiteX0" fmla="*/ 0 w 1133862"/>
              <a:gd name="connsiteY0" fmla="*/ 0 h 1633920"/>
              <a:gd name="connsiteX1" fmla="*/ 1133862 w 1133862"/>
              <a:gd name="connsiteY1" fmla="*/ 0 h 1633920"/>
              <a:gd name="connsiteX2" fmla="*/ 992802 w 1133862"/>
              <a:gd name="connsiteY2" fmla="*/ 1633920 h 1633920"/>
              <a:gd name="connsiteX3" fmla="*/ 0 w 1133862"/>
              <a:gd name="connsiteY3" fmla="*/ 1633920 h 1633920"/>
            </a:gdLst>
            <a:ahLst/>
            <a:cxnLst>
              <a:cxn ang="0">
                <a:pos x="connsiteX0" y="connsiteY0"/>
              </a:cxn>
              <a:cxn ang="0">
                <a:pos x="connsiteX1" y="connsiteY1"/>
              </a:cxn>
              <a:cxn ang="0">
                <a:pos x="connsiteX2" y="connsiteY2"/>
              </a:cxn>
              <a:cxn ang="0">
                <a:pos x="connsiteX3" y="connsiteY3"/>
              </a:cxn>
            </a:cxnLst>
            <a:rect l="l" t="t" r="r" b="b"/>
            <a:pathLst>
              <a:path w="1133862" h="1633920">
                <a:moveTo>
                  <a:pt x="0" y="0"/>
                </a:moveTo>
                <a:lnTo>
                  <a:pt x="1133862" y="0"/>
                </a:lnTo>
                <a:lnTo>
                  <a:pt x="992802" y="1633920"/>
                </a:lnTo>
                <a:lnTo>
                  <a:pt x="0" y="163392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73" name="任意多边形 72"/>
          <p:cNvSpPr/>
          <p:nvPr userDrawn="1"/>
        </p:nvSpPr>
        <p:spPr>
          <a:xfrm>
            <a:off x="0" y="1426996"/>
            <a:ext cx="997527" cy="1633920"/>
          </a:xfrm>
          <a:custGeom>
            <a:avLst/>
            <a:gdLst>
              <a:gd name="connsiteX0" fmla="*/ 0 w 997527"/>
              <a:gd name="connsiteY0" fmla="*/ 0 h 1633920"/>
              <a:gd name="connsiteX1" fmla="*/ 997527 w 997527"/>
              <a:gd name="connsiteY1" fmla="*/ 0 h 1633920"/>
              <a:gd name="connsiteX2" fmla="*/ 856467 w 997527"/>
              <a:gd name="connsiteY2" fmla="*/ 1633920 h 1633920"/>
              <a:gd name="connsiteX3" fmla="*/ 0 w 997527"/>
              <a:gd name="connsiteY3" fmla="*/ 1633920 h 1633920"/>
            </a:gdLst>
            <a:ahLst/>
            <a:cxnLst>
              <a:cxn ang="0">
                <a:pos x="connsiteX0" y="connsiteY0"/>
              </a:cxn>
              <a:cxn ang="0">
                <a:pos x="connsiteX1" y="connsiteY1"/>
              </a:cxn>
              <a:cxn ang="0">
                <a:pos x="connsiteX2" y="connsiteY2"/>
              </a:cxn>
              <a:cxn ang="0">
                <a:pos x="connsiteX3" y="connsiteY3"/>
              </a:cxn>
            </a:cxnLst>
            <a:rect l="l" t="t" r="r" b="b"/>
            <a:pathLst>
              <a:path w="997527" h="1633920">
                <a:moveTo>
                  <a:pt x="0" y="0"/>
                </a:moveTo>
                <a:lnTo>
                  <a:pt x="997527" y="0"/>
                </a:lnTo>
                <a:lnTo>
                  <a:pt x="856467" y="1633920"/>
                </a:lnTo>
                <a:lnTo>
                  <a:pt x="0" y="163392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74" name="任意多边形 73"/>
          <p:cNvSpPr/>
          <p:nvPr userDrawn="1"/>
        </p:nvSpPr>
        <p:spPr>
          <a:xfrm>
            <a:off x="7414943" y="5505963"/>
            <a:ext cx="4777057" cy="1015861"/>
          </a:xfrm>
          <a:custGeom>
            <a:avLst/>
            <a:gdLst>
              <a:gd name="connsiteX0" fmla="*/ 93012 w 4777057"/>
              <a:gd name="connsiteY0" fmla="*/ 0 h 1015861"/>
              <a:gd name="connsiteX1" fmla="*/ 4777057 w 4777057"/>
              <a:gd name="connsiteY1" fmla="*/ 0 h 1015861"/>
              <a:gd name="connsiteX2" fmla="*/ 4777057 w 4777057"/>
              <a:gd name="connsiteY2" fmla="*/ 1015861 h 1015861"/>
              <a:gd name="connsiteX3" fmla="*/ 0 w 4777057"/>
              <a:gd name="connsiteY3" fmla="*/ 1015861 h 1015861"/>
            </a:gdLst>
            <a:ahLst/>
            <a:cxnLst>
              <a:cxn ang="0">
                <a:pos x="connsiteX0" y="connsiteY0"/>
              </a:cxn>
              <a:cxn ang="0">
                <a:pos x="connsiteX1" y="connsiteY1"/>
              </a:cxn>
              <a:cxn ang="0">
                <a:pos x="connsiteX2" y="connsiteY2"/>
              </a:cxn>
              <a:cxn ang="0">
                <a:pos x="connsiteX3" y="connsiteY3"/>
              </a:cxn>
            </a:cxnLst>
            <a:rect l="l" t="t" r="r" b="b"/>
            <a:pathLst>
              <a:path w="4777057" h="1015861">
                <a:moveTo>
                  <a:pt x="93012" y="0"/>
                </a:moveTo>
                <a:lnTo>
                  <a:pt x="4777057" y="0"/>
                </a:lnTo>
                <a:lnTo>
                  <a:pt x="4777057" y="1015861"/>
                </a:lnTo>
                <a:lnTo>
                  <a:pt x="0" y="1015861"/>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75" name="任意多边形 74"/>
          <p:cNvSpPr/>
          <p:nvPr userDrawn="1"/>
        </p:nvSpPr>
        <p:spPr>
          <a:xfrm>
            <a:off x="7621131" y="5393904"/>
            <a:ext cx="4570869" cy="1015861"/>
          </a:xfrm>
          <a:custGeom>
            <a:avLst/>
            <a:gdLst>
              <a:gd name="connsiteX0" fmla="*/ 93012 w 4570869"/>
              <a:gd name="connsiteY0" fmla="*/ 0 h 1015861"/>
              <a:gd name="connsiteX1" fmla="*/ 4570869 w 4570869"/>
              <a:gd name="connsiteY1" fmla="*/ 0 h 1015861"/>
              <a:gd name="connsiteX2" fmla="*/ 4570869 w 4570869"/>
              <a:gd name="connsiteY2" fmla="*/ 1015861 h 1015861"/>
              <a:gd name="connsiteX3" fmla="*/ 0 w 4570869"/>
              <a:gd name="connsiteY3" fmla="*/ 1015861 h 1015861"/>
            </a:gdLst>
            <a:ahLst/>
            <a:cxnLst>
              <a:cxn ang="0">
                <a:pos x="connsiteX0" y="connsiteY0"/>
              </a:cxn>
              <a:cxn ang="0">
                <a:pos x="connsiteX1" y="connsiteY1"/>
              </a:cxn>
              <a:cxn ang="0">
                <a:pos x="connsiteX2" y="connsiteY2"/>
              </a:cxn>
              <a:cxn ang="0">
                <a:pos x="connsiteX3" y="connsiteY3"/>
              </a:cxn>
            </a:cxnLst>
            <a:rect l="l" t="t" r="r" b="b"/>
            <a:pathLst>
              <a:path w="4570869" h="1015861">
                <a:moveTo>
                  <a:pt x="93012" y="0"/>
                </a:moveTo>
                <a:lnTo>
                  <a:pt x="4570869" y="0"/>
                </a:lnTo>
                <a:lnTo>
                  <a:pt x="4570869" y="1015861"/>
                </a:lnTo>
                <a:lnTo>
                  <a:pt x="0" y="1015861"/>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grpSp>
        <p:nvGrpSpPr>
          <p:cNvPr id="76" name="组合 75"/>
          <p:cNvGrpSpPr/>
          <p:nvPr userDrawn="1"/>
        </p:nvGrpSpPr>
        <p:grpSpPr>
          <a:xfrm>
            <a:off x="8369141" y="5633721"/>
            <a:ext cx="3326956" cy="561646"/>
            <a:chOff x="8729742" y="4570696"/>
            <a:chExt cx="2830517" cy="477836"/>
          </a:xfrm>
          <a:solidFill>
            <a:schemeClr val="bg2">
              <a:alpha val="50000"/>
            </a:schemeClr>
          </a:solidFill>
        </p:grpSpPr>
        <p:sp>
          <p:nvSpPr>
            <p:cNvPr id="77" name="Freeform 34"/>
            <p:cNvSpPr>
              <a:spLocks noEditPoints="1"/>
            </p:cNvSpPr>
            <p:nvPr userDrawn="1"/>
          </p:nvSpPr>
          <p:spPr bwMode="auto">
            <a:xfrm>
              <a:off x="9304417" y="4945345"/>
              <a:ext cx="1363665" cy="101600"/>
            </a:xfrm>
            <a:custGeom>
              <a:avLst/>
              <a:gdLst>
                <a:gd name="T0" fmla="*/ 15 w 915"/>
                <a:gd name="T1" fmla="*/ 51 h 68"/>
                <a:gd name="T2" fmla="*/ 14 w 915"/>
                <a:gd name="T3" fmla="*/ 11 h 68"/>
                <a:gd name="T4" fmla="*/ 35 w 915"/>
                <a:gd name="T5" fmla="*/ 4 h 68"/>
                <a:gd name="T6" fmla="*/ 77 w 915"/>
                <a:gd name="T7" fmla="*/ 51 h 68"/>
                <a:gd name="T8" fmla="*/ 74 w 915"/>
                <a:gd name="T9" fmla="*/ 51 h 68"/>
                <a:gd name="T10" fmla="*/ 57 w 915"/>
                <a:gd name="T11" fmla="*/ 21 h 68"/>
                <a:gd name="T12" fmla="*/ 108 w 915"/>
                <a:gd name="T13" fmla="*/ 0 h 68"/>
                <a:gd name="T14" fmla="*/ 104 w 915"/>
                <a:gd name="T15" fmla="*/ 32 h 68"/>
                <a:gd name="T16" fmla="*/ 134 w 915"/>
                <a:gd name="T17" fmla="*/ 21 h 68"/>
                <a:gd name="T18" fmla="*/ 155 w 915"/>
                <a:gd name="T19" fmla="*/ 21 h 68"/>
                <a:gd name="T20" fmla="*/ 187 w 915"/>
                <a:gd name="T21" fmla="*/ 46 h 68"/>
                <a:gd name="T22" fmla="*/ 169 w 915"/>
                <a:gd name="T23" fmla="*/ 29 h 68"/>
                <a:gd name="T24" fmla="*/ 221 w 915"/>
                <a:gd name="T25" fmla="*/ 24 h 68"/>
                <a:gd name="T26" fmla="*/ 198 w 915"/>
                <a:gd name="T27" fmla="*/ 52 h 68"/>
                <a:gd name="T28" fmla="*/ 209 w 915"/>
                <a:gd name="T29" fmla="*/ 18 h 68"/>
                <a:gd name="T30" fmla="*/ 247 w 915"/>
                <a:gd name="T31" fmla="*/ 51 h 68"/>
                <a:gd name="T32" fmla="*/ 244 w 915"/>
                <a:gd name="T33" fmla="*/ 42 h 68"/>
                <a:gd name="T34" fmla="*/ 271 w 915"/>
                <a:gd name="T35" fmla="*/ 1 h 68"/>
                <a:gd name="T36" fmla="*/ 276 w 915"/>
                <a:gd name="T37" fmla="*/ 51 h 68"/>
                <a:gd name="T38" fmla="*/ 259 w 915"/>
                <a:gd name="T39" fmla="*/ 22 h 68"/>
                <a:gd name="T40" fmla="*/ 301 w 915"/>
                <a:gd name="T41" fmla="*/ 46 h 68"/>
                <a:gd name="T42" fmla="*/ 292 w 915"/>
                <a:gd name="T43" fmla="*/ 7 h 68"/>
                <a:gd name="T44" fmla="*/ 333 w 915"/>
                <a:gd name="T45" fmla="*/ 20 h 68"/>
                <a:gd name="T46" fmla="*/ 309 w 915"/>
                <a:gd name="T47" fmla="*/ 67 h 68"/>
                <a:gd name="T48" fmla="*/ 305 w 915"/>
                <a:gd name="T49" fmla="*/ 19 h 68"/>
                <a:gd name="T50" fmla="*/ 379 w 915"/>
                <a:gd name="T51" fmla="*/ 18 h 68"/>
                <a:gd name="T52" fmla="*/ 415 w 915"/>
                <a:gd name="T53" fmla="*/ 44 h 68"/>
                <a:gd name="T54" fmla="*/ 403 w 915"/>
                <a:gd name="T55" fmla="*/ 21 h 68"/>
                <a:gd name="T56" fmla="*/ 425 w 915"/>
                <a:gd name="T57" fmla="*/ 5 h 68"/>
                <a:gd name="T58" fmla="*/ 475 w 915"/>
                <a:gd name="T59" fmla="*/ 19 h 68"/>
                <a:gd name="T60" fmla="*/ 465 w 915"/>
                <a:gd name="T61" fmla="*/ 54 h 68"/>
                <a:gd name="T62" fmla="*/ 471 w 915"/>
                <a:gd name="T63" fmla="*/ 48 h 68"/>
                <a:gd name="T64" fmla="*/ 474 w 915"/>
                <a:gd name="T65" fmla="*/ 4 h 68"/>
                <a:gd name="T66" fmla="*/ 516 w 915"/>
                <a:gd name="T67" fmla="*/ 28 h 68"/>
                <a:gd name="T68" fmla="*/ 517 w 915"/>
                <a:gd name="T69" fmla="*/ 40 h 68"/>
                <a:gd name="T70" fmla="*/ 537 w 915"/>
                <a:gd name="T71" fmla="*/ 49 h 68"/>
                <a:gd name="T72" fmla="*/ 528 w 915"/>
                <a:gd name="T73" fmla="*/ 23 h 68"/>
                <a:gd name="T74" fmla="*/ 565 w 915"/>
                <a:gd name="T75" fmla="*/ 53 h 68"/>
                <a:gd name="T76" fmla="*/ 563 w 915"/>
                <a:gd name="T77" fmla="*/ 21 h 68"/>
                <a:gd name="T78" fmla="*/ 620 w 915"/>
                <a:gd name="T79" fmla="*/ 52 h 68"/>
                <a:gd name="T80" fmla="*/ 596 w 915"/>
                <a:gd name="T81" fmla="*/ 49 h 68"/>
                <a:gd name="T82" fmla="*/ 587 w 915"/>
                <a:gd name="T83" fmla="*/ 22 h 68"/>
                <a:gd name="T84" fmla="*/ 642 w 915"/>
                <a:gd name="T85" fmla="*/ 17 h 68"/>
                <a:gd name="T86" fmla="*/ 643 w 915"/>
                <a:gd name="T87" fmla="*/ 48 h 68"/>
                <a:gd name="T88" fmla="*/ 667 w 915"/>
                <a:gd name="T89" fmla="*/ 49 h 68"/>
                <a:gd name="T90" fmla="*/ 671 w 915"/>
                <a:gd name="T91" fmla="*/ 23 h 68"/>
                <a:gd name="T92" fmla="*/ 726 w 915"/>
                <a:gd name="T93" fmla="*/ 20 h 68"/>
                <a:gd name="T94" fmla="*/ 739 w 915"/>
                <a:gd name="T95" fmla="*/ 29 h 68"/>
                <a:gd name="T96" fmla="*/ 731 w 915"/>
                <a:gd name="T97" fmla="*/ 33 h 68"/>
                <a:gd name="T98" fmla="*/ 778 w 915"/>
                <a:gd name="T99" fmla="*/ 45 h 68"/>
                <a:gd name="T100" fmla="*/ 771 w 915"/>
                <a:gd name="T101" fmla="*/ 24 h 68"/>
                <a:gd name="T102" fmla="*/ 753 w 915"/>
                <a:gd name="T103" fmla="*/ 45 h 68"/>
                <a:gd name="T104" fmla="*/ 803 w 915"/>
                <a:gd name="T105" fmla="*/ 54 h 68"/>
                <a:gd name="T106" fmla="*/ 816 w 915"/>
                <a:gd name="T107" fmla="*/ 0 h 68"/>
                <a:gd name="T108" fmla="*/ 812 w 915"/>
                <a:gd name="T109" fmla="*/ 29 h 68"/>
                <a:gd name="T110" fmla="*/ 881 w 915"/>
                <a:gd name="T111" fmla="*/ 10 h 68"/>
                <a:gd name="T112" fmla="*/ 859 w 915"/>
                <a:gd name="T113" fmla="*/ 49 h 68"/>
                <a:gd name="T114" fmla="*/ 903 w 915"/>
                <a:gd name="T115" fmla="*/ 48 h 68"/>
                <a:gd name="T116" fmla="*/ 891 w 915"/>
                <a:gd name="T117" fmla="*/ 3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15" h="68">
                  <a:moveTo>
                    <a:pt x="35" y="4"/>
                  </a:moveTo>
                  <a:cubicBezTo>
                    <a:pt x="35" y="3"/>
                    <a:pt x="35" y="3"/>
                    <a:pt x="35" y="3"/>
                  </a:cubicBezTo>
                  <a:cubicBezTo>
                    <a:pt x="53" y="3"/>
                    <a:pt x="53" y="3"/>
                    <a:pt x="53" y="3"/>
                  </a:cubicBezTo>
                  <a:cubicBezTo>
                    <a:pt x="53" y="4"/>
                    <a:pt x="53" y="4"/>
                    <a:pt x="53" y="4"/>
                  </a:cubicBezTo>
                  <a:cubicBezTo>
                    <a:pt x="51" y="4"/>
                    <a:pt x="51" y="4"/>
                    <a:pt x="51" y="4"/>
                  </a:cubicBezTo>
                  <a:cubicBezTo>
                    <a:pt x="49" y="4"/>
                    <a:pt x="47" y="5"/>
                    <a:pt x="46" y="6"/>
                  </a:cubicBezTo>
                  <a:cubicBezTo>
                    <a:pt x="46" y="7"/>
                    <a:pt x="45" y="9"/>
                    <a:pt x="45" y="11"/>
                  </a:cubicBezTo>
                  <a:cubicBezTo>
                    <a:pt x="45" y="32"/>
                    <a:pt x="45" y="32"/>
                    <a:pt x="45" y="32"/>
                  </a:cubicBezTo>
                  <a:cubicBezTo>
                    <a:pt x="45" y="37"/>
                    <a:pt x="45" y="41"/>
                    <a:pt x="44" y="43"/>
                  </a:cubicBezTo>
                  <a:cubicBezTo>
                    <a:pt x="43" y="46"/>
                    <a:pt x="41" y="49"/>
                    <a:pt x="38" y="51"/>
                  </a:cubicBezTo>
                  <a:cubicBezTo>
                    <a:pt x="35" y="53"/>
                    <a:pt x="31" y="53"/>
                    <a:pt x="27" y="53"/>
                  </a:cubicBezTo>
                  <a:cubicBezTo>
                    <a:pt x="21" y="53"/>
                    <a:pt x="17" y="53"/>
                    <a:pt x="15" y="51"/>
                  </a:cubicBezTo>
                  <a:cubicBezTo>
                    <a:pt x="12" y="49"/>
                    <a:pt x="10" y="46"/>
                    <a:pt x="9" y="43"/>
                  </a:cubicBezTo>
                  <a:cubicBezTo>
                    <a:pt x="8" y="41"/>
                    <a:pt x="7" y="37"/>
                    <a:pt x="7" y="31"/>
                  </a:cubicBezTo>
                  <a:cubicBezTo>
                    <a:pt x="7" y="11"/>
                    <a:pt x="7" y="11"/>
                    <a:pt x="7" y="11"/>
                  </a:cubicBezTo>
                  <a:cubicBezTo>
                    <a:pt x="7" y="8"/>
                    <a:pt x="7" y="6"/>
                    <a:pt x="6" y="5"/>
                  </a:cubicBezTo>
                  <a:cubicBezTo>
                    <a:pt x="5" y="4"/>
                    <a:pt x="4" y="3"/>
                    <a:pt x="2" y="3"/>
                  </a:cubicBezTo>
                  <a:cubicBezTo>
                    <a:pt x="0" y="3"/>
                    <a:pt x="0" y="3"/>
                    <a:pt x="0" y="3"/>
                  </a:cubicBezTo>
                  <a:cubicBezTo>
                    <a:pt x="0" y="2"/>
                    <a:pt x="0" y="2"/>
                    <a:pt x="0" y="2"/>
                  </a:cubicBezTo>
                  <a:cubicBezTo>
                    <a:pt x="21" y="2"/>
                    <a:pt x="21" y="2"/>
                    <a:pt x="21" y="2"/>
                  </a:cubicBezTo>
                  <a:cubicBezTo>
                    <a:pt x="21" y="3"/>
                    <a:pt x="21" y="3"/>
                    <a:pt x="21" y="3"/>
                  </a:cubicBezTo>
                  <a:cubicBezTo>
                    <a:pt x="19" y="3"/>
                    <a:pt x="19" y="3"/>
                    <a:pt x="19" y="3"/>
                  </a:cubicBezTo>
                  <a:cubicBezTo>
                    <a:pt x="17" y="3"/>
                    <a:pt x="15" y="4"/>
                    <a:pt x="15" y="5"/>
                  </a:cubicBezTo>
                  <a:cubicBezTo>
                    <a:pt x="14" y="6"/>
                    <a:pt x="14" y="8"/>
                    <a:pt x="14" y="11"/>
                  </a:cubicBezTo>
                  <a:cubicBezTo>
                    <a:pt x="14" y="33"/>
                    <a:pt x="14" y="33"/>
                    <a:pt x="14" y="33"/>
                  </a:cubicBezTo>
                  <a:cubicBezTo>
                    <a:pt x="14" y="35"/>
                    <a:pt x="14" y="37"/>
                    <a:pt x="14" y="40"/>
                  </a:cubicBezTo>
                  <a:cubicBezTo>
                    <a:pt x="15" y="43"/>
                    <a:pt x="15" y="45"/>
                    <a:pt x="16" y="46"/>
                  </a:cubicBezTo>
                  <a:cubicBezTo>
                    <a:pt x="17" y="48"/>
                    <a:pt x="19" y="49"/>
                    <a:pt x="20" y="50"/>
                  </a:cubicBezTo>
                  <a:cubicBezTo>
                    <a:pt x="22" y="51"/>
                    <a:pt x="24" y="51"/>
                    <a:pt x="27" y="51"/>
                  </a:cubicBezTo>
                  <a:cubicBezTo>
                    <a:pt x="30" y="51"/>
                    <a:pt x="33" y="50"/>
                    <a:pt x="35" y="49"/>
                  </a:cubicBezTo>
                  <a:cubicBezTo>
                    <a:pt x="37" y="47"/>
                    <a:pt x="39" y="46"/>
                    <a:pt x="40" y="43"/>
                  </a:cubicBezTo>
                  <a:cubicBezTo>
                    <a:pt x="41" y="41"/>
                    <a:pt x="41" y="37"/>
                    <a:pt x="41" y="32"/>
                  </a:cubicBezTo>
                  <a:cubicBezTo>
                    <a:pt x="41" y="12"/>
                    <a:pt x="41" y="12"/>
                    <a:pt x="41" y="12"/>
                  </a:cubicBezTo>
                  <a:cubicBezTo>
                    <a:pt x="41" y="9"/>
                    <a:pt x="41" y="7"/>
                    <a:pt x="40" y="6"/>
                  </a:cubicBezTo>
                  <a:cubicBezTo>
                    <a:pt x="39" y="5"/>
                    <a:pt x="38" y="4"/>
                    <a:pt x="36" y="4"/>
                  </a:cubicBezTo>
                  <a:cubicBezTo>
                    <a:pt x="35" y="4"/>
                    <a:pt x="35" y="4"/>
                    <a:pt x="35" y="4"/>
                  </a:cubicBezTo>
                  <a:close/>
                  <a:moveTo>
                    <a:pt x="69" y="25"/>
                  </a:moveTo>
                  <a:cubicBezTo>
                    <a:pt x="73" y="20"/>
                    <a:pt x="76" y="18"/>
                    <a:pt x="79" y="18"/>
                  </a:cubicBezTo>
                  <a:cubicBezTo>
                    <a:pt x="81" y="18"/>
                    <a:pt x="83" y="18"/>
                    <a:pt x="84" y="19"/>
                  </a:cubicBezTo>
                  <a:cubicBezTo>
                    <a:pt x="85" y="20"/>
                    <a:pt x="87" y="21"/>
                    <a:pt x="87" y="23"/>
                  </a:cubicBezTo>
                  <a:cubicBezTo>
                    <a:pt x="88" y="25"/>
                    <a:pt x="88" y="27"/>
                    <a:pt x="88" y="30"/>
                  </a:cubicBezTo>
                  <a:cubicBezTo>
                    <a:pt x="88" y="45"/>
                    <a:pt x="88" y="45"/>
                    <a:pt x="88" y="45"/>
                  </a:cubicBezTo>
                  <a:cubicBezTo>
                    <a:pt x="88" y="47"/>
                    <a:pt x="88" y="48"/>
                    <a:pt x="89" y="49"/>
                  </a:cubicBezTo>
                  <a:cubicBezTo>
                    <a:pt x="89" y="50"/>
                    <a:pt x="89" y="50"/>
                    <a:pt x="90" y="51"/>
                  </a:cubicBezTo>
                  <a:cubicBezTo>
                    <a:pt x="90" y="51"/>
                    <a:pt x="91" y="51"/>
                    <a:pt x="93" y="51"/>
                  </a:cubicBezTo>
                  <a:cubicBezTo>
                    <a:pt x="93" y="52"/>
                    <a:pt x="93" y="52"/>
                    <a:pt x="93" y="52"/>
                  </a:cubicBezTo>
                  <a:cubicBezTo>
                    <a:pt x="77" y="52"/>
                    <a:pt x="77" y="52"/>
                    <a:pt x="77" y="52"/>
                  </a:cubicBezTo>
                  <a:cubicBezTo>
                    <a:pt x="77" y="51"/>
                    <a:pt x="77" y="51"/>
                    <a:pt x="77" y="51"/>
                  </a:cubicBezTo>
                  <a:cubicBezTo>
                    <a:pt x="78" y="51"/>
                    <a:pt x="78" y="51"/>
                    <a:pt x="78" y="51"/>
                  </a:cubicBezTo>
                  <a:cubicBezTo>
                    <a:pt x="79" y="51"/>
                    <a:pt x="80" y="51"/>
                    <a:pt x="81" y="50"/>
                  </a:cubicBezTo>
                  <a:cubicBezTo>
                    <a:pt x="82" y="50"/>
                    <a:pt x="82" y="49"/>
                    <a:pt x="82" y="48"/>
                  </a:cubicBezTo>
                  <a:cubicBezTo>
                    <a:pt x="82" y="48"/>
                    <a:pt x="82" y="47"/>
                    <a:pt x="82" y="45"/>
                  </a:cubicBezTo>
                  <a:cubicBezTo>
                    <a:pt x="82" y="31"/>
                    <a:pt x="82" y="31"/>
                    <a:pt x="82" y="31"/>
                  </a:cubicBezTo>
                  <a:cubicBezTo>
                    <a:pt x="82" y="27"/>
                    <a:pt x="82" y="25"/>
                    <a:pt x="81" y="24"/>
                  </a:cubicBezTo>
                  <a:cubicBezTo>
                    <a:pt x="80" y="23"/>
                    <a:pt x="79" y="22"/>
                    <a:pt x="77" y="22"/>
                  </a:cubicBezTo>
                  <a:cubicBezTo>
                    <a:pt x="74" y="22"/>
                    <a:pt x="71" y="23"/>
                    <a:pt x="69" y="27"/>
                  </a:cubicBezTo>
                  <a:cubicBezTo>
                    <a:pt x="69" y="45"/>
                    <a:pt x="69" y="45"/>
                    <a:pt x="69" y="45"/>
                  </a:cubicBezTo>
                  <a:cubicBezTo>
                    <a:pt x="69" y="47"/>
                    <a:pt x="69" y="48"/>
                    <a:pt x="69" y="49"/>
                  </a:cubicBezTo>
                  <a:cubicBezTo>
                    <a:pt x="69" y="50"/>
                    <a:pt x="70" y="50"/>
                    <a:pt x="70" y="51"/>
                  </a:cubicBezTo>
                  <a:cubicBezTo>
                    <a:pt x="71" y="51"/>
                    <a:pt x="72" y="51"/>
                    <a:pt x="74" y="51"/>
                  </a:cubicBezTo>
                  <a:cubicBezTo>
                    <a:pt x="74" y="52"/>
                    <a:pt x="74" y="52"/>
                    <a:pt x="74" y="52"/>
                  </a:cubicBezTo>
                  <a:cubicBezTo>
                    <a:pt x="58" y="52"/>
                    <a:pt x="58" y="52"/>
                    <a:pt x="58" y="52"/>
                  </a:cubicBezTo>
                  <a:cubicBezTo>
                    <a:pt x="58" y="51"/>
                    <a:pt x="58" y="51"/>
                    <a:pt x="58" y="51"/>
                  </a:cubicBezTo>
                  <a:cubicBezTo>
                    <a:pt x="59" y="51"/>
                    <a:pt x="59" y="51"/>
                    <a:pt x="59" y="51"/>
                  </a:cubicBezTo>
                  <a:cubicBezTo>
                    <a:pt x="60" y="51"/>
                    <a:pt x="61" y="51"/>
                    <a:pt x="62" y="50"/>
                  </a:cubicBezTo>
                  <a:cubicBezTo>
                    <a:pt x="62" y="49"/>
                    <a:pt x="63" y="47"/>
                    <a:pt x="63" y="45"/>
                  </a:cubicBezTo>
                  <a:cubicBezTo>
                    <a:pt x="63" y="32"/>
                    <a:pt x="63" y="32"/>
                    <a:pt x="63" y="32"/>
                  </a:cubicBezTo>
                  <a:cubicBezTo>
                    <a:pt x="63" y="28"/>
                    <a:pt x="63" y="25"/>
                    <a:pt x="62" y="24"/>
                  </a:cubicBezTo>
                  <a:cubicBezTo>
                    <a:pt x="62" y="23"/>
                    <a:pt x="62" y="23"/>
                    <a:pt x="61" y="22"/>
                  </a:cubicBezTo>
                  <a:cubicBezTo>
                    <a:pt x="61" y="22"/>
                    <a:pt x="61" y="22"/>
                    <a:pt x="60" y="22"/>
                  </a:cubicBezTo>
                  <a:cubicBezTo>
                    <a:pt x="59" y="22"/>
                    <a:pt x="58" y="22"/>
                    <a:pt x="57" y="22"/>
                  </a:cubicBezTo>
                  <a:cubicBezTo>
                    <a:pt x="57" y="21"/>
                    <a:pt x="57" y="21"/>
                    <a:pt x="57" y="21"/>
                  </a:cubicBezTo>
                  <a:cubicBezTo>
                    <a:pt x="67" y="17"/>
                    <a:pt x="67" y="17"/>
                    <a:pt x="67" y="17"/>
                  </a:cubicBezTo>
                  <a:cubicBezTo>
                    <a:pt x="69" y="17"/>
                    <a:pt x="69" y="17"/>
                    <a:pt x="69" y="17"/>
                  </a:cubicBezTo>
                  <a:cubicBezTo>
                    <a:pt x="69" y="25"/>
                    <a:pt x="69" y="25"/>
                    <a:pt x="69" y="25"/>
                  </a:cubicBezTo>
                  <a:close/>
                  <a:moveTo>
                    <a:pt x="108" y="0"/>
                  </a:moveTo>
                  <a:cubicBezTo>
                    <a:pt x="109" y="0"/>
                    <a:pt x="110" y="0"/>
                    <a:pt x="110" y="1"/>
                  </a:cubicBezTo>
                  <a:cubicBezTo>
                    <a:pt x="111" y="2"/>
                    <a:pt x="111" y="3"/>
                    <a:pt x="111" y="4"/>
                  </a:cubicBezTo>
                  <a:cubicBezTo>
                    <a:pt x="111" y="5"/>
                    <a:pt x="111" y="6"/>
                    <a:pt x="110" y="7"/>
                  </a:cubicBezTo>
                  <a:cubicBezTo>
                    <a:pt x="109" y="7"/>
                    <a:pt x="109" y="8"/>
                    <a:pt x="108" y="8"/>
                  </a:cubicBezTo>
                  <a:cubicBezTo>
                    <a:pt x="107" y="8"/>
                    <a:pt x="106" y="7"/>
                    <a:pt x="105" y="7"/>
                  </a:cubicBezTo>
                  <a:cubicBezTo>
                    <a:pt x="105" y="6"/>
                    <a:pt x="104" y="5"/>
                    <a:pt x="104" y="4"/>
                  </a:cubicBezTo>
                  <a:cubicBezTo>
                    <a:pt x="104" y="3"/>
                    <a:pt x="105" y="2"/>
                    <a:pt x="105" y="1"/>
                  </a:cubicBezTo>
                  <a:cubicBezTo>
                    <a:pt x="106" y="0"/>
                    <a:pt x="107" y="0"/>
                    <a:pt x="108" y="0"/>
                  </a:cubicBezTo>
                  <a:close/>
                  <a:moveTo>
                    <a:pt x="111" y="18"/>
                  </a:moveTo>
                  <a:cubicBezTo>
                    <a:pt x="111" y="45"/>
                    <a:pt x="111" y="45"/>
                    <a:pt x="111" y="45"/>
                  </a:cubicBezTo>
                  <a:cubicBezTo>
                    <a:pt x="111" y="47"/>
                    <a:pt x="111" y="49"/>
                    <a:pt x="111" y="49"/>
                  </a:cubicBezTo>
                  <a:cubicBezTo>
                    <a:pt x="111" y="50"/>
                    <a:pt x="112" y="51"/>
                    <a:pt x="112" y="51"/>
                  </a:cubicBezTo>
                  <a:cubicBezTo>
                    <a:pt x="113" y="51"/>
                    <a:pt x="114" y="51"/>
                    <a:pt x="115" y="51"/>
                  </a:cubicBezTo>
                  <a:cubicBezTo>
                    <a:pt x="115" y="53"/>
                    <a:pt x="115" y="53"/>
                    <a:pt x="115" y="53"/>
                  </a:cubicBezTo>
                  <a:cubicBezTo>
                    <a:pt x="99" y="53"/>
                    <a:pt x="99" y="53"/>
                    <a:pt x="99" y="53"/>
                  </a:cubicBezTo>
                  <a:cubicBezTo>
                    <a:pt x="99" y="51"/>
                    <a:pt x="99" y="51"/>
                    <a:pt x="99" y="51"/>
                  </a:cubicBezTo>
                  <a:cubicBezTo>
                    <a:pt x="101" y="51"/>
                    <a:pt x="102" y="51"/>
                    <a:pt x="103" y="51"/>
                  </a:cubicBezTo>
                  <a:cubicBezTo>
                    <a:pt x="103" y="51"/>
                    <a:pt x="103" y="50"/>
                    <a:pt x="104" y="49"/>
                  </a:cubicBezTo>
                  <a:cubicBezTo>
                    <a:pt x="104" y="49"/>
                    <a:pt x="104" y="47"/>
                    <a:pt x="104" y="45"/>
                  </a:cubicBezTo>
                  <a:cubicBezTo>
                    <a:pt x="104" y="32"/>
                    <a:pt x="104" y="32"/>
                    <a:pt x="104" y="32"/>
                  </a:cubicBezTo>
                  <a:cubicBezTo>
                    <a:pt x="104" y="28"/>
                    <a:pt x="104" y="26"/>
                    <a:pt x="104" y="25"/>
                  </a:cubicBezTo>
                  <a:cubicBezTo>
                    <a:pt x="104" y="24"/>
                    <a:pt x="103" y="23"/>
                    <a:pt x="103" y="23"/>
                  </a:cubicBezTo>
                  <a:cubicBezTo>
                    <a:pt x="103" y="23"/>
                    <a:pt x="102" y="23"/>
                    <a:pt x="101" y="23"/>
                  </a:cubicBezTo>
                  <a:cubicBezTo>
                    <a:pt x="101" y="23"/>
                    <a:pt x="100" y="23"/>
                    <a:pt x="99" y="23"/>
                  </a:cubicBezTo>
                  <a:cubicBezTo>
                    <a:pt x="99" y="22"/>
                    <a:pt x="99" y="22"/>
                    <a:pt x="99" y="22"/>
                  </a:cubicBezTo>
                  <a:cubicBezTo>
                    <a:pt x="109" y="18"/>
                    <a:pt x="109" y="18"/>
                    <a:pt x="109" y="18"/>
                  </a:cubicBezTo>
                  <a:cubicBezTo>
                    <a:pt x="111" y="18"/>
                    <a:pt x="111" y="18"/>
                    <a:pt x="111" y="18"/>
                  </a:cubicBezTo>
                  <a:close/>
                  <a:moveTo>
                    <a:pt x="122" y="19"/>
                  </a:moveTo>
                  <a:cubicBezTo>
                    <a:pt x="137" y="19"/>
                    <a:pt x="137" y="19"/>
                    <a:pt x="137" y="19"/>
                  </a:cubicBezTo>
                  <a:cubicBezTo>
                    <a:pt x="137" y="20"/>
                    <a:pt x="137" y="20"/>
                    <a:pt x="137" y="20"/>
                  </a:cubicBezTo>
                  <a:cubicBezTo>
                    <a:pt x="136" y="20"/>
                    <a:pt x="136" y="20"/>
                    <a:pt x="136" y="20"/>
                  </a:cubicBezTo>
                  <a:cubicBezTo>
                    <a:pt x="135" y="20"/>
                    <a:pt x="134" y="20"/>
                    <a:pt x="134" y="21"/>
                  </a:cubicBezTo>
                  <a:cubicBezTo>
                    <a:pt x="133" y="21"/>
                    <a:pt x="133" y="22"/>
                    <a:pt x="133" y="23"/>
                  </a:cubicBezTo>
                  <a:cubicBezTo>
                    <a:pt x="133" y="23"/>
                    <a:pt x="133" y="25"/>
                    <a:pt x="134" y="26"/>
                  </a:cubicBezTo>
                  <a:cubicBezTo>
                    <a:pt x="141" y="45"/>
                    <a:pt x="141" y="45"/>
                    <a:pt x="141" y="45"/>
                  </a:cubicBezTo>
                  <a:cubicBezTo>
                    <a:pt x="149" y="25"/>
                    <a:pt x="149" y="25"/>
                    <a:pt x="149" y="25"/>
                  </a:cubicBezTo>
                  <a:cubicBezTo>
                    <a:pt x="149" y="24"/>
                    <a:pt x="150" y="23"/>
                    <a:pt x="150" y="22"/>
                  </a:cubicBezTo>
                  <a:cubicBezTo>
                    <a:pt x="150" y="21"/>
                    <a:pt x="150" y="21"/>
                    <a:pt x="149" y="21"/>
                  </a:cubicBezTo>
                  <a:cubicBezTo>
                    <a:pt x="149" y="21"/>
                    <a:pt x="149" y="20"/>
                    <a:pt x="149" y="20"/>
                  </a:cubicBezTo>
                  <a:cubicBezTo>
                    <a:pt x="148" y="20"/>
                    <a:pt x="147" y="20"/>
                    <a:pt x="146" y="20"/>
                  </a:cubicBezTo>
                  <a:cubicBezTo>
                    <a:pt x="146" y="19"/>
                    <a:pt x="146" y="19"/>
                    <a:pt x="146" y="19"/>
                  </a:cubicBezTo>
                  <a:cubicBezTo>
                    <a:pt x="157" y="19"/>
                    <a:pt x="157" y="19"/>
                    <a:pt x="157" y="19"/>
                  </a:cubicBezTo>
                  <a:cubicBezTo>
                    <a:pt x="157" y="20"/>
                    <a:pt x="157" y="20"/>
                    <a:pt x="157" y="20"/>
                  </a:cubicBezTo>
                  <a:cubicBezTo>
                    <a:pt x="156" y="20"/>
                    <a:pt x="155" y="20"/>
                    <a:pt x="155" y="21"/>
                  </a:cubicBezTo>
                  <a:cubicBezTo>
                    <a:pt x="154" y="21"/>
                    <a:pt x="153" y="23"/>
                    <a:pt x="152" y="24"/>
                  </a:cubicBezTo>
                  <a:cubicBezTo>
                    <a:pt x="141" y="53"/>
                    <a:pt x="141" y="53"/>
                    <a:pt x="141" y="53"/>
                  </a:cubicBezTo>
                  <a:cubicBezTo>
                    <a:pt x="139" y="53"/>
                    <a:pt x="139" y="53"/>
                    <a:pt x="139" y="53"/>
                  </a:cubicBezTo>
                  <a:cubicBezTo>
                    <a:pt x="127" y="25"/>
                    <a:pt x="127" y="25"/>
                    <a:pt x="127" y="25"/>
                  </a:cubicBezTo>
                  <a:cubicBezTo>
                    <a:pt x="127" y="23"/>
                    <a:pt x="126" y="22"/>
                    <a:pt x="126" y="22"/>
                  </a:cubicBezTo>
                  <a:cubicBezTo>
                    <a:pt x="125" y="21"/>
                    <a:pt x="125" y="21"/>
                    <a:pt x="124" y="20"/>
                  </a:cubicBezTo>
                  <a:cubicBezTo>
                    <a:pt x="123" y="20"/>
                    <a:pt x="123" y="20"/>
                    <a:pt x="121" y="19"/>
                  </a:cubicBezTo>
                  <a:cubicBezTo>
                    <a:pt x="122" y="19"/>
                    <a:pt x="122" y="19"/>
                    <a:pt x="122" y="19"/>
                  </a:cubicBezTo>
                  <a:close/>
                  <a:moveTo>
                    <a:pt x="169" y="31"/>
                  </a:moveTo>
                  <a:cubicBezTo>
                    <a:pt x="169" y="37"/>
                    <a:pt x="170" y="40"/>
                    <a:pt x="173" y="43"/>
                  </a:cubicBezTo>
                  <a:cubicBezTo>
                    <a:pt x="175" y="46"/>
                    <a:pt x="178" y="48"/>
                    <a:pt x="181" y="48"/>
                  </a:cubicBezTo>
                  <a:cubicBezTo>
                    <a:pt x="183" y="48"/>
                    <a:pt x="185" y="47"/>
                    <a:pt x="187" y="46"/>
                  </a:cubicBezTo>
                  <a:cubicBezTo>
                    <a:pt x="188" y="45"/>
                    <a:pt x="189" y="43"/>
                    <a:pt x="191" y="39"/>
                  </a:cubicBezTo>
                  <a:cubicBezTo>
                    <a:pt x="192" y="40"/>
                    <a:pt x="192" y="40"/>
                    <a:pt x="192" y="40"/>
                  </a:cubicBezTo>
                  <a:cubicBezTo>
                    <a:pt x="191" y="43"/>
                    <a:pt x="190" y="47"/>
                    <a:pt x="187" y="49"/>
                  </a:cubicBezTo>
                  <a:cubicBezTo>
                    <a:pt x="185" y="52"/>
                    <a:pt x="182" y="53"/>
                    <a:pt x="178" y="53"/>
                  </a:cubicBezTo>
                  <a:cubicBezTo>
                    <a:pt x="174" y="53"/>
                    <a:pt x="171" y="52"/>
                    <a:pt x="168" y="49"/>
                  </a:cubicBezTo>
                  <a:cubicBezTo>
                    <a:pt x="165" y="45"/>
                    <a:pt x="164" y="41"/>
                    <a:pt x="164" y="36"/>
                  </a:cubicBezTo>
                  <a:cubicBezTo>
                    <a:pt x="164" y="30"/>
                    <a:pt x="166" y="25"/>
                    <a:pt x="169" y="22"/>
                  </a:cubicBezTo>
                  <a:cubicBezTo>
                    <a:pt x="171" y="19"/>
                    <a:pt x="175" y="17"/>
                    <a:pt x="179" y="17"/>
                  </a:cubicBezTo>
                  <a:cubicBezTo>
                    <a:pt x="183" y="17"/>
                    <a:pt x="186" y="19"/>
                    <a:pt x="189" y="21"/>
                  </a:cubicBezTo>
                  <a:cubicBezTo>
                    <a:pt x="191" y="23"/>
                    <a:pt x="192" y="27"/>
                    <a:pt x="192" y="31"/>
                  </a:cubicBezTo>
                  <a:cubicBezTo>
                    <a:pt x="169" y="31"/>
                    <a:pt x="169" y="31"/>
                    <a:pt x="169" y="31"/>
                  </a:cubicBezTo>
                  <a:close/>
                  <a:moveTo>
                    <a:pt x="169" y="29"/>
                  </a:moveTo>
                  <a:cubicBezTo>
                    <a:pt x="184" y="29"/>
                    <a:pt x="184" y="29"/>
                    <a:pt x="184" y="29"/>
                  </a:cubicBezTo>
                  <a:cubicBezTo>
                    <a:pt x="184" y="27"/>
                    <a:pt x="184" y="26"/>
                    <a:pt x="183" y="25"/>
                  </a:cubicBezTo>
                  <a:cubicBezTo>
                    <a:pt x="183" y="24"/>
                    <a:pt x="182" y="23"/>
                    <a:pt x="181" y="22"/>
                  </a:cubicBezTo>
                  <a:cubicBezTo>
                    <a:pt x="179" y="21"/>
                    <a:pt x="178" y="21"/>
                    <a:pt x="177" y="21"/>
                  </a:cubicBezTo>
                  <a:cubicBezTo>
                    <a:pt x="175" y="21"/>
                    <a:pt x="173" y="21"/>
                    <a:pt x="172" y="23"/>
                  </a:cubicBezTo>
                  <a:cubicBezTo>
                    <a:pt x="170" y="24"/>
                    <a:pt x="169" y="27"/>
                    <a:pt x="169" y="29"/>
                  </a:cubicBezTo>
                  <a:close/>
                  <a:moveTo>
                    <a:pt x="209" y="18"/>
                  </a:moveTo>
                  <a:cubicBezTo>
                    <a:pt x="209" y="25"/>
                    <a:pt x="209" y="25"/>
                    <a:pt x="209" y="25"/>
                  </a:cubicBezTo>
                  <a:cubicBezTo>
                    <a:pt x="212" y="20"/>
                    <a:pt x="215" y="18"/>
                    <a:pt x="218" y="18"/>
                  </a:cubicBezTo>
                  <a:cubicBezTo>
                    <a:pt x="219" y="18"/>
                    <a:pt x="220" y="18"/>
                    <a:pt x="221" y="19"/>
                  </a:cubicBezTo>
                  <a:cubicBezTo>
                    <a:pt x="222" y="20"/>
                    <a:pt x="222" y="21"/>
                    <a:pt x="222" y="22"/>
                  </a:cubicBezTo>
                  <a:cubicBezTo>
                    <a:pt x="222" y="23"/>
                    <a:pt x="222" y="23"/>
                    <a:pt x="221" y="24"/>
                  </a:cubicBezTo>
                  <a:cubicBezTo>
                    <a:pt x="221" y="25"/>
                    <a:pt x="220" y="25"/>
                    <a:pt x="219" y="25"/>
                  </a:cubicBezTo>
                  <a:cubicBezTo>
                    <a:pt x="218" y="25"/>
                    <a:pt x="217" y="25"/>
                    <a:pt x="216" y="24"/>
                  </a:cubicBezTo>
                  <a:cubicBezTo>
                    <a:pt x="215" y="23"/>
                    <a:pt x="214" y="23"/>
                    <a:pt x="214" y="23"/>
                  </a:cubicBezTo>
                  <a:cubicBezTo>
                    <a:pt x="213" y="23"/>
                    <a:pt x="213" y="23"/>
                    <a:pt x="213" y="24"/>
                  </a:cubicBezTo>
                  <a:cubicBezTo>
                    <a:pt x="211" y="25"/>
                    <a:pt x="211" y="27"/>
                    <a:pt x="209" y="29"/>
                  </a:cubicBezTo>
                  <a:cubicBezTo>
                    <a:pt x="209" y="45"/>
                    <a:pt x="209" y="45"/>
                    <a:pt x="209" y="45"/>
                  </a:cubicBezTo>
                  <a:cubicBezTo>
                    <a:pt x="209" y="47"/>
                    <a:pt x="210" y="49"/>
                    <a:pt x="210" y="50"/>
                  </a:cubicBezTo>
                  <a:cubicBezTo>
                    <a:pt x="211" y="51"/>
                    <a:pt x="211" y="51"/>
                    <a:pt x="212" y="51"/>
                  </a:cubicBezTo>
                  <a:cubicBezTo>
                    <a:pt x="213" y="52"/>
                    <a:pt x="214" y="52"/>
                    <a:pt x="215" y="52"/>
                  </a:cubicBezTo>
                  <a:cubicBezTo>
                    <a:pt x="215" y="53"/>
                    <a:pt x="215" y="53"/>
                    <a:pt x="215" y="53"/>
                  </a:cubicBezTo>
                  <a:cubicBezTo>
                    <a:pt x="198" y="53"/>
                    <a:pt x="198" y="53"/>
                    <a:pt x="198" y="53"/>
                  </a:cubicBezTo>
                  <a:cubicBezTo>
                    <a:pt x="198" y="52"/>
                    <a:pt x="198" y="52"/>
                    <a:pt x="198" y="52"/>
                  </a:cubicBezTo>
                  <a:cubicBezTo>
                    <a:pt x="200" y="52"/>
                    <a:pt x="201" y="52"/>
                    <a:pt x="202" y="51"/>
                  </a:cubicBezTo>
                  <a:cubicBezTo>
                    <a:pt x="202" y="51"/>
                    <a:pt x="203" y="50"/>
                    <a:pt x="203" y="49"/>
                  </a:cubicBezTo>
                  <a:cubicBezTo>
                    <a:pt x="203" y="49"/>
                    <a:pt x="203" y="48"/>
                    <a:pt x="203" y="46"/>
                  </a:cubicBezTo>
                  <a:cubicBezTo>
                    <a:pt x="203" y="33"/>
                    <a:pt x="203" y="33"/>
                    <a:pt x="203" y="33"/>
                  </a:cubicBezTo>
                  <a:cubicBezTo>
                    <a:pt x="203" y="29"/>
                    <a:pt x="203" y="26"/>
                    <a:pt x="203" y="25"/>
                  </a:cubicBezTo>
                  <a:cubicBezTo>
                    <a:pt x="203" y="25"/>
                    <a:pt x="202" y="24"/>
                    <a:pt x="202" y="24"/>
                  </a:cubicBezTo>
                  <a:cubicBezTo>
                    <a:pt x="201" y="23"/>
                    <a:pt x="201" y="23"/>
                    <a:pt x="200" y="23"/>
                  </a:cubicBezTo>
                  <a:cubicBezTo>
                    <a:pt x="199" y="23"/>
                    <a:pt x="199" y="23"/>
                    <a:pt x="198" y="24"/>
                  </a:cubicBezTo>
                  <a:cubicBezTo>
                    <a:pt x="197" y="23"/>
                    <a:pt x="197" y="23"/>
                    <a:pt x="197" y="23"/>
                  </a:cubicBezTo>
                  <a:cubicBezTo>
                    <a:pt x="207" y="19"/>
                    <a:pt x="207" y="19"/>
                    <a:pt x="207" y="19"/>
                  </a:cubicBezTo>
                  <a:cubicBezTo>
                    <a:pt x="209" y="19"/>
                    <a:pt x="209" y="19"/>
                    <a:pt x="209" y="19"/>
                  </a:cubicBezTo>
                  <a:cubicBezTo>
                    <a:pt x="209" y="18"/>
                    <a:pt x="209" y="18"/>
                    <a:pt x="209" y="18"/>
                  </a:cubicBezTo>
                  <a:close/>
                  <a:moveTo>
                    <a:pt x="249" y="18"/>
                  </a:moveTo>
                  <a:cubicBezTo>
                    <a:pt x="249" y="29"/>
                    <a:pt x="249" y="29"/>
                    <a:pt x="249" y="29"/>
                  </a:cubicBezTo>
                  <a:cubicBezTo>
                    <a:pt x="247" y="29"/>
                    <a:pt x="247" y="29"/>
                    <a:pt x="247" y="29"/>
                  </a:cubicBezTo>
                  <a:cubicBezTo>
                    <a:pt x="247" y="26"/>
                    <a:pt x="245" y="23"/>
                    <a:pt x="244" y="22"/>
                  </a:cubicBezTo>
                  <a:cubicBezTo>
                    <a:pt x="242" y="21"/>
                    <a:pt x="241" y="20"/>
                    <a:pt x="238" y="20"/>
                  </a:cubicBezTo>
                  <a:cubicBezTo>
                    <a:pt x="237" y="20"/>
                    <a:pt x="235" y="20"/>
                    <a:pt x="234" y="21"/>
                  </a:cubicBezTo>
                  <a:cubicBezTo>
                    <a:pt x="233" y="22"/>
                    <a:pt x="233" y="23"/>
                    <a:pt x="233" y="24"/>
                  </a:cubicBezTo>
                  <a:cubicBezTo>
                    <a:pt x="233" y="25"/>
                    <a:pt x="233" y="27"/>
                    <a:pt x="234" y="28"/>
                  </a:cubicBezTo>
                  <a:cubicBezTo>
                    <a:pt x="235" y="29"/>
                    <a:pt x="236" y="30"/>
                    <a:pt x="238" y="31"/>
                  </a:cubicBezTo>
                  <a:cubicBezTo>
                    <a:pt x="243" y="34"/>
                    <a:pt x="243" y="34"/>
                    <a:pt x="243" y="34"/>
                  </a:cubicBezTo>
                  <a:cubicBezTo>
                    <a:pt x="248" y="36"/>
                    <a:pt x="251" y="39"/>
                    <a:pt x="251" y="43"/>
                  </a:cubicBezTo>
                  <a:cubicBezTo>
                    <a:pt x="251" y="47"/>
                    <a:pt x="249" y="49"/>
                    <a:pt x="247" y="51"/>
                  </a:cubicBezTo>
                  <a:cubicBezTo>
                    <a:pt x="245" y="53"/>
                    <a:pt x="243" y="54"/>
                    <a:pt x="240" y="54"/>
                  </a:cubicBezTo>
                  <a:cubicBezTo>
                    <a:pt x="238" y="54"/>
                    <a:pt x="235" y="53"/>
                    <a:pt x="233" y="53"/>
                  </a:cubicBezTo>
                  <a:cubicBezTo>
                    <a:pt x="232" y="52"/>
                    <a:pt x="231" y="52"/>
                    <a:pt x="231" y="52"/>
                  </a:cubicBezTo>
                  <a:cubicBezTo>
                    <a:pt x="231" y="52"/>
                    <a:pt x="230" y="53"/>
                    <a:pt x="230" y="53"/>
                  </a:cubicBezTo>
                  <a:cubicBezTo>
                    <a:pt x="229" y="53"/>
                    <a:pt x="229" y="53"/>
                    <a:pt x="229" y="53"/>
                  </a:cubicBezTo>
                  <a:cubicBezTo>
                    <a:pt x="229" y="41"/>
                    <a:pt x="229" y="41"/>
                    <a:pt x="229" y="41"/>
                  </a:cubicBezTo>
                  <a:cubicBezTo>
                    <a:pt x="230" y="41"/>
                    <a:pt x="230" y="41"/>
                    <a:pt x="230" y="41"/>
                  </a:cubicBezTo>
                  <a:cubicBezTo>
                    <a:pt x="231" y="45"/>
                    <a:pt x="232" y="47"/>
                    <a:pt x="234" y="49"/>
                  </a:cubicBezTo>
                  <a:cubicBezTo>
                    <a:pt x="236" y="51"/>
                    <a:pt x="238" y="52"/>
                    <a:pt x="240" y="52"/>
                  </a:cubicBezTo>
                  <a:cubicBezTo>
                    <a:pt x="242" y="52"/>
                    <a:pt x="243" y="51"/>
                    <a:pt x="244" y="50"/>
                  </a:cubicBezTo>
                  <a:cubicBezTo>
                    <a:pt x="245" y="49"/>
                    <a:pt x="246" y="48"/>
                    <a:pt x="246" y="47"/>
                  </a:cubicBezTo>
                  <a:cubicBezTo>
                    <a:pt x="246" y="45"/>
                    <a:pt x="245" y="43"/>
                    <a:pt x="244" y="42"/>
                  </a:cubicBezTo>
                  <a:cubicBezTo>
                    <a:pt x="243" y="41"/>
                    <a:pt x="241" y="39"/>
                    <a:pt x="237" y="38"/>
                  </a:cubicBezTo>
                  <a:cubicBezTo>
                    <a:pt x="234" y="36"/>
                    <a:pt x="232" y="35"/>
                    <a:pt x="231" y="33"/>
                  </a:cubicBezTo>
                  <a:cubicBezTo>
                    <a:pt x="229" y="31"/>
                    <a:pt x="229" y="30"/>
                    <a:pt x="229" y="28"/>
                  </a:cubicBezTo>
                  <a:cubicBezTo>
                    <a:pt x="229" y="25"/>
                    <a:pt x="230" y="23"/>
                    <a:pt x="232" y="21"/>
                  </a:cubicBezTo>
                  <a:cubicBezTo>
                    <a:pt x="234" y="19"/>
                    <a:pt x="236" y="18"/>
                    <a:pt x="239" y="18"/>
                  </a:cubicBezTo>
                  <a:cubicBezTo>
                    <a:pt x="240" y="18"/>
                    <a:pt x="242" y="18"/>
                    <a:pt x="244" y="19"/>
                  </a:cubicBezTo>
                  <a:cubicBezTo>
                    <a:pt x="245" y="19"/>
                    <a:pt x="246" y="19"/>
                    <a:pt x="246" y="19"/>
                  </a:cubicBezTo>
                  <a:cubicBezTo>
                    <a:pt x="247" y="19"/>
                    <a:pt x="247" y="19"/>
                    <a:pt x="247" y="19"/>
                  </a:cubicBezTo>
                  <a:cubicBezTo>
                    <a:pt x="247" y="19"/>
                    <a:pt x="247" y="18"/>
                    <a:pt x="248" y="17"/>
                  </a:cubicBezTo>
                  <a:cubicBezTo>
                    <a:pt x="249" y="18"/>
                    <a:pt x="249" y="18"/>
                    <a:pt x="249" y="18"/>
                  </a:cubicBezTo>
                  <a:close/>
                  <a:moveTo>
                    <a:pt x="268" y="0"/>
                  </a:moveTo>
                  <a:cubicBezTo>
                    <a:pt x="269" y="0"/>
                    <a:pt x="270" y="0"/>
                    <a:pt x="271" y="1"/>
                  </a:cubicBezTo>
                  <a:cubicBezTo>
                    <a:pt x="271" y="2"/>
                    <a:pt x="272" y="3"/>
                    <a:pt x="272" y="4"/>
                  </a:cubicBezTo>
                  <a:cubicBezTo>
                    <a:pt x="272" y="5"/>
                    <a:pt x="271" y="6"/>
                    <a:pt x="271" y="7"/>
                  </a:cubicBezTo>
                  <a:cubicBezTo>
                    <a:pt x="270" y="7"/>
                    <a:pt x="269" y="8"/>
                    <a:pt x="268" y="8"/>
                  </a:cubicBezTo>
                  <a:cubicBezTo>
                    <a:pt x="267" y="8"/>
                    <a:pt x="266" y="7"/>
                    <a:pt x="266" y="7"/>
                  </a:cubicBezTo>
                  <a:cubicBezTo>
                    <a:pt x="265" y="6"/>
                    <a:pt x="265" y="5"/>
                    <a:pt x="265" y="4"/>
                  </a:cubicBezTo>
                  <a:cubicBezTo>
                    <a:pt x="265" y="3"/>
                    <a:pt x="265" y="2"/>
                    <a:pt x="266" y="1"/>
                  </a:cubicBezTo>
                  <a:cubicBezTo>
                    <a:pt x="266" y="0"/>
                    <a:pt x="267" y="0"/>
                    <a:pt x="268" y="0"/>
                  </a:cubicBezTo>
                  <a:close/>
                  <a:moveTo>
                    <a:pt x="271" y="18"/>
                  </a:moveTo>
                  <a:cubicBezTo>
                    <a:pt x="271" y="45"/>
                    <a:pt x="271" y="45"/>
                    <a:pt x="271" y="45"/>
                  </a:cubicBezTo>
                  <a:cubicBezTo>
                    <a:pt x="271" y="47"/>
                    <a:pt x="271" y="49"/>
                    <a:pt x="271" y="49"/>
                  </a:cubicBezTo>
                  <a:cubicBezTo>
                    <a:pt x="272" y="50"/>
                    <a:pt x="272" y="51"/>
                    <a:pt x="273" y="51"/>
                  </a:cubicBezTo>
                  <a:cubicBezTo>
                    <a:pt x="273" y="51"/>
                    <a:pt x="274" y="51"/>
                    <a:pt x="276" y="51"/>
                  </a:cubicBezTo>
                  <a:cubicBezTo>
                    <a:pt x="276" y="53"/>
                    <a:pt x="276" y="53"/>
                    <a:pt x="276" y="53"/>
                  </a:cubicBezTo>
                  <a:cubicBezTo>
                    <a:pt x="260" y="53"/>
                    <a:pt x="260" y="53"/>
                    <a:pt x="260" y="53"/>
                  </a:cubicBezTo>
                  <a:cubicBezTo>
                    <a:pt x="260" y="51"/>
                    <a:pt x="260" y="51"/>
                    <a:pt x="260" y="51"/>
                  </a:cubicBezTo>
                  <a:cubicBezTo>
                    <a:pt x="261" y="51"/>
                    <a:pt x="263" y="51"/>
                    <a:pt x="263" y="51"/>
                  </a:cubicBezTo>
                  <a:cubicBezTo>
                    <a:pt x="263" y="51"/>
                    <a:pt x="264" y="50"/>
                    <a:pt x="264" y="49"/>
                  </a:cubicBezTo>
                  <a:cubicBezTo>
                    <a:pt x="265" y="49"/>
                    <a:pt x="265" y="47"/>
                    <a:pt x="265" y="45"/>
                  </a:cubicBezTo>
                  <a:cubicBezTo>
                    <a:pt x="265" y="32"/>
                    <a:pt x="265" y="32"/>
                    <a:pt x="265" y="32"/>
                  </a:cubicBezTo>
                  <a:cubicBezTo>
                    <a:pt x="265" y="28"/>
                    <a:pt x="265" y="26"/>
                    <a:pt x="264" y="25"/>
                  </a:cubicBezTo>
                  <a:cubicBezTo>
                    <a:pt x="264" y="24"/>
                    <a:pt x="264" y="23"/>
                    <a:pt x="263" y="23"/>
                  </a:cubicBezTo>
                  <a:cubicBezTo>
                    <a:pt x="263" y="23"/>
                    <a:pt x="263" y="23"/>
                    <a:pt x="262" y="23"/>
                  </a:cubicBezTo>
                  <a:cubicBezTo>
                    <a:pt x="261" y="23"/>
                    <a:pt x="260" y="23"/>
                    <a:pt x="259" y="23"/>
                  </a:cubicBezTo>
                  <a:cubicBezTo>
                    <a:pt x="259" y="22"/>
                    <a:pt x="259" y="22"/>
                    <a:pt x="259" y="22"/>
                  </a:cubicBezTo>
                  <a:cubicBezTo>
                    <a:pt x="269" y="18"/>
                    <a:pt x="269" y="18"/>
                    <a:pt x="269" y="18"/>
                  </a:cubicBezTo>
                  <a:cubicBezTo>
                    <a:pt x="271" y="18"/>
                    <a:pt x="271" y="18"/>
                    <a:pt x="271" y="18"/>
                  </a:cubicBezTo>
                  <a:close/>
                  <a:moveTo>
                    <a:pt x="293" y="7"/>
                  </a:moveTo>
                  <a:cubicBezTo>
                    <a:pt x="293" y="19"/>
                    <a:pt x="293" y="19"/>
                    <a:pt x="293" y="19"/>
                  </a:cubicBezTo>
                  <a:cubicBezTo>
                    <a:pt x="301" y="19"/>
                    <a:pt x="301" y="19"/>
                    <a:pt x="301" y="19"/>
                  </a:cubicBezTo>
                  <a:cubicBezTo>
                    <a:pt x="301" y="21"/>
                    <a:pt x="301" y="21"/>
                    <a:pt x="301" y="21"/>
                  </a:cubicBezTo>
                  <a:cubicBezTo>
                    <a:pt x="293" y="21"/>
                    <a:pt x="293" y="21"/>
                    <a:pt x="293" y="21"/>
                  </a:cubicBezTo>
                  <a:cubicBezTo>
                    <a:pt x="293" y="43"/>
                    <a:pt x="293" y="43"/>
                    <a:pt x="293" y="43"/>
                  </a:cubicBezTo>
                  <a:cubicBezTo>
                    <a:pt x="293" y="45"/>
                    <a:pt x="294" y="47"/>
                    <a:pt x="294" y="48"/>
                  </a:cubicBezTo>
                  <a:cubicBezTo>
                    <a:pt x="295" y="49"/>
                    <a:pt x="295" y="49"/>
                    <a:pt x="297" y="49"/>
                  </a:cubicBezTo>
                  <a:cubicBezTo>
                    <a:pt x="297" y="49"/>
                    <a:pt x="298" y="49"/>
                    <a:pt x="299" y="48"/>
                  </a:cubicBezTo>
                  <a:cubicBezTo>
                    <a:pt x="300" y="48"/>
                    <a:pt x="300" y="47"/>
                    <a:pt x="301" y="46"/>
                  </a:cubicBezTo>
                  <a:cubicBezTo>
                    <a:pt x="302" y="46"/>
                    <a:pt x="302" y="46"/>
                    <a:pt x="302" y="46"/>
                  </a:cubicBezTo>
                  <a:cubicBezTo>
                    <a:pt x="301" y="48"/>
                    <a:pt x="300" y="50"/>
                    <a:pt x="298" y="51"/>
                  </a:cubicBezTo>
                  <a:cubicBezTo>
                    <a:pt x="297" y="53"/>
                    <a:pt x="295" y="53"/>
                    <a:pt x="293" y="53"/>
                  </a:cubicBezTo>
                  <a:cubicBezTo>
                    <a:pt x="292" y="53"/>
                    <a:pt x="291" y="53"/>
                    <a:pt x="290" y="53"/>
                  </a:cubicBezTo>
                  <a:cubicBezTo>
                    <a:pt x="289" y="52"/>
                    <a:pt x="288" y="51"/>
                    <a:pt x="288" y="50"/>
                  </a:cubicBezTo>
                  <a:cubicBezTo>
                    <a:pt x="287" y="49"/>
                    <a:pt x="287" y="47"/>
                    <a:pt x="287" y="44"/>
                  </a:cubicBezTo>
                  <a:cubicBezTo>
                    <a:pt x="287" y="21"/>
                    <a:pt x="287" y="21"/>
                    <a:pt x="287" y="21"/>
                  </a:cubicBezTo>
                  <a:cubicBezTo>
                    <a:pt x="282" y="21"/>
                    <a:pt x="282" y="21"/>
                    <a:pt x="282" y="21"/>
                  </a:cubicBezTo>
                  <a:cubicBezTo>
                    <a:pt x="282" y="20"/>
                    <a:pt x="282" y="20"/>
                    <a:pt x="282" y="20"/>
                  </a:cubicBezTo>
                  <a:cubicBezTo>
                    <a:pt x="283" y="20"/>
                    <a:pt x="285" y="19"/>
                    <a:pt x="286" y="17"/>
                  </a:cubicBezTo>
                  <a:cubicBezTo>
                    <a:pt x="287" y="16"/>
                    <a:pt x="288" y="15"/>
                    <a:pt x="289" y="13"/>
                  </a:cubicBezTo>
                  <a:cubicBezTo>
                    <a:pt x="290" y="12"/>
                    <a:pt x="291" y="10"/>
                    <a:pt x="292" y="7"/>
                  </a:cubicBezTo>
                  <a:cubicBezTo>
                    <a:pt x="293" y="7"/>
                    <a:pt x="293" y="7"/>
                    <a:pt x="293" y="7"/>
                  </a:cubicBezTo>
                  <a:close/>
                  <a:moveTo>
                    <a:pt x="306" y="19"/>
                  </a:moveTo>
                  <a:cubicBezTo>
                    <a:pt x="321" y="19"/>
                    <a:pt x="321" y="19"/>
                    <a:pt x="321" y="19"/>
                  </a:cubicBezTo>
                  <a:cubicBezTo>
                    <a:pt x="321" y="20"/>
                    <a:pt x="321" y="20"/>
                    <a:pt x="321" y="20"/>
                  </a:cubicBezTo>
                  <a:cubicBezTo>
                    <a:pt x="320" y="20"/>
                    <a:pt x="320" y="20"/>
                    <a:pt x="320" y="20"/>
                  </a:cubicBezTo>
                  <a:cubicBezTo>
                    <a:pt x="319" y="20"/>
                    <a:pt x="318" y="20"/>
                    <a:pt x="318" y="21"/>
                  </a:cubicBezTo>
                  <a:cubicBezTo>
                    <a:pt x="317" y="21"/>
                    <a:pt x="317" y="22"/>
                    <a:pt x="317" y="22"/>
                  </a:cubicBezTo>
                  <a:cubicBezTo>
                    <a:pt x="317" y="23"/>
                    <a:pt x="317" y="25"/>
                    <a:pt x="318" y="26"/>
                  </a:cubicBezTo>
                  <a:cubicBezTo>
                    <a:pt x="326" y="43"/>
                    <a:pt x="326" y="43"/>
                    <a:pt x="326" y="43"/>
                  </a:cubicBezTo>
                  <a:cubicBezTo>
                    <a:pt x="333" y="25"/>
                    <a:pt x="333" y="25"/>
                    <a:pt x="333" y="25"/>
                  </a:cubicBezTo>
                  <a:cubicBezTo>
                    <a:pt x="334" y="23"/>
                    <a:pt x="334" y="23"/>
                    <a:pt x="334" y="21"/>
                  </a:cubicBezTo>
                  <a:cubicBezTo>
                    <a:pt x="334" y="21"/>
                    <a:pt x="334" y="21"/>
                    <a:pt x="333" y="20"/>
                  </a:cubicBezTo>
                  <a:cubicBezTo>
                    <a:pt x="333" y="20"/>
                    <a:pt x="333" y="20"/>
                    <a:pt x="333" y="19"/>
                  </a:cubicBezTo>
                  <a:cubicBezTo>
                    <a:pt x="332" y="19"/>
                    <a:pt x="331" y="19"/>
                    <a:pt x="331" y="19"/>
                  </a:cubicBezTo>
                  <a:cubicBezTo>
                    <a:pt x="331" y="18"/>
                    <a:pt x="331" y="18"/>
                    <a:pt x="331" y="18"/>
                  </a:cubicBezTo>
                  <a:cubicBezTo>
                    <a:pt x="341" y="18"/>
                    <a:pt x="341" y="18"/>
                    <a:pt x="341" y="18"/>
                  </a:cubicBezTo>
                  <a:cubicBezTo>
                    <a:pt x="341" y="19"/>
                    <a:pt x="341" y="19"/>
                    <a:pt x="341" y="19"/>
                  </a:cubicBezTo>
                  <a:cubicBezTo>
                    <a:pt x="341" y="19"/>
                    <a:pt x="340" y="19"/>
                    <a:pt x="339" y="19"/>
                  </a:cubicBezTo>
                  <a:cubicBezTo>
                    <a:pt x="339" y="20"/>
                    <a:pt x="338" y="20"/>
                    <a:pt x="338" y="21"/>
                  </a:cubicBezTo>
                  <a:cubicBezTo>
                    <a:pt x="337" y="21"/>
                    <a:pt x="337" y="22"/>
                    <a:pt x="337" y="24"/>
                  </a:cubicBezTo>
                  <a:cubicBezTo>
                    <a:pt x="323" y="58"/>
                    <a:pt x="323" y="58"/>
                    <a:pt x="323" y="58"/>
                  </a:cubicBezTo>
                  <a:cubicBezTo>
                    <a:pt x="322" y="61"/>
                    <a:pt x="321" y="63"/>
                    <a:pt x="318" y="65"/>
                  </a:cubicBezTo>
                  <a:cubicBezTo>
                    <a:pt x="316" y="67"/>
                    <a:pt x="314" y="68"/>
                    <a:pt x="312" y="68"/>
                  </a:cubicBezTo>
                  <a:cubicBezTo>
                    <a:pt x="311" y="68"/>
                    <a:pt x="310" y="67"/>
                    <a:pt x="309" y="67"/>
                  </a:cubicBezTo>
                  <a:cubicBezTo>
                    <a:pt x="308" y="66"/>
                    <a:pt x="307" y="65"/>
                    <a:pt x="307" y="64"/>
                  </a:cubicBezTo>
                  <a:cubicBezTo>
                    <a:pt x="307" y="63"/>
                    <a:pt x="308" y="62"/>
                    <a:pt x="308" y="61"/>
                  </a:cubicBezTo>
                  <a:cubicBezTo>
                    <a:pt x="309" y="61"/>
                    <a:pt x="310" y="61"/>
                    <a:pt x="311" y="61"/>
                  </a:cubicBezTo>
                  <a:cubicBezTo>
                    <a:pt x="312" y="61"/>
                    <a:pt x="313" y="61"/>
                    <a:pt x="314" y="61"/>
                  </a:cubicBezTo>
                  <a:cubicBezTo>
                    <a:pt x="315" y="62"/>
                    <a:pt x="316" y="62"/>
                    <a:pt x="316" y="62"/>
                  </a:cubicBezTo>
                  <a:cubicBezTo>
                    <a:pt x="317" y="62"/>
                    <a:pt x="317" y="61"/>
                    <a:pt x="318" y="61"/>
                  </a:cubicBezTo>
                  <a:cubicBezTo>
                    <a:pt x="319" y="60"/>
                    <a:pt x="320" y="58"/>
                    <a:pt x="321" y="56"/>
                  </a:cubicBezTo>
                  <a:cubicBezTo>
                    <a:pt x="323" y="50"/>
                    <a:pt x="323" y="50"/>
                    <a:pt x="323" y="50"/>
                  </a:cubicBezTo>
                  <a:cubicBezTo>
                    <a:pt x="311" y="25"/>
                    <a:pt x="311" y="25"/>
                    <a:pt x="311" y="25"/>
                  </a:cubicBezTo>
                  <a:cubicBezTo>
                    <a:pt x="311" y="24"/>
                    <a:pt x="311" y="23"/>
                    <a:pt x="310" y="22"/>
                  </a:cubicBezTo>
                  <a:cubicBezTo>
                    <a:pt x="309" y="21"/>
                    <a:pt x="309" y="20"/>
                    <a:pt x="308" y="20"/>
                  </a:cubicBezTo>
                  <a:cubicBezTo>
                    <a:pt x="308" y="20"/>
                    <a:pt x="307" y="19"/>
                    <a:pt x="305" y="19"/>
                  </a:cubicBezTo>
                  <a:cubicBezTo>
                    <a:pt x="306" y="19"/>
                    <a:pt x="306" y="19"/>
                    <a:pt x="306" y="19"/>
                  </a:cubicBezTo>
                  <a:close/>
                  <a:moveTo>
                    <a:pt x="379" y="18"/>
                  </a:moveTo>
                  <a:cubicBezTo>
                    <a:pt x="383" y="18"/>
                    <a:pt x="387" y="20"/>
                    <a:pt x="391" y="24"/>
                  </a:cubicBezTo>
                  <a:cubicBezTo>
                    <a:pt x="393" y="27"/>
                    <a:pt x="395" y="31"/>
                    <a:pt x="395" y="35"/>
                  </a:cubicBezTo>
                  <a:cubicBezTo>
                    <a:pt x="395" y="39"/>
                    <a:pt x="394" y="41"/>
                    <a:pt x="393" y="45"/>
                  </a:cubicBezTo>
                  <a:cubicBezTo>
                    <a:pt x="391" y="48"/>
                    <a:pt x="389" y="50"/>
                    <a:pt x="387" y="52"/>
                  </a:cubicBezTo>
                  <a:cubicBezTo>
                    <a:pt x="385" y="53"/>
                    <a:pt x="382" y="54"/>
                    <a:pt x="379" y="54"/>
                  </a:cubicBezTo>
                  <a:cubicBezTo>
                    <a:pt x="374" y="54"/>
                    <a:pt x="370" y="52"/>
                    <a:pt x="367" y="48"/>
                  </a:cubicBezTo>
                  <a:cubicBezTo>
                    <a:pt x="365" y="45"/>
                    <a:pt x="363" y="41"/>
                    <a:pt x="363" y="37"/>
                  </a:cubicBezTo>
                  <a:cubicBezTo>
                    <a:pt x="363" y="33"/>
                    <a:pt x="364" y="30"/>
                    <a:pt x="366" y="27"/>
                  </a:cubicBezTo>
                  <a:cubicBezTo>
                    <a:pt x="367" y="24"/>
                    <a:pt x="369" y="22"/>
                    <a:pt x="372" y="21"/>
                  </a:cubicBezTo>
                  <a:cubicBezTo>
                    <a:pt x="373" y="19"/>
                    <a:pt x="376" y="18"/>
                    <a:pt x="379" y="18"/>
                  </a:cubicBezTo>
                  <a:close/>
                  <a:moveTo>
                    <a:pt x="377" y="20"/>
                  </a:moveTo>
                  <a:cubicBezTo>
                    <a:pt x="376" y="20"/>
                    <a:pt x="375" y="21"/>
                    <a:pt x="373" y="21"/>
                  </a:cubicBezTo>
                  <a:cubicBezTo>
                    <a:pt x="372" y="22"/>
                    <a:pt x="371" y="23"/>
                    <a:pt x="370" y="25"/>
                  </a:cubicBezTo>
                  <a:cubicBezTo>
                    <a:pt x="369" y="27"/>
                    <a:pt x="369" y="30"/>
                    <a:pt x="369" y="33"/>
                  </a:cubicBezTo>
                  <a:cubicBezTo>
                    <a:pt x="369" y="38"/>
                    <a:pt x="370" y="42"/>
                    <a:pt x="372" y="46"/>
                  </a:cubicBezTo>
                  <a:cubicBezTo>
                    <a:pt x="374" y="49"/>
                    <a:pt x="376" y="51"/>
                    <a:pt x="379" y="51"/>
                  </a:cubicBezTo>
                  <a:cubicBezTo>
                    <a:pt x="382" y="51"/>
                    <a:pt x="384" y="50"/>
                    <a:pt x="385" y="48"/>
                  </a:cubicBezTo>
                  <a:cubicBezTo>
                    <a:pt x="387" y="46"/>
                    <a:pt x="387" y="43"/>
                    <a:pt x="387" y="38"/>
                  </a:cubicBezTo>
                  <a:cubicBezTo>
                    <a:pt x="387" y="32"/>
                    <a:pt x="386" y="27"/>
                    <a:pt x="384" y="24"/>
                  </a:cubicBezTo>
                  <a:cubicBezTo>
                    <a:pt x="382" y="21"/>
                    <a:pt x="380" y="20"/>
                    <a:pt x="377" y="20"/>
                  </a:cubicBezTo>
                  <a:close/>
                  <a:moveTo>
                    <a:pt x="415" y="21"/>
                  </a:moveTo>
                  <a:cubicBezTo>
                    <a:pt x="415" y="44"/>
                    <a:pt x="415" y="44"/>
                    <a:pt x="415" y="44"/>
                  </a:cubicBezTo>
                  <a:cubicBezTo>
                    <a:pt x="415" y="47"/>
                    <a:pt x="416" y="49"/>
                    <a:pt x="416" y="50"/>
                  </a:cubicBezTo>
                  <a:cubicBezTo>
                    <a:pt x="417" y="51"/>
                    <a:pt x="418" y="51"/>
                    <a:pt x="420" y="51"/>
                  </a:cubicBezTo>
                  <a:cubicBezTo>
                    <a:pt x="423" y="51"/>
                    <a:pt x="423" y="51"/>
                    <a:pt x="423" y="51"/>
                  </a:cubicBezTo>
                  <a:cubicBezTo>
                    <a:pt x="423" y="53"/>
                    <a:pt x="423" y="53"/>
                    <a:pt x="423" y="53"/>
                  </a:cubicBezTo>
                  <a:cubicBezTo>
                    <a:pt x="403" y="53"/>
                    <a:pt x="403" y="53"/>
                    <a:pt x="403" y="53"/>
                  </a:cubicBezTo>
                  <a:cubicBezTo>
                    <a:pt x="403" y="51"/>
                    <a:pt x="403" y="51"/>
                    <a:pt x="403" y="51"/>
                  </a:cubicBezTo>
                  <a:cubicBezTo>
                    <a:pt x="405" y="51"/>
                    <a:pt x="405" y="51"/>
                    <a:pt x="405" y="51"/>
                  </a:cubicBezTo>
                  <a:cubicBezTo>
                    <a:pt x="406" y="51"/>
                    <a:pt x="407" y="51"/>
                    <a:pt x="408" y="51"/>
                  </a:cubicBezTo>
                  <a:cubicBezTo>
                    <a:pt x="409" y="50"/>
                    <a:pt x="409" y="49"/>
                    <a:pt x="409" y="49"/>
                  </a:cubicBezTo>
                  <a:cubicBezTo>
                    <a:pt x="410" y="48"/>
                    <a:pt x="410" y="46"/>
                    <a:pt x="410" y="44"/>
                  </a:cubicBezTo>
                  <a:cubicBezTo>
                    <a:pt x="410" y="21"/>
                    <a:pt x="410" y="21"/>
                    <a:pt x="410" y="21"/>
                  </a:cubicBezTo>
                  <a:cubicBezTo>
                    <a:pt x="403" y="21"/>
                    <a:pt x="403" y="21"/>
                    <a:pt x="403" y="21"/>
                  </a:cubicBezTo>
                  <a:cubicBezTo>
                    <a:pt x="403" y="19"/>
                    <a:pt x="403" y="19"/>
                    <a:pt x="403" y="19"/>
                  </a:cubicBezTo>
                  <a:cubicBezTo>
                    <a:pt x="410" y="19"/>
                    <a:pt x="410" y="19"/>
                    <a:pt x="410" y="19"/>
                  </a:cubicBezTo>
                  <a:cubicBezTo>
                    <a:pt x="410" y="16"/>
                    <a:pt x="410" y="16"/>
                    <a:pt x="410" y="16"/>
                  </a:cubicBezTo>
                  <a:cubicBezTo>
                    <a:pt x="410" y="13"/>
                    <a:pt x="410" y="10"/>
                    <a:pt x="411" y="7"/>
                  </a:cubicBezTo>
                  <a:cubicBezTo>
                    <a:pt x="413" y="5"/>
                    <a:pt x="414" y="3"/>
                    <a:pt x="416" y="2"/>
                  </a:cubicBezTo>
                  <a:cubicBezTo>
                    <a:pt x="418" y="0"/>
                    <a:pt x="421" y="0"/>
                    <a:pt x="423" y="0"/>
                  </a:cubicBezTo>
                  <a:cubicBezTo>
                    <a:pt x="426" y="0"/>
                    <a:pt x="428" y="1"/>
                    <a:pt x="430" y="2"/>
                  </a:cubicBezTo>
                  <a:cubicBezTo>
                    <a:pt x="431" y="3"/>
                    <a:pt x="432" y="5"/>
                    <a:pt x="432" y="6"/>
                  </a:cubicBezTo>
                  <a:cubicBezTo>
                    <a:pt x="432" y="7"/>
                    <a:pt x="432" y="7"/>
                    <a:pt x="431" y="8"/>
                  </a:cubicBezTo>
                  <a:cubicBezTo>
                    <a:pt x="431" y="9"/>
                    <a:pt x="430" y="9"/>
                    <a:pt x="429" y="9"/>
                  </a:cubicBezTo>
                  <a:cubicBezTo>
                    <a:pt x="429" y="9"/>
                    <a:pt x="428" y="8"/>
                    <a:pt x="428" y="8"/>
                  </a:cubicBezTo>
                  <a:cubicBezTo>
                    <a:pt x="427" y="7"/>
                    <a:pt x="427" y="7"/>
                    <a:pt x="425" y="5"/>
                  </a:cubicBezTo>
                  <a:cubicBezTo>
                    <a:pt x="425" y="4"/>
                    <a:pt x="424" y="3"/>
                    <a:pt x="423" y="2"/>
                  </a:cubicBezTo>
                  <a:cubicBezTo>
                    <a:pt x="422" y="2"/>
                    <a:pt x="421" y="1"/>
                    <a:pt x="421" y="1"/>
                  </a:cubicBezTo>
                  <a:cubicBezTo>
                    <a:pt x="419" y="1"/>
                    <a:pt x="419" y="2"/>
                    <a:pt x="418" y="2"/>
                  </a:cubicBezTo>
                  <a:cubicBezTo>
                    <a:pt x="417" y="3"/>
                    <a:pt x="417" y="4"/>
                    <a:pt x="416" y="5"/>
                  </a:cubicBezTo>
                  <a:cubicBezTo>
                    <a:pt x="416" y="6"/>
                    <a:pt x="416" y="9"/>
                    <a:pt x="416" y="15"/>
                  </a:cubicBezTo>
                  <a:cubicBezTo>
                    <a:pt x="416" y="17"/>
                    <a:pt x="416" y="17"/>
                    <a:pt x="416" y="17"/>
                  </a:cubicBezTo>
                  <a:cubicBezTo>
                    <a:pt x="424" y="17"/>
                    <a:pt x="424" y="17"/>
                    <a:pt x="424" y="17"/>
                  </a:cubicBezTo>
                  <a:cubicBezTo>
                    <a:pt x="424" y="21"/>
                    <a:pt x="424" y="21"/>
                    <a:pt x="424" y="21"/>
                  </a:cubicBezTo>
                  <a:cubicBezTo>
                    <a:pt x="415" y="21"/>
                    <a:pt x="415" y="21"/>
                    <a:pt x="415" y="21"/>
                  </a:cubicBezTo>
                  <a:close/>
                  <a:moveTo>
                    <a:pt x="477" y="1"/>
                  </a:moveTo>
                  <a:cubicBezTo>
                    <a:pt x="477" y="19"/>
                    <a:pt x="477" y="19"/>
                    <a:pt x="477" y="19"/>
                  </a:cubicBezTo>
                  <a:cubicBezTo>
                    <a:pt x="475" y="19"/>
                    <a:pt x="475" y="19"/>
                    <a:pt x="475" y="19"/>
                  </a:cubicBezTo>
                  <a:cubicBezTo>
                    <a:pt x="475" y="15"/>
                    <a:pt x="474" y="13"/>
                    <a:pt x="473" y="11"/>
                  </a:cubicBezTo>
                  <a:cubicBezTo>
                    <a:pt x="472" y="9"/>
                    <a:pt x="470" y="7"/>
                    <a:pt x="468" y="6"/>
                  </a:cubicBezTo>
                  <a:cubicBezTo>
                    <a:pt x="466" y="5"/>
                    <a:pt x="464" y="4"/>
                    <a:pt x="462" y="4"/>
                  </a:cubicBezTo>
                  <a:cubicBezTo>
                    <a:pt x="459" y="4"/>
                    <a:pt x="457" y="5"/>
                    <a:pt x="456" y="7"/>
                  </a:cubicBezTo>
                  <a:cubicBezTo>
                    <a:pt x="454" y="8"/>
                    <a:pt x="453" y="10"/>
                    <a:pt x="453" y="12"/>
                  </a:cubicBezTo>
                  <a:cubicBezTo>
                    <a:pt x="453" y="13"/>
                    <a:pt x="454" y="15"/>
                    <a:pt x="455" y="16"/>
                  </a:cubicBezTo>
                  <a:cubicBezTo>
                    <a:pt x="457" y="18"/>
                    <a:pt x="460" y="20"/>
                    <a:pt x="465" y="23"/>
                  </a:cubicBezTo>
                  <a:cubicBezTo>
                    <a:pt x="470" y="26"/>
                    <a:pt x="473" y="28"/>
                    <a:pt x="475" y="29"/>
                  </a:cubicBezTo>
                  <a:cubicBezTo>
                    <a:pt x="476" y="31"/>
                    <a:pt x="477" y="32"/>
                    <a:pt x="479" y="34"/>
                  </a:cubicBezTo>
                  <a:cubicBezTo>
                    <a:pt x="479" y="36"/>
                    <a:pt x="480" y="38"/>
                    <a:pt x="480" y="40"/>
                  </a:cubicBezTo>
                  <a:cubicBezTo>
                    <a:pt x="480" y="44"/>
                    <a:pt x="478" y="47"/>
                    <a:pt x="475" y="50"/>
                  </a:cubicBezTo>
                  <a:cubicBezTo>
                    <a:pt x="473" y="53"/>
                    <a:pt x="469" y="54"/>
                    <a:pt x="465" y="54"/>
                  </a:cubicBezTo>
                  <a:cubicBezTo>
                    <a:pt x="463" y="54"/>
                    <a:pt x="462" y="54"/>
                    <a:pt x="461" y="53"/>
                  </a:cubicBezTo>
                  <a:cubicBezTo>
                    <a:pt x="460" y="53"/>
                    <a:pt x="458" y="53"/>
                    <a:pt x="456" y="52"/>
                  </a:cubicBezTo>
                  <a:cubicBezTo>
                    <a:pt x="454" y="51"/>
                    <a:pt x="453" y="51"/>
                    <a:pt x="452" y="51"/>
                  </a:cubicBezTo>
                  <a:cubicBezTo>
                    <a:pt x="451" y="51"/>
                    <a:pt x="451" y="51"/>
                    <a:pt x="450" y="51"/>
                  </a:cubicBezTo>
                  <a:cubicBezTo>
                    <a:pt x="450" y="52"/>
                    <a:pt x="450" y="53"/>
                    <a:pt x="449" y="54"/>
                  </a:cubicBezTo>
                  <a:cubicBezTo>
                    <a:pt x="448" y="54"/>
                    <a:pt x="448" y="54"/>
                    <a:pt x="448" y="54"/>
                  </a:cubicBezTo>
                  <a:cubicBezTo>
                    <a:pt x="448" y="37"/>
                    <a:pt x="448" y="37"/>
                    <a:pt x="448" y="37"/>
                  </a:cubicBezTo>
                  <a:cubicBezTo>
                    <a:pt x="449" y="37"/>
                    <a:pt x="449" y="37"/>
                    <a:pt x="449" y="37"/>
                  </a:cubicBezTo>
                  <a:cubicBezTo>
                    <a:pt x="450" y="40"/>
                    <a:pt x="451" y="43"/>
                    <a:pt x="452" y="45"/>
                  </a:cubicBezTo>
                  <a:cubicBezTo>
                    <a:pt x="453" y="46"/>
                    <a:pt x="455" y="48"/>
                    <a:pt x="457" y="49"/>
                  </a:cubicBezTo>
                  <a:cubicBezTo>
                    <a:pt x="459" y="50"/>
                    <a:pt x="461" y="51"/>
                    <a:pt x="464" y="51"/>
                  </a:cubicBezTo>
                  <a:cubicBezTo>
                    <a:pt x="467" y="51"/>
                    <a:pt x="469" y="50"/>
                    <a:pt x="471" y="48"/>
                  </a:cubicBezTo>
                  <a:cubicBezTo>
                    <a:pt x="473" y="47"/>
                    <a:pt x="473" y="45"/>
                    <a:pt x="473" y="43"/>
                  </a:cubicBezTo>
                  <a:cubicBezTo>
                    <a:pt x="473" y="41"/>
                    <a:pt x="473" y="40"/>
                    <a:pt x="473" y="39"/>
                  </a:cubicBezTo>
                  <a:cubicBezTo>
                    <a:pt x="472" y="38"/>
                    <a:pt x="471" y="37"/>
                    <a:pt x="469" y="35"/>
                  </a:cubicBezTo>
                  <a:cubicBezTo>
                    <a:pt x="469" y="35"/>
                    <a:pt x="466" y="33"/>
                    <a:pt x="462" y="31"/>
                  </a:cubicBezTo>
                  <a:cubicBezTo>
                    <a:pt x="458" y="28"/>
                    <a:pt x="455" y="26"/>
                    <a:pt x="453" y="25"/>
                  </a:cubicBezTo>
                  <a:cubicBezTo>
                    <a:pt x="451" y="23"/>
                    <a:pt x="450" y="22"/>
                    <a:pt x="449" y="20"/>
                  </a:cubicBezTo>
                  <a:cubicBezTo>
                    <a:pt x="448" y="19"/>
                    <a:pt x="448" y="17"/>
                    <a:pt x="448" y="15"/>
                  </a:cubicBezTo>
                  <a:cubicBezTo>
                    <a:pt x="448" y="11"/>
                    <a:pt x="449" y="8"/>
                    <a:pt x="452" y="5"/>
                  </a:cubicBezTo>
                  <a:cubicBezTo>
                    <a:pt x="455" y="3"/>
                    <a:pt x="458" y="1"/>
                    <a:pt x="462" y="1"/>
                  </a:cubicBezTo>
                  <a:cubicBezTo>
                    <a:pt x="464" y="1"/>
                    <a:pt x="467" y="2"/>
                    <a:pt x="470" y="3"/>
                  </a:cubicBezTo>
                  <a:cubicBezTo>
                    <a:pt x="471" y="4"/>
                    <a:pt x="472" y="4"/>
                    <a:pt x="473" y="4"/>
                  </a:cubicBezTo>
                  <a:cubicBezTo>
                    <a:pt x="473" y="4"/>
                    <a:pt x="474" y="4"/>
                    <a:pt x="474" y="4"/>
                  </a:cubicBezTo>
                  <a:cubicBezTo>
                    <a:pt x="475" y="3"/>
                    <a:pt x="475" y="3"/>
                    <a:pt x="475" y="1"/>
                  </a:cubicBezTo>
                  <a:cubicBezTo>
                    <a:pt x="477" y="1"/>
                    <a:pt x="477" y="1"/>
                    <a:pt x="477" y="1"/>
                  </a:cubicBezTo>
                  <a:close/>
                  <a:moveTo>
                    <a:pt x="517" y="40"/>
                  </a:moveTo>
                  <a:cubicBezTo>
                    <a:pt x="517" y="44"/>
                    <a:pt x="515" y="48"/>
                    <a:pt x="512" y="50"/>
                  </a:cubicBezTo>
                  <a:cubicBezTo>
                    <a:pt x="510" y="53"/>
                    <a:pt x="507" y="54"/>
                    <a:pt x="504" y="54"/>
                  </a:cubicBezTo>
                  <a:cubicBezTo>
                    <a:pt x="500" y="54"/>
                    <a:pt x="497" y="52"/>
                    <a:pt x="494" y="49"/>
                  </a:cubicBezTo>
                  <a:cubicBezTo>
                    <a:pt x="491" y="46"/>
                    <a:pt x="490" y="41"/>
                    <a:pt x="490" y="36"/>
                  </a:cubicBezTo>
                  <a:cubicBezTo>
                    <a:pt x="490" y="31"/>
                    <a:pt x="492" y="26"/>
                    <a:pt x="495" y="23"/>
                  </a:cubicBezTo>
                  <a:cubicBezTo>
                    <a:pt x="498" y="19"/>
                    <a:pt x="501" y="17"/>
                    <a:pt x="506" y="17"/>
                  </a:cubicBezTo>
                  <a:cubicBezTo>
                    <a:pt x="509" y="17"/>
                    <a:pt x="512" y="18"/>
                    <a:pt x="514" y="20"/>
                  </a:cubicBezTo>
                  <a:cubicBezTo>
                    <a:pt x="516" y="22"/>
                    <a:pt x="517" y="24"/>
                    <a:pt x="517" y="26"/>
                  </a:cubicBezTo>
                  <a:cubicBezTo>
                    <a:pt x="517" y="27"/>
                    <a:pt x="517" y="27"/>
                    <a:pt x="516" y="28"/>
                  </a:cubicBezTo>
                  <a:cubicBezTo>
                    <a:pt x="516" y="29"/>
                    <a:pt x="515" y="29"/>
                    <a:pt x="514" y="29"/>
                  </a:cubicBezTo>
                  <a:cubicBezTo>
                    <a:pt x="512" y="29"/>
                    <a:pt x="511" y="29"/>
                    <a:pt x="511" y="27"/>
                  </a:cubicBezTo>
                  <a:cubicBezTo>
                    <a:pt x="510" y="27"/>
                    <a:pt x="510" y="26"/>
                    <a:pt x="510" y="25"/>
                  </a:cubicBezTo>
                  <a:cubicBezTo>
                    <a:pt x="510" y="23"/>
                    <a:pt x="509" y="22"/>
                    <a:pt x="508" y="21"/>
                  </a:cubicBezTo>
                  <a:cubicBezTo>
                    <a:pt x="507" y="21"/>
                    <a:pt x="506" y="20"/>
                    <a:pt x="505" y="20"/>
                  </a:cubicBezTo>
                  <a:cubicBezTo>
                    <a:pt x="502" y="20"/>
                    <a:pt x="500" y="21"/>
                    <a:pt x="499" y="23"/>
                  </a:cubicBezTo>
                  <a:cubicBezTo>
                    <a:pt x="497" y="25"/>
                    <a:pt x="496" y="29"/>
                    <a:pt x="496" y="33"/>
                  </a:cubicBezTo>
                  <a:cubicBezTo>
                    <a:pt x="496" y="37"/>
                    <a:pt x="497" y="40"/>
                    <a:pt x="499" y="43"/>
                  </a:cubicBezTo>
                  <a:cubicBezTo>
                    <a:pt x="501" y="47"/>
                    <a:pt x="503" y="48"/>
                    <a:pt x="507" y="48"/>
                  </a:cubicBezTo>
                  <a:cubicBezTo>
                    <a:pt x="509" y="48"/>
                    <a:pt x="511" y="47"/>
                    <a:pt x="513" y="46"/>
                  </a:cubicBezTo>
                  <a:cubicBezTo>
                    <a:pt x="514" y="45"/>
                    <a:pt x="515" y="43"/>
                    <a:pt x="517" y="40"/>
                  </a:cubicBezTo>
                  <a:cubicBezTo>
                    <a:pt x="517" y="40"/>
                    <a:pt x="517" y="40"/>
                    <a:pt x="517" y="40"/>
                  </a:cubicBezTo>
                  <a:close/>
                  <a:moveTo>
                    <a:pt x="534" y="0"/>
                  </a:moveTo>
                  <a:cubicBezTo>
                    <a:pt x="535" y="0"/>
                    <a:pt x="536" y="0"/>
                    <a:pt x="537" y="1"/>
                  </a:cubicBezTo>
                  <a:cubicBezTo>
                    <a:pt x="537" y="2"/>
                    <a:pt x="538" y="3"/>
                    <a:pt x="538" y="4"/>
                  </a:cubicBezTo>
                  <a:cubicBezTo>
                    <a:pt x="538" y="5"/>
                    <a:pt x="537" y="6"/>
                    <a:pt x="537" y="7"/>
                  </a:cubicBezTo>
                  <a:cubicBezTo>
                    <a:pt x="536" y="7"/>
                    <a:pt x="535" y="8"/>
                    <a:pt x="534" y="8"/>
                  </a:cubicBezTo>
                  <a:cubicBezTo>
                    <a:pt x="533" y="8"/>
                    <a:pt x="532" y="7"/>
                    <a:pt x="532" y="7"/>
                  </a:cubicBezTo>
                  <a:cubicBezTo>
                    <a:pt x="531" y="6"/>
                    <a:pt x="531" y="5"/>
                    <a:pt x="531" y="4"/>
                  </a:cubicBezTo>
                  <a:cubicBezTo>
                    <a:pt x="531" y="3"/>
                    <a:pt x="531" y="2"/>
                    <a:pt x="532" y="1"/>
                  </a:cubicBezTo>
                  <a:cubicBezTo>
                    <a:pt x="532" y="0"/>
                    <a:pt x="533" y="0"/>
                    <a:pt x="534" y="0"/>
                  </a:cubicBezTo>
                  <a:close/>
                  <a:moveTo>
                    <a:pt x="537" y="18"/>
                  </a:moveTo>
                  <a:cubicBezTo>
                    <a:pt x="537" y="45"/>
                    <a:pt x="537" y="45"/>
                    <a:pt x="537" y="45"/>
                  </a:cubicBezTo>
                  <a:cubicBezTo>
                    <a:pt x="537" y="47"/>
                    <a:pt x="537" y="49"/>
                    <a:pt x="537" y="49"/>
                  </a:cubicBezTo>
                  <a:cubicBezTo>
                    <a:pt x="538" y="50"/>
                    <a:pt x="538" y="51"/>
                    <a:pt x="539" y="51"/>
                  </a:cubicBezTo>
                  <a:cubicBezTo>
                    <a:pt x="539" y="51"/>
                    <a:pt x="540" y="51"/>
                    <a:pt x="542" y="51"/>
                  </a:cubicBezTo>
                  <a:cubicBezTo>
                    <a:pt x="542" y="53"/>
                    <a:pt x="542" y="53"/>
                    <a:pt x="542" y="53"/>
                  </a:cubicBezTo>
                  <a:cubicBezTo>
                    <a:pt x="526" y="53"/>
                    <a:pt x="526" y="53"/>
                    <a:pt x="526" y="53"/>
                  </a:cubicBezTo>
                  <a:cubicBezTo>
                    <a:pt x="526" y="51"/>
                    <a:pt x="526" y="51"/>
                    <a:pt x="526" y="51"/>
                  </a:cubicBezTo>
                  <a:cubicBezTo>
                    <a:pt x="527" y="51"/>
                    <a:pt x="529" y="51"/>
                    <a:pt x="529" y="51"/>
                  </a:cubicBezTo>
                  <a:cubicBezTo>
                    <a:pt x="529" y="51"/>
                    <a:pt x="530" y="50"/>
                    <a:pt x="530" y="49"/>
                  </a:cubicBezTo>
                  <a:cubicBezTo>
                    <a:pt x="531" y="49"/>
                    <a:pt x="531" y="47"/>
                    <a:pt x="531" y="45"/>
                  </a:cubicBezTo>
                  <a:cubicBezTo>
                    <a:pt x="531" y="32"/>
                    <a:pt x="531" y="32"/>
                    <a:pt x="531" y="32"/>
                  </a:cubicBezTo>
                  <a:cubicBezTo>
                    <a:pt x="531" y="28"/>
                    <a:pt x="531" y="26"/>
                    <a:pt x="530" y="25"/>
                  </a:cubicBezTo>
                  <a:cubicBezTo>
                    <a:pt x="530" y="24"/>
                    <a:pt x="530" y="23"/>
                    <a:pt x="529" y="23"/>
                  </a:cubicBezTo>
                  <a:cubicBezTo>
                    <a:pt x="529" y="23"/>
                    <a:pt x="529" y="23"/>
                    <a:pt x="528" y="23"/>
                  </a:cubicBezTo>
                  <a:cubicBezTo>
                    <a:pt x="527" y="23"/>
                    <a:pt x="526" y="23"/>
                    <a:pt x="525" y="23"/>
                  </a:cubicBezTo>
                  <a:cubicBezTo>
                    <a:pt x="525" y="22"/>
                    <a:pt x="525" y="22"/>
                    <a:pt x="525" y="22"/>
                  </a:cubicBezTo>
                  <a:cubicBezTo>
                    <a:pt x="535" y="18"/>
                    <a:pt x="535" y="18"/>
                    <a:pt x="535" y="18"/>
                  </a:cubicBezTo>
                  <a:cubicBezTo>
                    <a:pt x="537" y="18"/>
                    <a:pt x="537" y="18"/>
                    <a:pt x="537" y="18"/>
                  </a:cubicBezTo>
                  <a:close/>
                  <a:moveTo>
                    <a:pt x="555" y="31"/>
                  </a:moveTo>
                  <a:cubicBezTo>
                    <a:pt x="555" y="37"/>
                    <a:pt x="557" y="40"/>
                    <a:pt x="559" y="43"/>
                  </a:cubicBezTo>
                  <a:cubicBezTo>
                    <a:pt x="561" y="46"/>
                    <a:pt x="564" y="48"/>
                    <a:pt x="567" y="48"/>
                  </a:cubicBezTo>
                  <a:cubicBezTo>
                    <a:pt x="569" y="48"/>
                    <a:pt x="571" y="47"/>
                    <a:pt x="573" y="46"/>
                  </a:cubicBezTo>
                  <a:cubicBezTo>
                    <a:pt x="575" y="45"/>
                    <a:pt x="576" y="43"/>
                    <a:pt x="577" y="39"/>
                  </a:cubicBezTo>
                  <a:cubicBezTo>
                    <a:pt x="578" y="40"/>
                    <a:pt x="578" y="40"/>
                    <a:pt x="578" y="40"/>
                  </a:cubicBezTo>
                  <a:cubicBezTo>
                    <a:pt x="578" y="43"/>
                    <a:pt x="576" y="47"/>
                    <a:pt x="574" y="49"/>
                  </a:cubicBezTo>
                  <a:cubicBezTo>
                    <a:pt x="571" y="52"/>
                    <a:pt x="568" y="53"/>
                    <a:pt x="565" y="53"/>
                  </a:cubicBezTo>
                  <a:cubicBezTo>
                    <a:pt x="561" y="53"/>
                    <a:pt x="557" y="52"/>
                    <a:pt x="555" y="49"/>
                  </a:cubicBezTo>
                  <a:cubicBezTo>
                    <a:pt x="552" y="45"/>
                    <a:pt x="551" y="41"/>
                    <a:pt x="551" y="36"/>
                  </a:cubicBezTo>
                  <a:cubicBezTo>
                    <a:pt x="551" y="30"/>
                    <a:pt x="552" y="25"/>
                    <a:pt x="555" y="22"/>
                  </a:cubicBezTo>
                  <a:cubicBezTo>
                    <a:pt x="558" y="19"/>
                    <a:pt x="561" y="17"/>
                    <a:pt x="566" y="17"/>
                  </a:cubicBezTo>
                  <a:cubicBezTo>
                    <a:pt x="569" y="17"/>
                    <a:pt x="573" y="19"/>
                    <a:pt x="575" y="21"/>
                  </a:cubicBezTo>
                  <a:cubicBezTo>
                    <a:pt x="577" y="23"/>
                    <a:pt x="579" y="27"/>
                    <a:pt x="579" y="31"/>
                  </a:cubicBezTo>
                  <a:cubicBezTo>
                    <a:pt x="555" y="31"/>
                    <a:pt x="555" y="31"/>
                    <a:pt x="555" y="31"/>
                  </a:cubicBezTo>
                  <a:close/>
                  <a:moveTo>
                    <a:pt x="555" y="29"/>
                  </a:moveTo>
                  <a:cubicBezTo>
                    <a:pt x="571" y="29"/>
                    <a:pt x="571" y="29"/>
                    <a:pt x="571" y="29"/>
                  </a:cubicBezTo>
                  <a:cubicBezTo>
                    <a:pt x="571" y="27"/>
                    <a:pt x="570" y="26"/>
                    <a:pt x="570" y="25"/>
                  </a:cubicBezTo>
                  <a:cubicBezTo>
                    <a:pt x="569" y="24"/>
                    <a:pt x="568" y="23"/>
                    <a:pt x="567" y="22"/>
                  </a:cubicBezTo>
                  <a:cubicBezTo>
                    <a:pt x="566" y="21"/>
                    <a:pt x="565" y="21"/>
                    <a:pt x="563" y="21"/>
                  </a:cubicBezTo>
                  <a:cubicBezTo>
                    <a:pt x="561" y="21"/>
                    <a:pt x="560" y="21"/>
                    <a:pt x="558" y="23"/>
                  </a:cubicBezTo>
                  <a:cubicBezTo>
                    <a:pt x="557" y="24"/>
                    <a:pt x="555" y="27"/>
                    <a:pt x="555" y="29"/>
                  </a:cubicBezTo>
                  <a:close/>
                  <a:moveTo>
                    <a:pt x="595" y="25"/>
                  </a:moveTo>
                  <a:cubicBezTo>
                    <a:pt x="599" y="20"/>
                    <a:pt x="603" y="18"/>
                    <a:pt x="606" y="18"/>
                  </a:cubicBezTo>
                  <a:cubicBezTo>
                    <a:pt x="608" y="18"/>
                    <a:pt x="609" y="18"/>
                    <a:pt x="611" y="19"/>
                  </a:cubicBezTo>
                  <a:cubicBezTo>
                    <a:pt x="612" y="20"/>
                    <a:pt x="613" y="21"/>
                    <a:pt x="614" y="23"/>
                  </a:cubicBezTo>
                  <a:cubicBezTo>
                    <a:pt x="615" y="25"/>
                    <a:pt x="615" y="27"/>
                    <a:pt x="615" y="30"/>
                  </a:cubicBezTo>
                  <a:cubicBezTo>
                    <a:pt x="615" y="45"/>
                    <a:pt x="615" y="45"/>
                    <a:pt x="615" y="45"/>
                  </a:cubicBezTo>
                  <a:cubicBezTo>
                    <a:pt x="615" y="47"/>
                    <a:pt x="615" y="48"/>
                    <a:pt x="615" y="49"/>
                  </a:cubicBezTo>
                  <a:cubicBezTo>
                    <a:pt x="616" y="50"/>
                    <a:pt x="616" y="50"/>
                    <a:pt x="617" y="51"/>
                  </a:cubicBezTo>
                  <a:cubicBezTo>
                    <a:pt x="617" y="51"/>
                    <a:pt x="618" y="51"/>
                    <a:pt x="620" y="51"/>
                  </a:cubicBezTo>
                  <a:cubicBezTo>
                    <a:pt x="620" y="52"/>
                    <a:pt x="620" y="52"/>
                    <a:pt x="620" y="52"/>
                  </a:cubicBezTo>
                  <a:cubicBezTo>
                    <a:pt x="604" y="52"/>
                    <a:pt x="604" y="52"/>
                    <a:pt x="604" y="52"/>
                  </a:cubicBezTo>
                  <a:cubicBezTo>
                    <a:pt x="604" y="51"/>
                    <a:pt x="604" y="51"/>
                    <a:pt x="604" y="51"/>
                  </a:cubicBezTo>
                  <a:cubicBezTo>
                    <a:pt x="605" y="51"/>
                    <a:pt x="605" y="51"/>
                    <a:pt x="605" y="51"/>
                  </a:cubicBezTo>
                  <a:cubicBezTo>
                    <a:pt x="606" y="51"/>
                    <a:pt x="607" y="51"/>
                    <a:pt x="608" y="50"/>
                  </a:cubicBezTo>
                  <a:cubicBezTo>
                    <a:pt x="609" y="50"/>
                    <a:pt x="609" y="49"/>
                    <a:pt x="609" y="48"/>
                  </a:cubicBezTo>
                  <a:cubicBezTo>
                    <a:pt x="609" y="48"/>
                    <a:pt x="609" y="47"/>
                    <a:pt x="609" y="45"/>
                  </a:cubicBezTo>
                  <a:cubicBezTo>
                    <a:pt x="609" y="31"/>
                    <a:pt x="609" y="31"/>
                    <a:pt x="609" y="31"/>
                  </a:cubicBezTo>
                  <a:cubicBezTo>
                    <a:pt x="609" y="27"/>
                    <a:pt x="609" y="25"/>
                    <a:pt x="608" y="24"/>
                  </a:cubicBezTo>
                  <a:cubicBezTo>
                    <a:pt x="607" y="23"/>
                    <a:pt x="606" y="22"/>
                    <a:pt x="604" y="22"/>
                  </a:cubicBezTo>
                  <a:cubicBezTo>
                    <a:pt x="601" y="22"/>
                    <a:pt x="598" y="23"/>
                    <a:pt x="595" y="27"/>
                  </a:cubicBezTo>
                  <a:cubicBezTo>
                    <a:pt x="595" y="45"/>
                    <a:pt x="595" y="45"/>
                    <a:pt x="595" y="45"/>
                  </a:cubicBezTo>
                  <a:cubicBezTo>
                    <a:pt x="595" y="47"/>
                    <a:pt x="595" y="48"/>
                    <a:pt x="596" y="49"/>
                  </a:cubicBezTo>
                  <a:cubicBezTo>
                    <a:pt x="596" y="50"/>
                    <a:pt x="597" y="50"/>
                    <a:pt x="597" y="51"/>
                  </a:cubicBezTo>
                  <a:cubicBezTo>
                    <a:pt x="597" y="51"/>
                    <a:pt x="599" y="51"/>
                    <a:pt x="601" y="51"/>
                  </a:cubicBezTo>
                  <a:cubicBezTo>
                    <a:pt x="601" y="52"/>
                    <a:pt x="601" y="52"/>
                    <a:pt x="601" y="52"/>
                  </a:cubicBezTo>
                  <a:cubicBezTo>
                    <a:pt x="585" y="52"/>
                    <a:pt x="585" y="52"/>
                    <a:pt x="585" y="52"/>
                  </a:cubicBezTo>
                  <a:cubicBezTo>
                    <a:pt x="585" y="51"/>
                    <a:pt x="585" y="51"/>
                    <a:pt x="585" y="51"/>
                  </a:cubicBezTo>
                  <a:cubicBezTo>
                    <a:pt x="585" y="51"/>
                    <a:pt x="585" y="51"/>
                    <a:pt x="585" y="51"/>
                  </a:cubicBezTo>
                  <a:cubicBezTo>
                    <a:pt x="587" y="51"/>
                    <a:pt x="588" y="51"/>
                    <a:pt x="589" y="50"/>
                  </a:cubicBezTo>
                  <a:cubicBezTo>
                    <a:pt x="589" y="49"/>
                    <a:pt x="589" y="47"/>
                    <a:pt x="589" y="45"/>
                  </a:cubicBezTo>
                  <a:cubicBezTo>
                    <a:pt x="589" y="32"/>
                    <a:pt x="589" y="32"/>
                    <a:pt x="589" y="32"/>
                  </a:cubicBezTo>
                  <a:cubicBezTo>
                    <a:pt x="589" y="28"/>
                    <a:pt x="589" y="25"/>
                    <a:pt x="589" y="24"/>
                  </a:cubicBezTo>
                  <a:cubicBezTo>
                    <a:pt x="589" y="23"/>
                    <a:pt x="589" y="23"/>
                    <a:pt x="588" y="22"/>
                  </a:cubicBezTo>
                  <a:cubicBezTo>
                    <a:pt x="588" y="22"/>
                    <a:pt x="587" y="22"/>
                    <a:pt x="587" y="22"/>
                  </a:cubicBezTo>
                  <a:cubicBezTo>
                    <a:pt x="586" y="22"/>
                    <a:pt x="585" y="22"/>
                    <a:pt x="584" y="22"/>
                  </a:cubicBezTo>
                  <a:cubicBezTo>
                    <a:pt x="584" y="21"/>
                    <a:pt x="584" y="21"/>
                    <a:pt x="584" y="21"/>
                  </a:cubicBezTo>
                  <a:cubicBezTo>
                    <a:pt x="594" y="17"/>
                    <a:pt x="594" y="17"/>
                    <a:pt x="594" y="17"/>
                  </a:cubicBezTo>
                  <a:cubicBezTo>
                    <a:pt x="595" y="17"/>
                    <a:pt x="595" y="17"/>
                    <a:pt x="595" y="17"/>
                  </a:cubicBezTo>
                  <a:cubicBezTo>
                    <a:pt x="595" y="25"/>
                    <a:pt x="595" y="25"/>
                    <a:pt x="595" y="25"/>
                  </a:cubicBezTo>
                  <a:close/>
                  <a:moveTo>
                    <a:pt x="654" y="40"/>
                  </a:moveTo>
                  <a:cubicBezTo>
                    <a:pt x="653" y="44"/>
                    <a:pt x="651" y="48"/>
                    <a:pt x="649" y="50"/>
                  </a:cubicBezTo>
                  <a:cubicBezTo>
                    <a:pt x="646" y="53"/>
                    <a:pt x="643" y="54"/>
                    <a:pt x="640" y="54"/>
                  </a:cubicBezTo>
                  <a:cubicBezTo>
                    <a:pt x="637" y="54"/>
                    <a:pt x="633" y="52"/>
                    <a:pt x="631" y="49"/>
                  </a:cubicBezTo>
                  <a:cubicBezTo>
                    <a:pt x="628" y="46"/>
                    <a:pt x="627" y="41"/>
                    <a:pt x="627" y="36"/>
                  </a:cubicBezTo>
                  <a:cubicBezTo>
                    <a:pt x="627" y="31"/>
                    <a:pt x="628" y="26"/>
                    <a:pt x="631" y="23"/>
                  </a:cubicBezTo>
                  <a:cubicBezTo>
                    <a:pt x="634" y="19"/>
                    <a:pt x="638" y="17"/>
                    <a:pt x="642" y="17"/>
                  </a:cubicBezTo>
                  <a:cubicBezTo>
                    <a:pt x="645" y="17"/>
                    <a:pt x="648" y="18"/>
                    <a:pt x="650" y="20"/>
                  </a:cubicBezTo>
                  <a:cubicBezTo>
                    <a:pt x="652" y="22"/>
                    <a:pt x="653" y="24"/>
                    <a:pt x="653" y="26"/>
                  </a:cubicBezTo>
                  <a:cubicBezTo>
                    <a:pt x="653" y="27"/>
                    <a:pt x="653" y="27"/>
                    <a:pt x="653" y="28"/>
                  </a:cubicBezTo>
                  <a:cubicBezTo>
                    <a:pt x="652" y="29"/>
                    <a:pt x="651" y="29"/>
                    <a:pt x="650" y="29"/>
                  </a:cubicBezTo>
                  <a:cubicBezTo>
                    <a:pt x="649" y="29"/>
                    <a:pt x="648" y="29"/>
                    <a:pt x="647" y="27"/>
                  </a:cubicBezTo>
                  <a:cubicBezTo>
                    <a:pt x="647" y="27"/>
                    <a:pt x="646" y="26"/>
                    <a:pt x="646" y="25"/>
                  </a:cubicBezTo>
                  <a:cubicBezTo>
                    <a:pt x="646" y="23"/>
                    <a:pt x="645" y="22"/>
                    <a:pt x="645" y="21"/>
                  </a:cubicBezTo>
                  <a:cubicBezTo>
                    <a:pt x="644" y="21"/>
                    <a:pt x="643" y="20"/>
                    <a:pt x="641" y="20"/>
                  </a:cubicBezTo>
                  <a:cubicBezTo>
                    <a:pt x="639" y="20"/>
                    <a:pt x="637" y="21"/>
                    <a:pt x="635" y="23"/>
                  </a:cubicBezTo>
                  <a:cubicBezTo>
                    <a:pt x="633" y="25"/>
                    <a:pt x="633" y="29"/>
                    <a:pt x="633" y="33"/>
                  </a:cubicBezTo>
                  <a:cubicBezTo>
                    <a:pt x="633" y="37"/>
                    <a:pt x="633" y="40"/>
                    <a:pt x="635" y="43"/>
                  </a:cubicBezTo>
                  <a:cubicBezTo>
                    <a:pt x="637" y="47"/>
                    <a:pt x="640" y="48"/>
                    <a:pt x="643" y="48"/>
                  </a:cubicBezTo>
                  <a:cubicBezTo>
                    <a:pt x="645" y="48"/>
                    <a:pt x="647" y="47"/>
                    <a:pt x="649" y="46"/>
                  </a:cubicBezTo>
                  <a:cubicBezTo>
                    <a:pt x="651" y="45"/>
                    <a:pt x="652" y="43"/>
                    <a:pt x="654" y="40"/>
                  </a:cubicBezTo>
                  <a:cubicBezTo>
                    <a:pt x="654" y="40"/>
                    <a:pt x="654" y="40"/>
                    <a:pt x="654" y="40"/>
                  </a:cubicBezTo>
                  <a:close/>
                  <a:moveTo>
                    <a:pt x="668" y="31"/>
                  </a:moveTo>
                  <a:cubicBezTo>
                    <a:pt x="668" y="37"/>
                    <a:pt x="669" y="40"/>
                    <a:pt x="671" y="43"/>
                  </a:cubicBezTo>
                  <a:cubicBezTo>
                    <a:pt x="674" y="46"/>
                    <a:pt x="677" y="48"/>
                    <a:pt x="680" y="48"/>
                  </a:cubicBezTo>
                  <a:cubicBezTo>
                    <a:pt x="682" y="48"/>
                    <a:pt x="684" y="47"/>
                    <a:pt x="685" y="46"/>
                  </a:cubicBezTo>
                  <a:cubicBezTo>
                    <a:pt x="687" y="45"/>
                    <a:pt x="688" y="43"/>
                    <a:pt x="689" y="39"/>
                  </a:cubicBezTo>
                  <a:cubicBezTo>
                    <a:pt x="691" y="40"/>
                    <a:pt x="691" y="40"/>
                    <a:pt x="691" y="40"/>
                  </a:cubicBezTo>
                  <a:cubicBezTo>
                    <a:pt x="690" y="43"/>
                    <a:pt x="689" y="47"/>
                    <a:pt x="686" y="49"/>
                  </a:cubicBezTo>
                  <a:cubicBezTo>
                    <a:pt x="684" y="52"/>
                    <a:pt x="681" y="53"/>
                    <a:pt x="677" y="53"/>
                  </a:cubicBezTo>
                  <a:cubicBezTo>
                    <a:pt x="673" y="53"/>
                    <a:pt x="670" y="52"/>
                    <a:pt x="667" y="49"/>
                  </a:cubicBezTo>
                  <a:cubicBezTo>
                    <a:pt x="664" y="45"/>
                    <a:pt x="663" y="41"/>
                    <a:pt x="663" y="36"/>
                  </a:cubicBezTo>
                  <a:cubicBezTo>
                    <a:pt x="663" y="30"/>
                    <a:pt x="665" y="25"/>
                    <a:pt x="667" y="22"/>
                  </a:cubicBezTo>
                  <a:cubicBezTo>
                    <a:pt x="670" y="19"/>
                    <a:pt x="674" y="17"/>
                    <a:pt x="678" y="17"/>
                  </a:cubicBezTo>
                  <a:cubicBezTo>
                    <a:pt x="682" y="17"/>
                    <a:pt x="685" y="19"/>
                    <a:pt x="687" y="21"/>
                  </a:cubicBezTo>
                  <a:cubicBezTo>
                    <a:pt x="690" y="23"/>
                    <a:pt x="691" y="27"/>
                    <a:pt x="691" y="31"/>
                  </a:cubicBezTo>
                  <a:cubicBezTo>
                    <a:pt x="668" y="31"/>
                    <a:pt x="668" y="31"/>
                    <a:pt x="668" y="31"/>
                  </a:cubicBezTo>
                  <a:close/>
                  <a:moveTo>
                    <a:pt x="668" y="29"/>
                  </a:moveTo>
                  <a:cubicBezTo>
                    <a:pt x="683" y="29"/>
                    <a:pt x="683" y="29"/>
                    <a:pt x="683" y="29"/>
                  </a:cubicBezTo>
                  <a:cubicBezTo>
                    <a:pt x="683" y="27"/>
                    <a:pt x="683" y="26"/>
                    <a:pt x="682" y="25"/>
                  </a:cubicBezTo>
                  <a:cubicBezTo>
                    <a:pt x="682" y="24"/>
                    <a:pt x="681" y="23"/>
                    <a:pt x="679" y="22"/>
                  </a:cubicBezTo>
                  <a:cubicBezTo>
                    <a:pt x="678" y="21"/>
                    <a:pt x="677" y="21"/>
                    <a:pt x="676" y="21"/>
                  </a:cubicBezTo>
                  <a:cubicBezTo>
                    <a:pt x="674" y="21"/>
                    <a:pt x="672" y="21"/>
                    <a:pt x="671" y="23"/>
                  </a:cubicBezTo>
                  <a:cubicBezTo>
                    <a:pt x="669" y="24"/>
                    <a:pt x="668" y="27"/>
                    <a:pt x="668" y="29"/>
                  </a:cubicBezTo>
                  <a:close/>
                  <a:moveTo>
                    <a:pt x="731" y="48"/>
                  </a:moveTo>
                  <a:cubicBezTo>
                    <a:pt x="728" y="51"/>
                    <a:pt x="726" y="52"/>
                    <a:pt x="725" y="53"/>
                  </a:cubicBezTo>
                  <a:cubicBezTo>
                    <a:pt x="724" y="53"/>
                    <a:pt x="722" y="53"/>
                    <a:pt x="721" y="53"/>
                  </a:cubicBezTo>
                  <a:cubicBezTo>
                    <a:pt x="719" y="53"/>
                    <a:pt x="717" y="53"/>
                    <a:pt x="715" y="51"/>
                  </a:cubicBezTo>
                  <a:cubicBezTo>
                    <a:pt x="714" y="49"/>
                    <a:pt x="713" y="47"/>
                    <a:pt x="713" y="45"/>
                  </a:cubicBezTo>
                  <a:cubicBezTo>
                    <a:pt x="713" y="43"/>
                    <a:pt x="714" y="41"/>
                    <a:pt x="715" y="40"/>
                  </a:cubicBezTo>
                  <a:cubicBezTo>
                    <a:pt x="715" y="39"/>
                    <a:pt x="717" y="37"/>
                    <a:pt x="720" y="35"/>
                  </a:cubicBezTo>
                  <a:cubicBezTo>
                    <a:pt x="722" y="34"/>
                    <a:pt x="726" y="32"/>
                    <a:pt x="732" y="30"/>
                  </a:cubicBezTo>
                  <a:cubicBezTo>
                    <a:pt x="732" y="29"/>
                    <a:pt x="732" y="29"/>
                    <a:pt x="732" y="29"/>
                  </a:cubicBezTo>
                  <a:cubicBezTo>
                    <a:pt x="732" y="25"/>
                    <a:pt x="731" y="23"/>
                    <a:pt x="730" y="22"/>
                  </a:cubicBezTo>
                  <a:cubicBezTo>
                    <a:pt x="729" y="21"/>
                    <a:pt x="728" y="20"/>
                    <a:pt x="726" y="20"/>
                  </a:cubicBezTo>
                  <a:cubicBezTo>
                    <a:pt x="724" y="20"/>
                    <a:pt x="723" y="20"/>
                    <a:pt x="722" y="21"/>
                  </a:cubicBezTo>
                  <a:cubicBezTo>
                    <a:pt x="721" y="22"/>
                    <a:pt x="721" y="23"/>
                    <a:pt x="721" y="24"/>
                  </a:cubicBezTo>
                  <a:cubicBezTo>
                    <a:pt x="721" y="26"/>
                    <a:pt x="721" y="26"/>
                    <a:pt x="721" y="26"/>
                  </a:cubicBezTo>
                  <a:cubicBezTo>
                    <a:pt x="721" y="27"/>
                    <a:pt x="721" y="28"/>
                    <a:pt x="720" y="29"/>
                  </a:cubicBezTo>
                  <a:cubicBezTo>
                    <a:pt x="720" y="29"/>
                    <a:pt x="719" y="29"/>
                    <a:pt x="718" y="29"/>
                  </a:cubicBezTo>
                  <a:cubicBezTo>
                    <a:pt x="717" y="29"/>
                    <a:pt x="717" y="29"/>
                    <a:pt x="716" y="29"/>
                  </a:cubicBezTo>
                  <a:cubicBezTo>
                    <a:pt x="716" y="28"/>
                    <a:pt x="715" y="27"/>
                    <a:pt x="715" y="26"/>
                  </a:cubicBezTo>
                  <a:cubicBezTo>
                    <a:pt x="715" y="24"/>
                    <a:pt x="717" y="22"/>
                    <a:pt x="719" y="20"/>
                  </a:cubicBezTo>
                  <a:cubicBezTo>
                    <a:pt x="721" y="18"/>
                    <a:pt x="724" y="17"/>
                    <a:pt x="727" y="17"/>
                  </a:cubicBezTo>
                  <a:cubicBezTo>
                    <a:pt x="730" y="17"/>
                    <a:pt x="733" y="17"/>
                    <a:pt x="735" y="19"/>
                  </a:cubicBezTo>
                  <a:cubicBezTo>
                    <a:pt x="736" y="19"/>
                    <a:pt x="737" y="21"/>
                    <a:pt x="738" y="22"/>
                  </a:cubicBezTo>
                  <a:cubicBezTo>
                    <a:pt x="738" y="23"/>
                    <a:pt x="739" y="25"/>
                    <a:pt x="739" y="29"/>
                  </a:cubicBezTo>
                  <a:cubicBezTo>
                    <a:pt x="739" y="40"/>
                    <a:pt x="739" y="40"/>
                    <a:pt x="739" y="40"/>
                  </a:cubicBezTo>
                  <a:cubicBezTo>
                    <a:pt x="739" y="43"/>
                    <a:pt x="739" y="45"/>
                    <a:pt x="739" y="46"/>
                  </a:cubicBezTo>
                  <a:cubicBezTo>
                    <a:pt x="739" y="47"/>
                    <a:pt x="739" y="47"/>
                    <a:pt x="739" y="48"/>
                  </a:cubicBezTo>
                  <a:cubicBezTo>
                    <a:pt x="739" y="48"/>
                    <a:pt x="739" y="48"/>
                    <a:pt x="740" y="48"/>
                  </a:cubicBezTo>
                  <a:cubicBezTo>
                    <a:pt x="740" y="48"/>
                    <a:pt x="741" y="48"/>
                    <a:pt x="741" y="48"/>
                  </a:cubicBezTo>
                  <a:cubicBezTo>
                    <a:pt x="741" y="47"/>
                    <a:pt x="743" y="47"/>
                    <a:pt x="744" y="45"/>
                  </a:cubicBezTo>
                  <a:cubicBezTo>
                    <a:pt x="744" y="47"/>
                    <a:pt x="744" y="47"/>
                    <a:pt x="744" y="47"/>
                  </a:cubicBezTo>
                  <a:cubicBezTo>
                    <a:pt x="741" y="51"/>
                    <a:pt x="739" y="53"/>
                    <a:pt x="736" y="53"/>
                  </a:cubicBezTo>
                  <a:cubicBezTo>
                    <a:pt x="735" y="53"/>
                    <a:pt x="734" y="52"/>
                    <a:pt x="733" y="51"/>
                  </a:cubicBezTo>
                  <a:cubicBezTo>
                    <a:pt x="732" y="51"/>
                    <a:pt x="731" y="50"/>
                    <a:pt x="731" y="48"/>
                  </a:cubicBezTo>
                  <a:close/>
                  <a:moveTo>
                    <a:pt x="731" y="45"/>
                  </a:moveTo>
                  <a:cubicBezTo>
                    <a:pt x="731" y="33"/>
                    <a:pt x="731" y="33"/>
                    <a:pt x="731" y="33"/>
                  </a:cubicBezTo>
                  <a:cubicBezTo>
                    <a:pt x="728" y="34"/>
                    <a:pt x="725" y="35"/>
                    <a:pt x="725" y="36"/>
                  </a:cubicBezTo>
                  <a:cubicBezTo>
                    <a:pt x="723" y="37"/>
                    <a:pt x="721" y="38"/>
                    <a:pt x="721" y="39"/>
                  </a:cubicBezTo>
                  <a:cubicBezTo>
                    <a:pt x="720" y="41"/>
                    <a:pt x="719" y="42"/>
                    <a:pt x="719" y="43"/>
                  </a:cubicBezTo>
                  <a:cubicBezTo>
                    <a:pt x="719" y="45"/>
                    <a:pt x="720" y="47"/>
                    <a:pt x="721" y="48"/>
                  </a:cubicBezTo>
                  <a:cubicBezTo>
                    <a:pt x="722" y="49"/>
                    <a:pt x="723" y="49"/>
                    <a:pt x="725" y="49"/>
                  </a:cubicBezTo>
                  <a:cubicBezTo>
                    <a:pt x="726" y="49"/>
                    <a:pt x="729" y="48"/>
                    <a:pt x="731" y="45"/>
                  </a:cubicBezTo>
                  <a:close/>
                  <a:moveTo>
                    <a:pt x="759" y="25"/>
                  </a:moveTo>
                  <a:cubicBezTo>
                    <a:pt x="763" y="20"/>
                    <a:pt x="766" y="18"/>
                    <a:pt x="769" y="18"/>
                  </a:cubicBezTo>
                  <a:cubicBezTo>
                    <a:pt x="771" y="18"/>
                    <a:pt x="773" y="18"/>
                    <a:pt x="774" y="19"/>
                  </a:cubicBezTo>
                  <a:cubicBezTo>
                    <a:pt x="775" y="20"/>
                    <a:pt x="777" y="21"/>
                    <a:pt x="777" y="23"/>
                  </a:cubicBezTo>
                  <a:cubicBezTo>
                    <a:pt x="778" y="25"/>
                    <a:pt x="778" y="27"/>
                    <a:pt x="778" y="30"/>
                  </a:cubicBezTo>
                  <a:cubicBezTo>
                    <a:pt x="778" y="45"/>
                    <a:pt x="778" y="45"/>
                    <a:pt x="778" y="45"/>
                  </a:cubicBezTo>
                  <a:cubicBezTo>
                    <a:pt x="778" y="47"/>
                    <a:pt x="778" y="48"/>
                    <a:pt x="779" y="49"/>
                  </a:cubicBezTo>
                  <a:cubicBezTo>
                    <a:pt x="779" y="50"/>
                    <a:pt x="779" y="50"/>
                    <a:pt x="780" y="51"/>
                  </a:cubicBezTo>
                  <a:cubicBezTo>
                    <a:pt x="780" y="51"/>
                    <a:pt x="781" y="51"/>
                    <a:pt x="783" y="51"/>
                  </a:cubicBezTo>
                  <a:cubicBezTo>
                    <a:pt x="783" y="52"/>
                    <a:pt x="783" y="52"/>
                    <a:pt x="783" y="52"/>
                  </a:cubicBezTo>
                  <a:cubicBezTo>
                    <a:pt x="767" y="52"/>
                    <a:pt x="767" y="52"/>
                    <a:pt x="767" y="52"/>
                  </a:cubicBezTo>
                  <a:cubicBezTo>
                    <a:pt x="767" y="51"/>
                    <a:pt x="767" y="51"/>
                    <a:pt x="767" y="51"/>
                  </a:cubicBezTo>
                  <a:cubicBezTo>
                    <a:pt x="768" y="51"/>
                    <a:pt x="768" y="51"/>
                    <a:pt x="768" y="51"/>
                  </a:cubicBezTo>
                  <a:cubicBezTo>
                    <a:pt x="769" y="51"/>
                    <a:pt x="770" y="51"/>
                    <a:pt x="771" y="50"/>
                  </a:cubicBezTo>
                  <a:cubicBezTo>
                    <a:pt x="772" y="50"/>
                    <a:pt x="772" y="49"/>
                    <a:pt x="772" y="48"/>
                  </a:cubicBezTo>
                  <a:cubicBezTo>
                    <a:pt x="772" y="48"/>
                    <a:pt x="772" y="47"/>
                    <a:pt x="772" y="45"/>
                  </a:cubicBezTo>
                  <a:cubicBezTo>
                    <a:pt x="772" y="31"/>
                    <a:pt x="772" y="31"/>
                    <a:pt x="772" y="31"/>
                  </a:cubicBezTo>
                  <a:cubicBezTo>
                    <a:pt x="772" y="27"/>
                    <a:pt x="772" y="25"/>
                    <a:pt x="771" y="24"/>
                  </a:cubicBezTo>
                  <a:cubicBezTo>
                    <a:pt x="770" y="23"/>
                    <a:pt x="769" y="22"/>
                    <a:pt x="767" y="22"/>
                  </a:cubicBezTo>
                  <a:cubicBezTo>
                    <a:pt x="764" y="22"/>
                    <a:pt x="761" y="23"/>
                    <a:pt x="759" y="27"/>
                  </a:cubicBezTo>
                  <a:cubicBezTo>
                    <a:pt x="759" y="45"/>
                    <a:pt x="759" y="45"/>
                    <a:pt x="759" y="45"/>
                  </a:cubicBezTo>
                  <a:cubicBezTo>
                    <a:pt x="759" y="47"/>
                    <a:pt x="759" y="48"/>
                    <a:pt x="759" y="49"/>
                  </a:cubicBezTo>
                  <a:cubicBezTo>
                    <a:pt x="759" y="50"/>
                    <a:pt x="760" y="50"/>
                    <a:pt x="760" y="51"/>
                  </a:cubicBezTo>
                  <a:cubicBezTo>
                    <a:pt x="761" y="51"/>
                    <a:pt x="762" y="51"/>
                    <a:pt x="764" y="51"/>
                  </a:cubicBezTo>
                  <a:cubicBezTo>
                    <a:pt x="764" y="52"/>
                    <a:pt x="764" y="52"/>
                    <a:pt x="764" y="52"/>
                  </a:cubicBezTo>
                  <a:cubicBezTo>
                    <a:pt x="748" y="52"/>
                    <a:pt x="748" y="52"/>
                    <a:pt x="748" y="52"/>
                  </a:cubicBezTo>
                  <a:cubicBezTo>
                    <a:pt x="748" y="51"/>
                    <a:pt x="748" y="51"/>
                    <a:pt x="748" y="51"/>
                  </a:cubicBezTo>
                  <a:cubicBezTo>
                    <a:pt x="749" y="51"/>
                    <a:pt x="749" y="51"/>
                    <a:pt x="749" y="51"/>
                  </a:cubicBezTo>
                  <a:cubicBezTo>
                    <a:pt x="750" y="51"/>
                    <a:pt x="751" y="51"/>
                    <a:pt x="752" y="50"/>
                  </a:cubicBezTo>
                  <a:cubicBezTo>
                    <a:pt x="752" y="49"/>
                    <a:pt x="753" y="47"/>
                    <a:pt x="753" y="45"/>
                  </a:cubicBezTo>
                  <a:cubicBezTo>
                    <a:pt x="753" y="32"/>
                    <a:pt x="753" y="32"/>
                    <a:pt x="753" y="32"/>
                  </a:cubicBezTo>
                  <a:cubicBezTo>
                    <a:pt x="753" y="28"/>
                    <a:pt x="753" y="25"/>
                    <a:pt x="752" y="24"/>
                  </a:cubicBezTo>
                  <a:cubicBezTo>
                    <a:pt x="752" y="23"/>
                    <a:pt x="752" y="23"/>
                    <a:pt x="751" y="22"/>
                  </a:cubicBezTo>
                  <a:cubicBezTo>
                    <a:pt x="751" y="22"/>
                    <a:pt x="751" y="22"/>
                    <a:pt x="750" y="22"/>
                  </a:cubicBezTo>
                  <a:cubicBezTo>
                    <a:pt x="749" y="22"/>
                    <a:pt x="748" y="22"/>
                    <a:pt x="747" y="22"/>
                  </a:cubicBezTo>
                  <a:cubicBezTo>
                    <a:pt x="747" y="21"/>
                    <a:pt x="747" y="21"/>
                    <a:pt x="747" y="21"/>
                  </a:cubicBezTo>
                  <a:cubicBezTo>
                    <a:pt x="757" y="17"/>
                    <a:pt x="757" y="17"/>
                    <a:pt x="757" y="17"/>
                  </a:cubicBezTo>
                  <a:cubicBezTo>
                    <a:pt x="759" y="17"/>
                    <a:pt x="759" y="17"/>
                    <a:pt x="759" y="17"/>
                  </a:cubicBezTo>
                  <a:cubicBezTo>
                    <a:pt x="759" y="25"/>
                    <a:pt x="759" y="25"/>
                    <a:pt x="759" y="25"/>
                  </a:cubicBezTo>
                  <a:close/>
                  <a:moveTo>
                    <a:pt x="812" y="49"/>
                  </a:moveTo>
                  <a:cubicBezTo>
                    <a:pt x="811" y="51"/>
                    <a:pt x="809" y="52"/>
                    <a:pt x="807" y="53"/>
                  </a:cubicBezTo>
                  <a:cubicBezTo>
                    <a:pt x="806" y="53"/>
                    <a:pt x="804" y="54"/>
                    <a:pt x="803" y="54"/>
                  </a:cubicBezTo>
                  <a:cubicBezTo>
                    <a:pt x="799" y="54"/>
                    <a:pt x="796" y="52"/>
                    <a:pt x="793" y="49"/>
                  </a:cubicBezTo>
                  <a:cubicBezTo>
                    <a:pt x="791" y="46"/>
                    <a:pt x="789" y="42"/>
                    <a:pt x="789" y="37"/>
                  </a:cubicBezTo>
                  <a:cubicBezTo>
                    <a:pt x="789" y="32"/>
                    <a:pt x="791" y="28"/>
                    <a:pt x="794" y="24"/>
                  </a:cubicBezTo>
                  <a:cubicBezTo>
                    <a:pt x="797" y="20"/>
                    <a:pt x="801" y="18"/>
                    <a:pt x="805" y="18"/>
                  </a:cubicBezTo>
                  <a:cubicBezTo>
                    <a:pt x="808" y="18"/>
                    <a:pt x="810" y="19"/>
                    <a:pt x="812" y="21"/>
                  </a:cubicBezTo>
                  <a:cubicBezTo>
                    <a:pt x="812" y="14"/>
                    <a:pt x="812" y="14"/>
                    <a:pt x="812" y="14"/>
                  </a:cubicBezTo>
                  <a:cubicBezTo>
                    <a:pt x="812" y="10"/>
                    <a:pt x="812" y="8"/>
                    <a:pt x="812" y="7"/>
                  </a:cubicBezTo>
                  <a:cubicBezTo>
                    <a:pt x="812" y="6"/>
                    <a:pt x="811" y="5"/>
                    <a:pt x="811" y="5"/>
                  </a:cubicBezTo>
                  <a:cubicBezTo>
                    <a:pt x="811" y="5"/>
                    <a:pt x="810" y="5"/>
                    <a:pt x="809" y="5"/>
                  </a:cubicBezTo>
                  <a:cubicBezTo>
                    <a:pt x="809" y="5"/>
                    <a:pt x="808" y="5"/>
                    <a:pt x="807" y="5"/>
                  </a:cubicBezTo>
                  <a:cubicBezTo>
                    <a:pt x="807" y="4"/>
                    <a:pt x="807" y="4"/>
                    <a:pt x="807" y="4"/>
                  </a:cubicBezTo>
                  <a:cubicBezTo>
                    <a:pt x="816" y="0"/>
                    <a:pt x="816" y="0"/>
                    <a:pt x="816" y="0"/>
                  </a:cubicBezTo>
                  <a:cubicBezTo>
                    <a:pt x="818" y="0"/>
                    <a:pt x="818" y="0"/>
                    <a:pt x="818" y="0"/>
                  </a:cubicBezTo>
                  <a:cubicBezTo>
                    <a:pt x="818" y="39"/>
                    <a:pt x="818" y="39"/>
                    <a:pt x="818" y="39"/>
                  </a:cubicBezTo>
                  <a:cubicBezTo>
                    <a:pt x="818" y="43"/>
                    <a:pt x="818" y="45"/>
                    <a:pt x="818" y="46"/>
                  </a:cubicBezTo>
                  <a:cubicBezTo>
                    <a:pt x="818" y="47"/>
                    <a:pt x="819" y="48"/>
                    <a:pt x="819" y="48"/>
                  </a:cubicBezTo>
                  <a:cubicBezTo>
                    <a:pt x="819" y="49"/>
                    <a:pt x="820" y="49"/>
                    <a:pt x="820" y="49"/>
                  </a:cubicBezTo>
                  <a:cubicBezTo>
                    <a:pt x="821" y="49"/>
                    <a:pt x="822" y="48"/>
                    <a:pt x="823" y="48"/>
                  </a:cubicBezTo>
                  <a:cubicBezTo>
                    <a:pt x="823" y="49"/>
                    <a:pt x="823" y="49"/>
                    <a:pt x="823" y="49"/>
                  </a:cubicBezTo>
                  <a:cubicBezTo>
                    <a:pt x="813" y="53"/>
                    <a:pt x="813" y="53"/>
                    <a:pt x="813" y="53"/>
                  </a:cubicBezTo>
                  <a:cubicBezTo>
                    <a:pt x="812" y="53"/>
                    <a:pt x="812" y="53"/>
                    <a:pt x="812" y="53"/>
                  </a:cubicBezTo>
                  <a:cubicBezTo>
                    <a:pt x="812" y="49"/>
                    <a:pt x="812" y="49"/>
                    <a:pt x="812" y="49"/>
                  </a:cubicBezTo>
                  <a:close/>
                  <a:moveTo>
                    <a:pt x="812" y="46"/>
                  </a:moveTo>
                  <a:cubicBezTo>
                    <a:pt x="812" y="29"/>
                    <a:pt x="812" y="29"/>
                    <a:pt x="812" y="29"/>
                  </a:cubicBezTo>
                  <a:cubicBezTo>
                    <a:pt x="812" y="27"/>
                    <a:pt x="812" y="25"/>
                    <a:pt x="811" y="24"/>
                  </a:cubicBezTo>
                  <a:cubicBezTo>
                    <a:pt x="810" y="23"/>
                    <a:pt x="809" y="22"/>
                    <a:pt x="808" y="21"/>
                  </a:cubicBezTo>
                  <a:cubicBezTo>
                    <a:pt x="807" y="20"/>
                    <a:pt x="806" y="20"/>
                    <a:pt x="805" y="20"/>
                  </a:cubicBezTo>
                  <a:cubicBezTo>
                    <a:pt x="803" y="20"/>
                    <a:pt x="801" y="21"/>
                    <a:pt x="799" y="23"/>
                  </a:cubicBezTo>
                  <a:cubicBezTo>
                    <a:pt x="797" y="25"/>
                    <a:pt x="796" y="29"/>
                    <a:pt x="796" y="34"/>
                  </a:cubicBezTo>
                  <a:cubicBezTo>
                    <a:pt x="796" y="39"/>
                    <a:pt x="797" y="43"/>
                    <a:pt x="799" y="45"/>
                  </a:cubicBezTo>
                  <a:cubicBezTo>
                    <a:pt x="801" y="48"/>
                    <a:pt x="803" y="49"/>
                    <a:pt x="806" y="49"/>
                  </a:cubicBezTo>
                  <a:cubicBezTo>
                    <a:pt x="808" y="50"/>
                    <a:pt x="810" y="49"/>
                    <a:pt x="812" y="46"/>
                  </a:cubicBezTo>
                  <a:close/>
                  <a:moveTo>
                    <a:pt x="883" y="3"/>
                  </a:moveTo>
                  <a:cubicBezTo>
                    <a:pt x="883" y="14"/>
                    <a:pt x="883" y="14"/>
                    <a:pt x="883" y="14"/>
                  </a:cubicBezTo>
                  <a:cubicBezTo>
                    <a:pt x="882" y="14"/>
                    <a:pt x="882" y="14"/>
                    <a:pt x="882" y="14"/>
                  </a:cubicBezTo>
                  <a:cubicBezTo>
                    <a:pt x="882" y="12"/>
                    <a:pt x="881" y="11"/>
                    <a:pt x="881" y="10"/>
                  </a:cubicBezTo>
                  <a:cubicBezTo>
                    <a:pt x="880" y="8"/>
                    <a:pt x="879" y="7"/>
                    <a:pt x="878" y="7"/>
                  </a:cubicBezTo>
                  <a:cubicBezTo>
                    <a:pt x="877" y="6"/>
                    <a:pt x="875" y="5"/>
                    <a:pt x="873" y="5"/>
                  </a:cubicBezTo>
                  <a:cubicBezTo>
                    <a:pt x="867" y="5"/>
                    <a:pt x="867" y="5"/>
                    <a:pt x="867" y="5"/>
                  </a:cubicBezTo>
                  <a:cubicBezTo>
                    <a:pt x="867" y="44"/>
                    <a:pt x="867" y="44"/>
                    <a:pt x="867" y="44"/>
                  </a:cubicBezTo>
                  <a:cubicBezTo>
                    <a:pt x="867" y="47"/>
                    <a:pt x="867" y="49"/>
                    <a:pt x="867" y="49"/>
                  </a:cubicBezTo>
                  <a:cubicBezTo>
                    <a:pt x="868" y="51"/>
                    <a:pt x="870" y="51"/>
                    <a:pt x="871" y="51"/>
                  </a:cubicBezTo>
                  <a:cubicBezTo>
                    <a:pt x="873" y="51"/>
                    <a:pt x="873" y="51"/>
                    <a:pt x="873" y="51"/>
                  </a:cubicBezTo>
                  <a:cubicBezTo>
                    <a:pt x="873" y="52"/>
                    <a:pt x="873" y="52"/>
                    <a:pt x="873" y="52"/>
                  </a:cubicBezTo>
                  <a:cubicBezTo>
                    <a:pt x="853" y="52"/>
                    <a:pt x="853" y="52"/>
                    <a:pt x="853" y="52"/>
                  </a:cubicBezTo>
                  <a:cubicBezTo>
                    <a:pt x="853" y="51"/>
                    <a:pt x="853" y="51"/>
                    <a:pt x="853" y="51"/>
                  </a:cubicBezTo>
                  <a:cubicBezTo>
                    <a:pt x="854" y="51"/>
                    <a:pt x="854" y="51"/>
                    <a:pt x="854" y="51"/>
                  </a:cubicBezTo>
                  <a:cubicBezTo>
                    <a:pt x="856" y="51"/>
                    <a:pt x="858" y="50"/>
                    <a:pt x="859" y="49"/>
                  </a:cubicBezTo>
                  <a:cubicBezTo>
                    <a:pt x="859" y="48"/>
                    <a:pt x="859" y="47"/>
                    <a:pt x="859" y="43"/>
                  </a:cubicBezTo>
                  <a:cubicBezTo>
                    <a:pt x="859" y="5"/>
                    <a:pt x="859" y="5"/>
                    <a:pt x="859" y="5"/>
                  </a:cubicBezTo>
                  <a:cubicBezTo>
                    <a:pt x="853" y="5"/>
                    <a:pt x="853" y="5"/>
                    <a:pt x="853" y="5"/>
                  </a:cubicBezTo>
                  <a:cubicBezTo>
                    <a:pt x="851" y="5"/>
                    <a:pt x="849" y="5"/>
                    <a:pt x="849" y="6"/>
                  </a:cubicBezTo>
                  <a:cubicBezTo>
                    <a:pt x="847" y="6"/>
                    <a:pt x="846" y="7"/>
                    <a:pt x="845" y="9"/>
                  </a:cubicBezTo>
                  <a:cubicBezTo>
                    <a:pt x="845" y="10"/>
                    <a:pt x="844" y="12"/>
                    <a:pt x="844" y="14"/>
                  </a:cubicBezTo>
                  <a:cubicBezTo>
                    <a:pt x="843" y="14"/>
                    <a:pt x="843" y="14"/>
                    <a:pt x="843" y="14"/>
                  </a:cubicBezTo>
                  <a:cubicBezTo>
                    <a:pt x="843" y="3"/>
                    <a:pt x="843" y="3"/>
                    <a:pt x="843" y="3"/>
                  </a:cubicBezTo>
                  <a:cubicBezTo>
                    <a:pt x="883" y="3"/>
                    <a:pt x="883" y="3"/>
                    <a:pt x="883" y="3"/>
                  </a:cubicBezTo>
                  <a:close/>
                  <a:moveTo>
                    <a:pt x="891" y="31"/>
                  </a:moveTo>
                  <a:cubicBezTo>
                    <a:pt x="891" y="37"/>
                    <a:pt x="893" y="40"/>
                    <a:pt x="895" y="43"/>
                  </a:cubicBezTo>
                  <a:cubicBezTo>
                    <a:pt x="897" y="46"/>
                    <a:pt x="900" y="48"/>
                    <a:pt x="903" y="48"/>
                  </a:cubicBezTo>
                  <a:cubicBezTo>
                    <a:pt x="905" y="48"/>
                    <a:pt x="907" y="47"/>
                    <a:pt x="909" y="46"/>
                  </a:cubicBezTo>
                  <a:cubicBezTo>
                    <a:pt x="911" y="45"/>
                    <a:pt x="912" y="43"/>
                    <a:pt x="913" y="39"/>
                  </a:cubicBezTo>
                  <a:cubicBezTo>
                    <a:pt x="914" y="40"/>
                    <a:pt x="914" y="40"/>
                    <a:pt x="914" y="40"/>
                  </a:cubicBezTo>
                  <a:cubicBezTo>
                    <a:pt x="914" y="43"/>
                    <a:pt x="912" y="47"/>
                    <a:pt x="910" y="49"/>
                  </a:cubicBezTo>
                  <a:cubicBezTo>
                    <a:pt x="907" y="52"/>
                    <a:pt x="904" y="53"/>
                    <a:pt x="901" y="53"/>
                  </a:cubicBezTo>
                  <a:cubicBezTo>
                    <a:pt x="897" y="53"/>
                    <a:pt x="893" y="52"/>
                    <a:pt x="891" y="49"/>
                  </a:cubicBezTo>
                  <a:cubicBezTo>
                    <a:pt x="888" y="45"/>
                    <a:pt x="887" y="41"/>
                    <a:pt x="887" y="36"/>
                  </a:cubicBezTo>
                  <a:cubicBezTo>
                    <a:pt x="887" y="30"/>
                    <a:pt x="888" y="25"/>
                    <a:pt x="891" y="22"/>
                  </a:cubicBezTo>
                  <a:cubicBezTo>
                    <a:pt x="894" y="19"/>
                    <a:pt x="897" y="17"/>
                    <a:pt x="902" y="17"/>
                  </a:cubicBezTo>
                  <a:cubicBezTo>
                    <a:pt x="905" y="17"/>
                    <a:pt x="909" y="19"/>
                    <a:pt x="911" y="21"/>
                  </a:cubicBezTo>
                  <a:cubicBezTo>
                    <a:pt x="913" y="23"/>
                    <a:pt x="915" y="27"/>
                    <a:pt x="915" y="31"/>
                  </a:cubicBezTo>
                  <a:cubicBezTo>
                    <a:pt x="891" y="31"/>
                    <a:pt x="891" y="31"/>
                    <a:pt x="891" y="31"/>
                  </a:cubicBezTo>
                  <a:close/>
                  <a:moveTo>
                    <a:pt x="891" y="29"/>
                  </a:moveTo>
                  <a:cubicBezTo>
                    <a:pt x="907" y="29"/>
                    <a:pt x="907" y="29"/>
                    <a:pt x="907" y="29"/>
                  </a:cubicBezTo>
                  <a:cubicBezTo>
                    <a:pt x="907" y="27"/>
                    <a:pt x="906" y="26"/>
                    <a:pt x="906" y="25"/>
                  </a:cubicBezTo>
                  <a:cubicBezTo>
                    <a:pt x="905" y="24"/>
                    <a:pt x="904" y="23"/>
                    <a:pt x="903" y="22"/>
                  </a:cubicBezTo>
                  <a:cubicBezTo>
                    <a:pt x="902" y="21"/>
                    <a:pt x="901" y="21"/>
                    <a:pt x="899" y="21"/>
                  </a:cubicBezTo>
                  <a:cubicBezTo>
                    <a:pt x="897" y="21"/>
                    <a:pt x="896" y="21"/>
                    <a:pt x="894" y="23"/>
                  </a:cubicBezTo>
                  <a:cubicBezTo>
                    <a:pt x="893" y="24"/>
                    <a:pt x="892" y="27"/>
                    <a:pt x="891"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8" name="Freeform 35"/>
            <p:cNvSpPr>
              <a:spLocks noEditPoints="1"/>
            </p:cNvSpPr>
            <p:nvPr userDrawn="1"/>
          </p:nvSpPr>
          <p:spPr bwMode="auto">
            <a:xfrm>
              <a:off x="10679194" y="4943758"/>
              <a:ext cx="873127" cy="103187"/>
            </a:xfrm>
            <a:custGeom>
              <a:avLst/>
              <a:gdLst>
                <a:gd name="T0" fmla="*/ 23 w 586"/>
                <a:gd name="T1" fmla="*/ 21 h 69"/>
                <a:gd name="T2" fmla="*/ 8 w 586"/>
                <a:gd name="T3" fmla="*/ 24 h 69"/>
                <a:gd name="T4" fmla="*/ 45 w 586"/>
                <a:gd name="T5" fmla="*/ 26 h 69"/>
                <a:gd name="T6" fmla="*/ 66 w 586"/>
                <a:gd name="T7" fmla="*/ 52 h 69"/>
                <a:gd name="T8" fmla="*/ 58 w 586"/>
                <a:gd name="T9" fmla="*/ 46 h 69"/>
                <a:gd name="T10" fmla="*/ 46 w 586"/>
                <a:gd name="T11" fmla="*/ 50 h 69"/>
                <a:gd name="T12" fmla="*/ 40 w 586"/>
                <a:gd name="T13" fmla="*/ 46 h 69"/>
                <a:gd name="T14" fmla="*/ 45 w 586"/>
                <a:gd name="T15" fmla="*/ 1 h 69"/>
                <a:gd name="T16" fmla="*/ 106 w 586"/>
                <a:gd name="T17" fmla="*/ 52 h 69"/>
                <a:gd name="T18" fmla="*/ 98 w 586"/>
                <a:gd name="T19" fmla="*/ 46 h 69"/>
                <a:gd name="T20" fmla="*/ 90 w 586"/>
                <a:gd name="T21" fmla="*/ 52 h 69"/>
                <a:gd name="T22" fmla="*/ 78 w 586"/>
                <a:gd name="T23" fmla="*/ 25 h 69"/>
                <a:gd name="T24" fmla="*/ 132 w 586"/>
                <a:gd name="T25" fmla="*/ 19 h 69"/>
                <a:gd name="T26" fmla="*/ 118 w 586"/>
                <a:gd name="T27" fmla="*/ 28 h 69"/>
                <a:gd name="T28" fmla="*/ 133 w 586"/>
                <a:gd name="T29" fmla="*/ 52 h 69"/>
                <a:gd name="T30" fmla="*/ 169 w 586"/>
                <a:gd name="T31" fmla="*/ 52 h 69"/>
                <a:gd name="T32" fmla="*/ 161 w 586"/>
                <a:gd name="T33" fmla="*/ 15 h 69"/>
                <a:gd name="T34" fmla="*/ 167 w 586"/>
                <a:gd name="T35" fmla="*/ 1 h 69"/>
                <a:gd name="T36" fmla="*/ 181 w 586"/>
                <a:gd name="T37" fmla="*/ 38 h 69"/>
                <a:gd name="T38" fmla="*/ 189 w 586"/>
                <a:gd name="T39" fmla="*/ 47 h 69"/>
                <a:gd name="T40" fmla="*/ 222 w 586"/>
                <a:gd name="T41" fmla="*/ 31 h 69"/>
                <a:gd name="T42" fmla="*/ 252 w 586"/>
                <a:gd name="T43" fmla="*/ 24 h 69"/>
                <a:gd name="T44" fmla="*/ 228 w 586"/>
                <a:gd name="T45" fmla="*/ 44 h 69"/>
                <a:gd name="T46" fmla="*/ 249 w 586"/>
                <a:gd name="T47" fmla="*/ 64 h 69"/>
                <a:gd name="T48" fmla="*/ 223 w 586"/>
                <a:gd name="T49" fmla="*/ 48 h 69"/>
                <a:gd name="T50" fmla="*/ 240 w 586"/>
                <a:gd name="T51" fmla="*/ 39 h 69"/>
                <a:gd name="T52" fmla="*/ 238 w 586"/>
                <a:gd name="T53" fmla="*/ 66 h 69"/>
                <a:gd name="T54" fmla="*/ 274 w 586"/>
                <a:gd name="T55" fmla="*/ 21 h 69"/>
                <a:gd name="T56" fmla="*/ 286 w 586"/>
                <a:gd name="T57" fmla="*/ 21 h 69"/>
                <a:gd name="T58" fmla="*/ 290 w 586"/>
                <a:gd name="T59" fmla="*/ 25 h 69"/>
                <a:gd name="T60" fmla="*/ 267 w 586"/>
                <a:gd name="T61" fmla="*/ 62 h 69"/>
                <a:gd name="T62" fmla="*/ 258 w 586"/>
                <a:gd name="T63" fmla="*/ 20 h 69"/>
                <a:gd name="T64" fmla="*/ 319 w 586"/>
                <a:gd name="T65" fmla="*/ 49 h 69"/>
                <a:gd name="T66" fmla="*/ 322 w 586"/>
                <a:gd name="T67" fmla="*/ 34 h 69"/>
                <a:gd name="T68" fmla="*/ 368 w 586"/>
                <a:gd name="T69" fmla="*/ 45 h 69"/>
                <a:gd name="T70" fmla="*/ 360 w 586"/>
                <a:gd name="T71" fmla="*/ 52 h 69"/>
                <a:gd name="T72" fmla="*/ 364 w 586"/>
                <a:gd name="T73" fmla="*/ 8 h 69"/>
                <a:gd name="T74" fmla="*/ 378 w 586"/>
                <a:gd name="T75" fmla="*/ 6 h 69"/>
                <a:gd name="T76" fmla="*/ 377 w 586"/>
                <a:gd name="T77" fmla="*/ 22 h 69"/>
                <a:gd name="T78" fmla="*/ 408 w 586"/>
                <a:gd name="T79" fmla="*/ 16 h 69"/>
                <a:gd name="T80" fmla="*/ 433 w 586"/>
                <a:gd name="T81" fmla="*/ 52 h 69"/>
                <a:gd name="T82" fmla="*/ 435 w 586"/>
                <a:gd name="T83" fmla="*/ 6 h 69"/>
                <a:gd name="T84" fmla="*/ 476 w 586"/>
                <a:gd name="T85" fmla="*/ 20 h 69"/>
                <a:gd name="T86" fmla="*/ 468 w 586"/>
                <a:gd name="T87" fmla="*/ 54 h 69"/>
                <a:gd name="T88" fmla="*/ 472 w 586"/>
                <a:gd name="T89" fmla="*/ 24 h 69"/>
                <a:gd name="T90" fmla="*/ 466 w 586"/>
                <a:gd name="T91" fmla="*/ 54 h 69"/>
                <a:gd name="T92" fmla="*/ 454 w 586"/>
                <a:gd name="T93" fmla="*/ 6 h 69"/>
                <a:gd name="T94" fmla="*/ 502 w 586"/>
                <a:gd name="T95" fmla="*/ 5 h 69"/>
                <a:gd name="T96" fmla="*/ 502 w 586"/>
                <a:gd name="T97" fmla="*/ 46 h 69"/>
                <a:gd name="T98" fmla="*/ 495 w 586"/>
                <a:gd name="T99" fmla="*/ 50 h 69"/>
                <a:gd name="T100" fmla="*/ 500 w 586"/>
                <a:gd name="T101" fmla="*/ 19 h 69"/>
                <a:gd name="T102" fmla="*/ 544 w 586"/>
                <a:gd name="T103" fmla="*/ 50 h 69"/>
                <a:gd name="T104" fmla="*/ 538 w 586"/>
                <a:gd name="T105" fmla="*/ 49 h 69"/>
                <a:gd name="T106" fmla="*/ 526 w 586"/>
                <a:gd name="T107" fmla="*/ 52 h 69"/>
                <a:gd name="T108" fmla="*/ 518 w 586"/>
                <a:gd name="T109" fmla="*/ 33 h 69"/>
                <a:gd name="T110" fmla="*/ 524 w 586"/>
                <a:gd name="T111" fmla="*/ 26 h 69"/>
                <a:gd name="T112" fmla="*/ 574 w 586"/>
                <a:gd name="T113" fmla="*/ 31 h 69"/>
                <a:gd name="T114" fmla="*/ 560 w 586"/>
                <a:gd name="T115" fmla="*/ 30 h 69"/>
                <a:gd name="T116" fmla="*/ 580 w 586"/>
                <a:gd name="T117" fmla="*/ 41 h 69"/>
                <a:gd name="T118" fmla="*/ 575 w 586"/>
                <a:gd name="T119" fmla="*/ 52 h 69"/>
                <a:gd name="T120" fmla="*/ 566 w 586"/>
                <a:gd name="T121" fmla="*/ 5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86" h="69">
                  <a:moveTo>
                    <a:pt x="27" y="41"/>
                  </a:moveTo>
                  <a:cubicBezTo>
                    <a:pt x="26" y="45"/>
                    <a:pt x="24" y="49"/>
                    <a:pt x="22" y="51"/>
                  </a:cubicBezTo>
                  <a:cubicBezTo>
                    <a:pt x="19" y="54"/>
                    <a:pt x="16" y="55"/>
                    <a:pt x="13" y="55"/>
                  </a:cubicBezTo>
                  <a:cubicBezTo>
                    <a:pt x="10" y="55"/>
                    <a:pt x="6" y="53"/>
                    <a:pt x="4" y="50"/>
                  </a:cubicBezTo>
                  <a:cubicBezTo>
                    <a:pt x="1" y="47"/>
                    <a:pt x="0" y="42"/>
                    <a:pt x="0" y="37"/>
                  </a:cubicBezTo>
                  <a:cubicBezTo>
                    <a:pt x="0" y="32"/>
                    <a:pt x="1" y="27"/>
                    <a:pt x="4" y="24"/>
                  </a:cubicBezTo>
                  <a:cubicBezTo>
                    <a:pt x="7" y="20"/>
                    <a:pt x="11" y="18"/>
                    <a:pt x="15" y="18"/>
                  </a:cubicBezTo>
                  <a:cubicBezTo>
                    <a:pt x="18" y="18"/>
                    <a:pt x="21" y="19"/>
                    <a:pt x="23" y="21"/>
                  </a:cubicBezTo>
                  <a:cubicBezTo>
                    <a:pt x="25" y="23"/>
                    <a:pt x="26" y="25"/>
                    <a:pt x="26" y="27"/>
                  </a:cubicBezTo>
                  <a:cubicBezTo>
                    <a:pt x="26" y="28"/>
                    <a:pt x="26" y="28"/>
                    <a:pt x="26" y="29"/>
                  </a:cubicBezTo>
                  <a:cubicBezTo>
                    <a:pt x="25" y="30"/>
                    <a:pt x="24" y="30"/>
                    <a:pt x="23" y="30"/>
                  </a:cubicBezTo>
                  <a:cubicBezTo>
                    <a:pt x="22" y="30"/>
                    <a:pt x="21" y="30"/>
                    <a:pt x="20" y="28"/>
                  </a:cubicBezTo>
                  <a:cubicBezTo>
                    <a:pt x="20" y="28"/>
                    <a:pt x="19" y="27"/>
                    <a:pt x="19" y="26"/>
                  </a:cubicBezTo>
                  <a:cubicBezTo>
                    <a:pt x="19" y="24"/>
                    <a:pt x="18" y="23"/>
                    <a:pt x="18" y="22"/>
                  </a:cubicBezTo>
                  <a:cubicBezTo>
                    <a:pt x="17" y="22"/>
                    <a:pt x="16" y="21"/>
                    <a:pt x="14" y="21"/>
                  </a:cubicBezTo>
                  <a:cubicBezTo>
                    <a:pt x="12" y="21"/>
                    <a:pt x="10" y="22"/>
                    <a:pt x="8" y="24"/>
                  </a:cubicBezTo>
                  <a:cubicBezTo>
                    <a:pt x="6" y="26"/>
                    <a:pt x="6" y="30"/>
                    <a:pt x="6" y="34"/>
                  </a:cubicBezTo>
                  <a:cubicBezTo>
                    <a:pt x="6" y="38"/>
                    <a:pt x="6" y="41"/>
                    <a:pt x="8" y="44"/>
                  </a:cubicBezTo>
                  <a:cubicBezTo>
                    <a:pt x="10" y="48"/>
                    <a:pt x="13" y="49"/>
                    <a:pt x="16" y="49"/>
                  </a:cubicBezTo>
                  <a:cubicBezTo>
                    <a:pt x="18" y="49"/>
                    <a:pt x="20" y="48"/>
                    <a:pt x="22" y="47"/>
                  </a:cubicBezTo>
                  <a:cubicBezTo>
                    <a:pt x="24" y="46"/>
                    <a:pt x="25" y="44"/>
                    <a:pt x="27" y="41"/>
                  </a:cubicBezTo>
                  <a:cubicBezTo>
                    <a:pt x="27" y="41"/>
                    <a:pt x="27" y="41"/>
                    <a:pt x="27" y="41"/>
                  </a:cubicBezTo>
                  <a:close/>
                  <a:moveTo>
                    <a:pt x="45" y="1"/>
                  </a:moveTo>
                  <a:cubicBezTo>
                    <a:pt x="45" y="26"/>
                    <a:pt x="45" y="26"/>
                    <a:pt x="45" y="26"/>
                  </a:cubicBezTo>
                  <a:cubicBezTo>
                    <a:pt x="48" y="22"/>
                    <a:pt x="50" y="21"/>
                    <a:pt x="51" y="20"/>
                  </a:cubicBezTo>
                  <a:cubicBezTo>
                    <a:pt x="53" y="19"/>
                    <a:pt x="54" y="18"/>
                    <a:pt x="56" y="18"/>
                  </a:cubicBezTo>
                  <a:cubicBezTo>
                    <a:pt x="58" y="18"/>
                    <a:pt x="60" y="19"/>
                    <a:pt x="61" y="20"/>
                  </a:cubicBezTo>
                  <a:cubicBezTo>
                    <a:pt x="62" y="21"/>
                    <a:pt x="63" y="23"/>
                    <a:pt x="64" y="25"/>
                  </a:cubicBezTo>
                  <a:cubicBezTo>
                    <a:pt x="64" y="27"/>
                    <a:pt x="64" y="30"/>
                    <a:pt x="64" y="34"/>
                  </a:cubicBezTo>
                  <a:cubicBezTo>
                    <a:pt x="64" y="46"/>
                    <a:pt x="64" y="46"/>
                    <a:pt x="64" y="46"/>
                  </a:cubicBezTo>
                  <a:cubicBezTo>
                    <a:pt x="64" y="48"/>
                    <a:pt x="64" y="50"/>
                    <a:pt x="65" y="50"/>
                  </a:cubicBezTo>
                  <a:cubicBezTo>
                    <a:pt x="65" y="51"/>
                    <a:pt x="66" y="52"/>
                    <a:pt x="66" y="52"/>
                  </a:cubicBezTo>
                  <a:cubicBezTo>
                    <a:pt x="66" y="52"/>
                    <a:pt x="68" y="52"/>
                    <a:pt x="69" y="52"/>
                  </a:cubicBezTo>
                  <a:cubicBezTo>
                    <a:pt x="69" y="54"/>
                    <a:pt x="69" y="54"/>
                    <a:pt x="69" y="54"/>
                  </a:cubicBezTo>
                  <a:cubicBezTo>
                    <a:pt x="53" y="54"/>
                    <a:pt x="53" y="54"/>
                    <a:pt x="53" y="54"/>
                  </a:cubicBezTo>
                  <a:cubicBezTo>
                    <a:pt x="53" y="52"/>
                    <a:pt x="53" y="52"/>
                    <a:pt x="53" y="52"/>
                  </a:cubicBezTo>
                  <a:cubicBezTo>
                    <a:pt x="54" y="52"/>
                    <a:pt x="54" y="52"/>
                    <a:pt x="54" y="52"/>
                  </a:cubicBezTo>
                  <a:cubicBezTo>
                    <a:pt x="56" y="52"/>
                    <a:pt x="56" y="52"/>
                    <a:pt x="57" y="52"/>
                  </a:cubicBezTo>
                  <a:cubicBezTo>
                    <a:pt x="58" y="51"/>
                    <a:pt x="58" y="50"/>
                    <a:pt x="58" y="50"/>
                  </a:cubicBezTo>
                  <a:cubicBezTo>
                    <a:pt x="58" y="49"/>
                    <a:pt x="58" y="48"/>
                    <a:pt x="58" y="46"/>
                  </a:cubicBezTo>
                  <a:cubicBezTo>
                    <a:pt x="58" y="34"/>
                    <a:pt x="58" y="34"/>
                    <a:pt x="58" y="34"/>
                  </a:cubicBezTo>
                  <a:cubicBezTo>
                    <a:pt x="58" y="30"/>
                    <a:pt x="58" y="28"/>
                    <a:pt x="58" y="27"/>
                  </a:cubicBezTo>
                  <a:cubicBezTo>
                    <a:pt x="58" y="26"/>
                    <a:pt x="57" y="25"/>
                    <a:pt x="56" y="24"/>
                  </a:cubicBezTo>
                  <a:cubicBezTo>
                    <a:pt x="56" y="24"/>
                    <a:pt x="55" y="23"/>
                    <a:pt x="54" y="23"/>
                  </a:cubicBezTo>
                  <a:cubicBezTo>
                    <a:pt x="52" y="23"/>
                    <a:pt x="51" y="24"/>
                    <a:pt x="50" y="24"/>
                  </a:cubicBezTo>
                  <a:cubicBezTo>
                    <a:pt x="49" y="25"/>
                    <a:pt x="47" y="26"/>
                    <a:pt x="46" y="28"/>
                  </a:cubicBezTo>
                  <a:cubicBezTo>
                    <a:pt x="46" y="46"/>
                    <a:pt x="46" y="46"/>
                    <a:pt x="46" y="46"/>
                  </a:cubicBezTo>
                  <a:cubicBezTo>
                    <a:pt x="46" y="48"/>
                    <a:pt x="46" y="50"/>
                    <a:pt x="46" y="50"/>
                  </a:cubicBezTo>
                  <a:cubicBezTo>
                    <a:pt x="46" y="51"/>
                    <a:pt x="47" y="52"/>
                    <a:pt x="47" y="52"/>
                  </a:cubicBezTo>
                  <a:cubicBezTo>
                    <a:pt x="48" y="52"/>
                    <a:pt x="49" y="52"/>
                    <a:pt x="51" y="52"/>
                  </a:cubicBezTo>
                  <a:cubicBezTo>
                    <a:pt x="51" y="54"/>
                    <a:pt x="51" y="54"/>
                    <a:pt x="51" y="54"/>
                  </a:cubicBezTo>
                  <a:cubicBezTo>
                    <a:pt x="34" y="54"/>
                    <a:pt x="34" y="54"/>
                    <a:pt x="34" y="54"/>
                  </a:cubicBezTo>
                  <a:cubicBezTo>
                    <a:pt x="34" y="52"/>
                    <a:pt x="34" y="52"/>
                    <a:pt x="34" y="52"/>
                  </a:cubicBezTo>
                  <a:cubicBezTo>
                    <a:pt x="36" y="52"/>
                    <a:pt x="37" y="52"/>
                    <a:pt x="38" y="52"/>
                  </a:cubicBezTo>
                  <a:cubicBezTo>
                    <a:pt x="38" y="51"/>
                    <a:pt x="39" y="51"/>
                    <a:pt x="39" y="50"/>
                  </a:cubicBezTo>
                  <a:cubicBezTo>
                    <a:pt x="40" y="49"/>
                    <a:pt x="40" y="48"/>
                    <a:pt x="40" y="46"/>
                  </a:cubicBezTo>
                  <a:cubicBezTo>
                    <a:pt x="40" y="15"/>
                    <a:pt x="40" y="15"/>
                    <a:pt x="40" y="15"/>
                  </a:cubicBezTo>
                  <a:cubicBezTo>
                    <a:pt x="40" y="11"/>
                    <a:pt x="40" y="8"/>
                    <a:pt x="39" y="8"/>
                  </a:cubicBezTo>
                  <a:cubicBezTo>
                    <a:pt x="39" y="7"/>
                    <a:pt x="39" y="6"/>
                    <a:pt x="38" y="6"/>
                  </a:cubicBezTo>
                  <a:cubicBezTo>
                    <a:pt x="38" y="5"/>
                    <a:pt x="38" y="5"/>
                    <a:pt x="37" y="5"/>
                  </a:cubicBezTo>
                  <a:cubicBezTo>
                    <a:pt x="36" y="5"/>
                    <a:pt x="36" y="5"/>
                    <a:pt x="34" y="6"/>
                  </a:cubicBezTo>
                  <a:cubicBezTo>
                    <a:pt x="34" y="4"/>
                    <a:pt x="34" y="4"/>
                    <a:pt x="34" y="4"/>
                  </a:cubicBezTo>
                  <a:cubicBezTo>
                    <a:pt x="44" y="0"/>
                    <a:pt x="44" y="0"/>
                    <a:pt x="44" y="0"/>
                  </a:cubicBezTo>
                  <a:cubicBezTo>
                    <a:pt x="45" y="1"/>
                    <a:pt x="45" y="1"/>
                    <a:pt x="45" y="1"/>
                  </a:cubicBezTo>
                  <a:close/>
                  <a:moveTo>
                    <a:pt x="85" y="26"/>
                  </a:moveTo>
                  <a:cubicBezTo>
                    <a:pt x="89" y="21"/>
                    <a:pt x="92" y="19"/>
                    <a:pt x="96" y="19"/>
                  </a:cubicBezTo>
                  <a:cubicBezTo>
                    <a:pt x="97" y="19"/>
                    <a:pt x="99" y="19"/>
                    <a:pt x="100" y="20"/>
                  </a:cubicBezTo>
                  <a:cubicBezTo>
                    <a:pt x="102" y="21"/>
                    <a:pt x="103" y="22"/>
                    <a:pt x="104" y="24"/>
                  </a:cubicBezTo>
                  <a:cubicBezTo>
                    <a:pt x="104" y="26"/>
                    <a:pt x="104" y="28"/>
                    <a:pt x="104" y="31"/>
                  </a:cubicBezTo>
                  <a:cubicBezTo>
                    <a:pt x="104" y="46"/>
                    <a:pt x="104" y="46"/>
                    <a:pt x="104" y="46"/>
                  </a:cubicBezTo>
                  <a:cubicBezTo>
                    <a:pt x="104" y="48"/>
                    <a:pt x="104" y="49"/>
                    <a:pt x="105" y="50"/>
                  </a:cubicBezTo>
                  <a:cubicBezTo>
                    <a:pt x="105" y="51"/>
                    <a:pt x="106" y="51"/>
                    <a:pt x="106" y="52"/>
                  </a:cubicBezTo>
                  <a:cubicBezTo>
                    <a:pt x="106" y="52"/>
                    <a:pt x="108" y="52"/>
                    <a:pt x="109" y="52"/>
                  </a:cubicBezTo>
                  <a:cubicBezTo>
                    <a:pt x="109" y="53"/>
                    <a:pt x="109" y="53"/>
                    <a:pt x="109" y="53"/>
                  </a:cubicBezTo>
                  <a:cubicBezTo>
                    <a:pt x="93" y="53"/>
                    <a:pt x="93" y="53"/>
                    <a:pt x="93" y="53"/>
                  </a:cubicBezTo>
                  <a:cubicBezTo>
                    <a:pt x="93" y="52"/>
                    <a:pt x="93" y="52"/>
                    <a:pt x="93" y="52"/>
                  </a:cubicBezTo>
                  <a:cubicBezTo>
                    <a:pt x="94" y="52"/>
                    <a:pt x="94" y="52"/>
                    <a:pt x="94" y="52"/>
                  </a:cubicBezTo>
                  <a:cubicBezTo>
                    <a:pt x="96" y="52"/>
                    <a:pt x="96" y="52"/>
                    <a:pt x="97" y="51"/>
                  </a:cubicBezTo>
                  <a:cubicBezTo>
                    <a:pt x="98" y="51"/>
                    <a:pt x="98" y="50"/>
                    <a:pt x="98" y="49"/>
                  </a:cubicBezTo>
                  <a:cubicBezTo>
                    <a:pt x="98" y="49"/>
                    <a:pt x="98" y="48"/>
                    <a:pt x="98" y="46"/>
                  </a:cubicBezTo>
                  <a:cubicBezTo>
                    <a:pt x="98" y="32"/>
                    <a:pt x="98" y="32"/>
                    <a:pt x="98" y="32"/>
                  </a:cubicBezTo>
                  <a:cubicBezTo>
                    <a:pt x="98" y="28"/>
                    <a:pt x="98" y="26"/>
                    <a:pt x="97" y="25"/>
                  </a:cubicBezTo>
                  <a:cubicBezTo>
                    <a:pt x="96" y="24"/>
                    <a:pt x="95" y="23"/>
                    <a:pt x="93" y="23"/>
                  </a:cubicBezTo>
                  <a:cubicBezTo>
                    <a:pt x="90" y="23"/>
                    <a:pt x="88" y="24"/>
                    <a:pt x="85" y="28"/>
                  </a:cubicBezTo>
                  <a:cubicBezTo>
                    <a:pt x="85" y="46"/>
                    <a:pt x="85" y="46"/>
                    <a:pt x="85" y="46"/>
                  </a:cubicBezTo>
                  <a:cubicBezTo>
                    <a:pt x="85" y="48"/>
                    <a:pt x="85" y="49"/>
                    <a:pt x="85" y="50"/>
                  </a:cubicBezTo>
                  <a:cubicBezTo>
                    <a:pt x="86" y="51"/>
                    <a:pt x="86" y="51"/>
                    <a:pt x="86" y="52"/>
                  </a:cubicBezTo>
                  <a:cubicBezTo>
                    <a:pt x="87" y="52"/>
                    <a:pt x="88" y="52"/>
                    <a:pt x="90" y="52"/>
                  </a:cubicBezTo>
                  <a:cubicBezTo>
                    <a:pt x="90" y="53"/>
                    <a:pt x="90" y="53"/>
                    <a:pt x="90" y="53"/>
                  </a:cubicBezTo>
                  <a:cubicBezTo>
                    <a:pt x="74" y="53"/>
                    <a:pt x="74" y="53"/>
                    <a:pt x="74" y="53"/>
                  </a:cubicBezTo>
                  <a:cubicBezTo>
                    <a:pt x="74" y="52"/>
                    <a:pt x="74" y="52"/>
                    <a:pt x="74" y="52"/>
                  </a:cubicBezTo>
                  <a:cubicBezTo>
                    <a:pt x="75" y="52"/>
                    <a:pt x="75" y="52"/>
                    <a:pt x="75" y="52"/>
                  </a:cubicBezTo>
                  <a:cubicBezTo>
                    <a:pt x="76" y="52"/>
                    <a:pt x="78" y="52"/>
                    <a:pt x="78" y="51"/>
                  </a:cubicBezTo>
                  <a:cubicBezTo>
                    <a:pt x="78" y="50"/>
                    <a:pt x="79" y="48"/>
                    <a:pt x="79" y="46"/>
                  </a:cubicBezTo>
                  <a:cubicBezTo>
                    <a:pt x="79" y="33"/>
                    <a:pt x="79" y="33"/>
                    <a:pt x="79" y="33"/>
                  </a:cubicBezTo>
                  <a:cubicBezTo>
                    <a:pt x="79" y="29"/>
                    <a:pt x="79" y="26"/>
                    <a:pt x="78" y="25"/>
                  </a:cubicBezTo>
                  <a:cubicBezTo>
                    <a:pt x="78" y="24"/>
                    <a:pt x="78" y="24"/>
                    <a:pt x="78" y="23"/>
                  </a:cubicBezTo>
                  <a:cubicBezTo>
                    <a:pt x="77" y="23"/>
                    <a:pt x="77" y="23"/>
                    <a:pt x="76" y="23"/>
                  </a:cubicBezTo>
                  <a:cubicBezTo>
                    <a:pt x="75" y="23"/>
                    <a:pt x="74" y="23"/>
                    <a:pt x="74" y="23"/>
                  </a:cubicBezTo>
                  <a:cubicBezTo>
                    <a:pt x="73" y="22"/>
                    <a:pt x="73" y="22"/>
                    <a:pt x="73" y="22"/>
                  </a:cubicBezTo>
                  <a:cubicBezTo>
                    <a:pt x="83" y="18"/>
                    <a:pt x="83" y="18"/>
                    <a:pt x="83" y="18"/>
                  </a:cubicBezTo>
                  <a:cubicBezTo>
                    <a:pt x="85" y="18"/>
                    <a:pt x="85" y="18"/>
                    <a:pt x="85" y="18"/>
                  </a:cubicBezTo>
                  <a:cubicBezTo>
                    <a:pt x="85" y="26"/>
                    <a:pt x="85" y="26"/>
                    <a:pt x="85" y="26"/>
                  </a:cubicBezTo>
                  <a:close/>
                  <a:moveTo>
                    <a:pt x="132" y="19"/>
                  </a:moveTo>
                  <a:cubicBezTo>
                    <a:pt x="136" y="19"/>
                    <a:pt x="140" y="21"/>
                    <a:pt x="144" y="25"/>
                  </a:cubicBezTo>
                  <a:cubicBezTo>
                    <a:pt x="146" y="28"/>
                    <a:pt x="148" y="32"/>
                    <a:pt x="148" y="36"/>
                  </a:cubicBezTo>
                  <a:cubicBezTo>
                    <a:pt x="148" y="40"/>
                    <a:pt x="147" y="42"/>
                    <a:pt x="146" y="46"/>
                  </a:cubicBezTo>
                  <a:cubicBezTo>
                    <a:pt x="144" y="49"/>
                    <a:pt x="142" y="51"/>
                    <a:pt x="140" y="53"/>
                  </a:cubicBezTo>
                  <a:cubicBezTo>
                    <a:pt x="137" y="54"/>
                    <a:pt x="134" y="55"/>
                    <a:pt x="131" y="55"/>
                  </a:cubicBezTo>
                  <a:cubicBezTo>
                    <a:pt x="126" y="55"/>
                    <a:pt x="122" y="53"/>
                    <a:pt x="120" y="49"/>
                  </a:cubicBezTo>
                  <a:cubicBezTo>
                    <a:pt x="117" y="46"/>
                    <a:pt x="116" y="42"/>
                    <a:pt x="116" y="38"/>
                  </a:cubicBezTo>
                  <a:cubicBezTo>
                    <a:pt x="116" y="34"/>
                    <a:pt x="117" y="31"/>
                    <a:pt x="118" y="28"/>
                  </a:cubicBezTo>
                  <a:cubicBezTo>
                    <a:pt x="120" y="26"/>
                    <a:pt x="122" y="23"/>
                    <a:pt x="124" y="22"/>
                  </a:cubicBezTo>
                  <a:cubicBezTo>
                    <a:pt x="126" y="20"/>
                    <a:pt x="129" y="19"/>
                    <a:pt x="132" y="19"/>
                  </a:cubicBezTo>
                  <a:close/>
                  <a:moveTo>
                    <a:pt x="130" y="21"/>
                  </a:moveTo>
                  <a:cubicBezTo>
                    <a:pt x="129" y="21"/>
                    <a:pt x="128" y="22"/>
                    <a:pt x="127" y="22"/>
                  </a:cubicBezTo>
                  <a:cubicBezTo>
                    <a:pt x="126" y="23"/>
                    <a:pt x="124" y="24"/>
                    <a:pt x="124" y="26"/>
                  </a:cubicBezTo>
                  <a:cubicBezTo>
                    <a:pt x="123" y="28"/>
                    <a:pt x="122" y="31"/>
                    <a:pt x="122" y="34"/>
                  </a:cubicBezTo>
                  <a:cubicBezTo>
                    <a:pt x="122" y="39"/>
                    <a:pt x="123" y="43"/>
                    <a:pt x="125" y="47"/>
                  </a:cubicBezTo>
                  <a:cubicBezTo>
                    <a:pt x="127" y="50"/>
                    <a:pt x="130" y="52"/>
                    <a:pt x="133" y="52"/>
                  </a:cubicBezTo>
                  <a:cubicBezTo>
                    <a:pt x="135" y="52"/>
                    <a:pt x="137" y="51"/>
                    <a:pt x="138" y="49"/>
                  </a:cubicBezTo>
                  <a:cubicBezTo>
                    <a:pt x="140" y="47"/>
                    <a:pt x="141" y="44"/>
                    <a:pt x="141" y="39"/>
                  </a:cubicBezTo>
                  <a:cubicBezTo>
                    <a:pt x="141" y="33"/>
                    <a:pt x="140" y="28"/>
                    <a:pt x="137" y="25"/>
                  </a:cubicBezTo>
                  <a:cubicBezTo>
                    <a:pt x="135" y="22"/>
                    <a:pt x="133" y="21"/>
                    <a:pt x="130" y="21"/>
                  </a:cubicBezTo>
                  <a:close/>
                  <a:moveTo>
                    <a:pt x="167" y="1"/>
                  </a:moveTo>
                  <a:cubicBezTo>
                    <a:pt x="167" y="46"/>
                    <a:pt x="167" y="46"/>
                    <a:pt x="167" y="46"/>
                  </a:cubicBezTo>
                  <a:cubicBezTo>
                    <a:pt x="167" y="48"/>
                    <a:pt x="167" y="50"/>
                    <a:pt x="168" y="50"/>
                  </a:cubicBezTo>
                  <a:cubicBezTo>
                    <a:pt x="168" y="51"/>
                    <a:pt x="168" y="52"/>
                    <a:pt x="169" y="52"/>
                  </a:cubicBezTo>
                  <a:cubicBezTo>
                    <a:pt x="170" y="52"/>
                    <a:pt x="170" y="52"/>
                    <a:pt x="172" y="52"/>
                  </a:cubicBezTo>
                  <a:cubicBezTo>
                    <a:pt x="172" y="54"/>
                    <a:pt x="172" y="54"/>
                    <a:pt x="172" y="54"/>
                  </a:cubicBezTo>
                  <a:cubicBezTo>
                    <a:pt x="156" y="54"/>
                    <a:pt x="156" y="54"/>
                    <a:pt x="156" y="54"/>
                  </a:cubicBezTo>
                  <a:cubicBezTo>
                    <a:pt x="156" y="52"/>
                    <a:pt x="156" y="52"/>
                    <a:pt x="156" y="52"/>
                  </a:cubicBezTo>
                  <a:cubicBezTo>
                    <a:pt x="158" y="52"/>
                    <a:pt x="159" y="52"/>
                    <a:pt x="160" y="52"/>
                  </a:cubicBezTo>
                  <a:cubicBezTo>
                    <a:pt x="160" y="52"/>
                    <a:pt x="160" y="51"/>
                    <a:pt x="161" y="50"/>
                  </a:cubicBezTo>
                  <a:cubicBezTo>
                    <a:pt x="161" y="50"/>
                    <a:pt x="161" y="48"/>
                    <a:pt x="161" y="46"/>
                  </a:cubicBezTo>
                  <a:cubicBezTo>
                    <a:pt x="161" y="15"/>
                    <a:pt x="161" y="15"/>
                    <a:pt x="161" y="15"/>
                  </a:cubicBezTo>
                  <a:cubicBezTo>
                    <a:pt x="161" y="11"/>
                    <a:pt x="161" y="9"/>
                    <a:pt x="161" y="8"/>
                  </a:cubicBezTo>
                  <a:cubicBezTo>
                    <a:pt x="161" y="7"/>
                    <a:pt x="160" y="6"/>
                    <a:pt x="160" y="6"/>
                  </a:cubicBezTo>
                  <a:cubicBezTo>
                    <a:pt x="160" y="6"/>
                    <a:pt x="159" y="6"/>
                    <a:pt x="158" y="6"/>
                  </a:cubicBezTo>
                  <a:cubicBezTo>
                    <a:pt x="158" y="6"/>
                    <a:pt x="157" y="6"/>
                    <a:pt x="156" y="6"/>
                  </a:cubicBezTo>
                  <a:cubicBezTo>
                    <a:pt x="155" y="5"/>
                    <a:pt x="155" y="5"/>
                    <a:pt x="155" y="5"/>
                  </a:cubicBezTo>
                  <a:cubicBezTo>
                    <a:pt x="165" y="1"/>
                    <a:pt x="165" y="1"/>
                    <a:pt x="165" y="1"/>
                  </a:cubicBezTo>
                  <a:cubicBezTo>
                    <a:pt x="167" y="1"/>
                    <a:pt x="167" y="1"/>
                    <a:pt x="167" y="1"/>
                  </a:cubicBezTo>
                  <a:cubicBezTo>
                    <a:pt x="167" y="1"/>
                    <a:pt x="167" y="1"/>
                    <a:pt x="167" y="1"/>
                  </a:cubicBezTo>
                  <a:close/>
                  <a:moveTo>
                    <a:pt x="196" y="19"/>
                  </a:moveTo>
                  <a:cubicBezTo>
                    <a:pt x="201" y="19"/>
                    <a:pt x="205" y="21"/>
                    <a:pt x="208" y="25"/>
                  </a:cubicBezTo>
                  <a:cubicBezTo>
                    <a:pt x="210" y="28"/>
                    <a:pt x="212" y="32"/>
                    <a:pt x="212" y="36"/>
                  </a:cubicBezTo>
                  <a:cubicBezTo>
                    <a:pt x="212" y="40"/>
                    <a:pt x="211" y="42"/>
                    <a:pt x="210" y="46"/>
                  </a:cubicBezTo>
                  <a:cubicBezTo>
                    <a:pt x="209" y="49"/>
                    <a:pt x="207" y="51"/>
                    <a:pt x="204" y="53"/>
                  </a:cubicBezTo>
                  <a:cubicBezTo>
                    <a:pt x="202" y="54"/>
                    <a:pt x="199" y="55"/>
                    <a:pt x="196" y="55"/>
                  </a:cubicBezTo>
                  <a:cubicBezTo>
                    <a:pt x="191" y="55"/>
                    <a:pt x="187" y="53"/>
                    <a:pt x="184" y="49"/>
                  </a:cubicBezTo>
                  <a:cubicBezTo>
                    <a:pt x="182" y="46"/>
                    <a:pt x="181" y="42"/>
                    <a:pt x="181" y="38"/>
                  </a:cubicBezTo>
                  <a:cubicBezTo>
                    <a:pt x="181" y="34"/>
                    <a:pt x="182" y="31"/>
                    <a:pt x="183" y="28"/>
                  </a:cubicBezTo>
                  <a:cubicBezTo>
                    <a:pt x="185" y="26"/>
                    <a:pt x="187" y="23"/>
                    <a:pt x="189" y="22"/>
                  </a:cubicBezTo>
                  <a:cubicBezTo>
                    <a:pt x="190" y="20"/>
                    <a:pt x="193" y="19"/>
                    <a:pt x="196" y="19"/>
                  </a:cubicBezTo>
                  <a:close/>
                  <a:moveTo>
                    <a:pt x="195" y="21"/>
                  </a:moveTo>
                  <a:cubicBezTo>
                    <a:pt x="194" y="21"/>
                    <a:pt x="192" y="22"/>
                    <a:pt x="191" y="22"/>
                  </a:cubicBezTo>
                  <a:cubicBezTo>
                    <a:pt x="190" y="23"/>
                    <a:pt x="188" y="24"/>
                    <a:pt x="188" y="26"/>
                  </a:cubicBezTo>
                  <a:cubicBezTo>
                    <a:pt x="187" y="28"/>
                    <a:pt x="186" y="31"/>
                    <a:pt x="186" y="34"/>
                  </a:cubicBezTo>
                  <a:cubicBezTo>
                    <a:pt x="186" y="39"/>
                    <a:pt x="187" y="43"/>
                    <a:pt x="189" y="47"/>
                  </a:cubicBezTo>
                  <a:cubicBezTo>
                    <a:pt x="191" y="50"/>
                    <a:pt x="194" y="52"/>
                    <a:pt x="197" y="52"/>
                  </a:cubicBezTo>
                  <a:cubicBezTo>
                    <a:pt x="199" y="52"/>
                    <a:pt x="201" y="51"/>
                    <a:pt x="202" y="49"/>
                  </a:cubicBezTo>
                  <a:cubicBezTo>
                    <a:pt x="204" y="47"/>
                    <a:pt x="205" y="44"/>
                    <a:pt x="205" y="39"/>
                  </a:cubicBezTo>
                  <a:cubicBezTo>
                    <a:pt x="205" y="33"/>
                    <a:pt x="204" y="28"/>
                    <a:pt x="201" y="25"/>
                  </a:cubicBezTo>
                  <a:cubicBezTo>
                    <a:pt x="200" y="22"/>
                    <a:pt x="197" y="21"/>
                    <a:pt x="195" y="21"/>
                  </a:cubicBezTo>
                  <a:close/>
                  <a:moveTo>
                    <a:pt x="229" y="41"/>
                  </a:moveTo>
                  <a:cubicBezTo>
                    <a:pt x="227" y="40"/>
                    <a:pt x="225" y="39"/>
                    <a:pt x="224" y="37"/>
                  </a:cubicBezTo>
                  <a:cubicBezTo>
                    <a:pt x="223" y="35"/>
                    <a:pt x="222" y="33"/>
                    <a:pt x="222" y="31"/>
                  </a:cubicBezTo>
                  <a:cubicBezTo>
                    <a:pt x="222" y="28"/>
                    <a:pt x="224" y="24"/>
                    <a:pt x="226" y="22"/>
                  </a:cubicBezTo>
                  <a:cubicBezTo>
                    <a:pt x="228" y="20"/>
                    <a:pt x="232" y="18"/>
                    <a:pt x="235" y="18"/>
                  </a:cubicBezTo>
                  <a:cubicBezTo>
                    <a:pt x="238" y="18"/>
                    <a:pt x="241" y="19"/>
                    <a:pt x="243" y="21"/>
                  </a:cubicBezTo>
                  <a:cubicBezTo>
                    <a:pt x="250" y="21"/>
                    <a:pt x="250" y="21"/>
                    <a:pt x="250" y="21"/>
                  </a:cubicBezTo>
                  <a:cubicBezTo>
                    <a:pt x="251" y="21"/>
                    <a:pt x="252" y="21"/>
                    <a:pt x="252" y="21"/>
                  </a:cubicBezTo>
                  <a:cubicBezTo>
                    <a:pt x="252" y="21"/>
                    <a:pt x="252" y="21"/>
                    <a:pt x="252" y="21"/>
                  </a:cubicBezTo>
                  <a:cubicBezTo>
                    <a:pt x="252" y="22"/>
                    <a:pt x="252" y="22"/>
                    <a:pt x="252" y="22"/>
                  </a:cubicBezTo>
                  <a:cubicBezTo>
                    <a:pt x="252" y="23"/>
                    <a:pt x="252" y="24"/>
                    <a:pt x="252" y="24"/>
                  </a:cubicBezTo>
                  <a:cubicBezTo>
                    <a:pt x="252" y="24"/>
                    <a:pt x="252" y="24"/>
                    <a:pt x="252" y="24"/>
                  </a:cubicBezTo>
                  <a:cubicBezTo>
                    <a:pt x="252" y="24"/>
                    <a:pt x="251" y="24"/>
                    <a:pt x="250" y="24"/>
                  </a:cubicBezTo>
                  <a:cubicBezTo>
                    <a:pt x="246" y="24"/>
                    <a:pt x="246" y="24"/>
                    <a:pt x="246" y="24"/>
                  </a:cubicBezTo>
                  <a:cubicBezTo>
                    <a:pt x="247" y="26"/>
                    <a:pt x="248" y="28"/>
                    <a:pt x="248" y="31"/>
                  </a:cubicBezTo>
                  <a:cubicBezTo>
                    <a:pt x="248" y="34"/>
                    <a:pt x="246" y="37"/>
                    <a:pt x="244" y="39"/>
                  </a:cubicBezTo>
                  <a:cubicBezTo>
                    <a:pt x="242" y="41"/>
                    <a:pt x="238" y="42"/>
                    <a:pt x="235" y="42"/>
                  </a:cubicBezTo>
                  <a:cubicBezTo>
                    <a:pt x="233" y="42"/>
                    <a:pt x="232" y="42"/>
                    <a:pt x="230" y="41"/>
                  </a:cubicBezTo>
                  <a:cubicBezTo>
                    <a:pt x="229" y="42"/>
                    <a:pt x="228" y="43"/>
                    <a:pt x="228" y="44"/>
                  </a:cubicBezTo>
                  <a:cubicBezTo>
                    <a:pt x="228" y="44"/>
                    <a:pt x="228" y="45"/>
                    <a:pt x="228" y="45"/>
                  </a:cubicBezTo>
                  <a:cubicBezTo>
                    <a:pt x="228" y="46"/>
                    <a:pt x="228" y="46"/>
                    <a:pt x="228" y="46"/>
                  </a:cubicBezTo>
                  <a:cubicBezTo>
                    <a:pt x="228" y="47"/>
                    <a:pt x="229" y="47"/>
                    <a:pt x="230" y="47"/>
                  </a:cubicBezTo>
                  <a:cubicBezTo>
                    <a:pt x="231" y="47"/>
                    <a:pt x="233" y="47"/>
                    <a:pt x="236" y="48"/>
                  </a:cubicBezTo>
                  <a:cubicBezTo>
                    <a:pt x="240" y="48"/>
                    <a:pt x="244" y="48"/>
                    <a:pt x="245" y="48"/>
                  </a:cubicBezTo>
                  <a:cubicBezTo>
                    <a:pt x="248" y="48"/>
                    <a:pt x="249" y="49"/>
                    <a:pt x="250" y="50"/>
                  </a:cubicBezTo>
                  <a:cubicBezTo>
                    <a:pt x="252" y="52"/>
                    <a:pt x="252" y="54"/>
                    <a:pt x="252" y="56"/>
                  </a:cubicBezTo>
                  <a:cubicBezTo>
                    <a:pt x="252" y="58"/>
                    <a:pt x="251" y="61"/>
                    <a:pt x="249" y="64"/>
                  </a:cubicBezTo>
                  <a:cubicBezTo>
                    <a:pt x="245" y="67"/>
                    <a:pt x="240" y="69"/>
                    <a:pt x="234" y="69"/>
                  </a:cubicBezTo>
                  <a:cubicBezTo>
                    <a:pt x="230" y="69"/>
                    <a:pt x="226" y="68"/>
                    <a:pt x="223" y="66"/>
                  </a:cubicBezTo>
                  <a:cubicBezTo>
                    <a:pt x="221" y="65"/>
                    <a:pt x="220" y="64"/>
                    <a:pt x="220" y="62"/>
                  </a:cubicBezTo>
                  <a:cubicBezTo>
                    <a:pt x="220" y="62"/>
                    <a:pt x="220" y="61"/>
                    <a:pt x="220" y="60"/>
                  </a:cubicBezTo>
                  <a:cubicBezTo>
                    <a:pt x="221" y="60"/>
                    <a:pt x="222" y="58"/>
                    <a:pt x="223" y="56"/>
                  </a:cubicBezTo>
                  <a:cubicBezTo>
                    <a:pt x="223" y="56"/>
                    <a:pt x="224" y="55"/>
                    <a:pt x="226" y="52"/>
                  </a:cubicBezTo>
                  <a:cubicBezTo>
                    <a:pt x="225" y="52"/>
                    <a:pt x="224" y="51"/>
                    <a:pt x="224" y="50"/>
                  </a:cubicBezTo>
                  <a:cubicBezTo>
                    <a:pt x="223" y="50"/>
                    <a:pt x="223" y="49"/>
                    <a:pt x="223" y="48"/>
                  </a:cubicBezTo>
                  <a:cubicBezTo>
                    <a:pt x="223" y="48"/>
                    <a:pt x="223" y="46"/>
                    <a:pt x="224" y="45"/>
                  </a:cubicBezTo>
                  <a:cubicBezTo>
                    <a:pt x="225" y="45"/>
                    <a:pt x="226" y="44"/>
                    <a:pt x="229" y="41"/>
                  </a:cubicBezTo>
                  <a:close/>
                  <a:moveTo>
                    <a:pt x="235" y="20"/>
                  </a:moveTo>
                  <a:cubicBezTo>
                    <a:pt x="233" y="20"/>
                    <a:pt x="232" y="21"/>
                    <a:pt x="230" y="22"/>
                  </a:cubicBezTo>
                  <a:cubicBezTo>
                    <a:pt x="229" y="24"/>
                    <a:pt x="229" y="26"/>
                    <a:pt x="229" y="29"/>
                  </a:cubicBezTo>
                  <a:cubicBezTo>
                    <a:pt x="229" y="33"/>
                    <a:pt x="230" y="36"/>
                    <a:pt x="231" y="38"/>
                  </a:cubicBezTo>
                  <a:cubicBezTo>
                    <a:pt x="232" y="40"/>
                    <a:pt x="234" y="41"/>
                    <a:pt x="236" y="41"/>
                  </a:cubicBezTo>
                  <a:cubicBezTo>
                    <a:pt x="238" y="41"/>
                    <a:pt x="239" y="40"/>
                    <a:pt x="240" y="39"/>
                  </a:cubicBezTo>
                  <a:cubicBezTo>
                    <a:pt x="242" y="37"/>
                    <a:pt x="242" y="35"/>
                    <a:pt x="242" y="32"/>
                  </a:cubicBezTo>
                  <a:cubicBezTo>
                    <a:pt x="242" y="28"/>
                    <a:pt x="241" y="25"/>
                    <a:pt x="240" y="23"/>
                  </a:cubicBezTo>
                  <a:cubicBezTo>
                    <a:pt x="238" y="21"/>
                    <a:pt x="237" y="20"/>
                    <a:pt x="235" y="20"/>
                  </a:cubicBezTo>
                  <a:close/>
                  <a:moveTo>
                    <a:pt x="228" y="54"/>
                  </a:moveTo>
                  <a:cubicBezTo>
                    <a:pt x="227" y="55"/>
                    <a:pt x="226" y="56"/>
                    <a:pt x="226" y="57"/>
                  </a:cubicBezTo>
                  <a:cubicBezTo>
                    <a:pt x="226" y="58"/>
                    <a:pt x="225" y="59"/>
                    <a:pt x="225" y="60"/>
                  </a:cubicBezTo>
                  <a:cubicBezTo>
                    <a:pt x="225" y="62"/>
                    <a:pt x="226" y="63"/>
                    <a:pt x="227" y="64"/>
                  </a:cubicBezTo>
                  <a:cubicBezTo>
                    <a:pt x="230" y="65"/>
                    <a:pt x="233" y="66"/>
                    <a:pt x="238" y="66"/>
                  </a:cubicBezTo>
                  <a:cubicBezTo>
                    <a:pt x="242" y="66"/>
                    <a:pt x="245" y="65"/>
                    <a:pt x="247" y="64"/>
                  </a:cubicBezTo>
                  <a:cubicBezTo>
                    <a:pt x="249" y="62"/>
                    <a:pt x="250" y="60"/>
                    <a:pt x="250" y="58"/>
                  </a:cubicBezTo>
                  <a:cubicBezTo>
                    <a:pt x="250" y="57"/>
                    <a:pt x="250" y="56"/>
                    <a:pt x="248" y="56"/>
                  </a:cubicBezTo>
                  <a:cubicBezTo>
                    <a:pt x="247" y="55"/>
                    <a:pt x="245" y="55"/>
                    <a:pt x="241" y="55"/>
                  </a:cubicBezTo>
                  <a:cubicBezTo>
                    <a:pt x="236" y="54"/>
                    <a:pt x="231" y="54"/>
                    <a:pt x="228" y="54"/>
                  </a:cubicBezTo>
                  <a:close/>
                  <a:moveTo>
                    <a:pt x="258" y="20"/>
                  </a:moveTo>
                  <a:cubicBezTo>
                    <a:pt x="274" y="20"/>
                    <a:pt x="274" y="20"/>
                    <a:pt x="274" y="20"/>
                  </a:cubicBezTo>
                  <a:cubicBezTo>
                    <a:pt x="274" y="21"/>
                    <a:pt x="274" y="21"/>
                    <a:pt x="274" y="21"/>
                  </a:cubicBezTo>
                  <a:cubicBezTo>
                    <a:pt x="273" y="21"/>
                    <a:pt x="273" y="21"/>
                    <a:pt x="273" y="21"/>
                  </a:cubicBezTo>
                  <a:cubicBezTo>
                    <a:pt x="272" y="21"/>
                    <a:pt x="271" y="21"/>
                    <a:pt x="270" y="22"/>
                  </a:cubicBezTo>
                  <a:cubicBezTo>
                    <a:pt x="270" y="22"/>
                    <a:pt x="270" y="23"/>
                    <a:pt x="270" y="23"/>
                  </a:cubicBezTo>
                  <a:cubicBezTo>
                    <a:pt x="270" y="24"/>
                    <a:pt x="270" y="26"/>
                    <a:pt x="271" y="27"/>
                  </a:cubicBezTo>
                  <a:cubicBezTo>
                    <a:pt x="279" y="44"/>
                    <a:pt x="279" y="44"/>
                    <a:pt x="279" y="44"/>
                  </a:cubicBezTo>
                  <a:cubicBezTo>
                    <a:pt x="286" y="26"/>
                    <a:pt x="286" y="26"/>
                    <a:pt x="286" y="26"/>
                  </a:cubicBezTo>
                  <a:cubicBezTo>
                    <a:pt x="286" y="24"/>
                    <a:pt x="287" y="24"/>
                    <a:pt x="287" y="22"/>
                  </a:cubicBezTo>
                  <a:cubicBezTo>
                    <a:pt x="287" y="22"/>
                    <a:pt x="287" y="22"/>
                    <a:pt x="286" y="21"/>
                  </a:cubicBezTo>
                  <a:cubicBezTo>
                    <a:pt x="286" y="21"/>
                    <a:pt x="286" y="21"/>
                    <a:pt x="286" y="20"/>
                  </a:cubicBezTo>
                  <a:cubicBezTo>
                    <a:pt x="285" y="20"/>
                    <a:pt x="284" y="20"/>
                    <a:pt x="284" y="20"/>
                  </a:cubicBezTo>
                  <a:cubicBezTo>
                    <a:pt x="284" y="19"/>
                    <a:pt x="284" y="19"/>
                    <a:pt x="284" y="19"/>
                  </a:cubicBezTo>
                  <a:cubicBezTo>
                    <a:pt x="294" y="19"/>
                    <a:pt x="294" y="19"/>
                    <a:pt x="294" y="19"/>
                  </a:cubicBezTo>
                  <a:cubicBezTo>
                    <a:pt x="294" y="20"/>
                    <a:pt x="294" y="20"/>
                    <a:pt x="294" y="20"/>
                  </a:cubicBezTo>
                  <a:cubicBezTo>
                    <a:pt x="294" y="20"/>
                    <a:pt x="293" y="20"/>
                    <a:pt x="292" y="20"/>
                  </a:cubicBezTo>
                  <a:cubicBezTo>
                    <a:pt x="292" y="21"/>
                    <a:pt x="292" y="21"/>
                    <a:pt x="291" y="22"/>
                  </a:cubicBezTo>
                  <a:cubicBezTo>
                    <a:pt x="290" y="22"/>
                    <a:pt x="290" y="23"/>
                    <a:pt x="290" y="25"/>
                  </a:cubicBezTo>
                  <a:cubicBezTo>
                    <a:pt x="276" y="59"/>
                    <a:pt x="276" y="59"/>
                    <a:pt x="276" y="59"/>
                  </a:cubicBezTo>
                  <a:cubicBezTo>
                    <a:pt x="275" y="62"/>
                    <a:pt x="274" y="64"/>
                    <a:pt x="271" y="66"/>
                  </a:cubicBezTo>
                  <a:cubicBezTo>
                    <a:pt x="269" y="68"/>
                    <a:pt x="267" y="69"/>
                    <a:pt x="265" y="69"/>
                  </a:cubicBezTo>
                  <a:cubicBezTo>
                    <a:pt x="264" y="69"/>
                    <a:pt x="263" y="68"/>
                    <a:pt x="262" y="68"/>
                  </a:cubicBezTo>
                  <a:cubicBezTo>
                    <a:pt x="261" y="67"/>
                    <a:pt x="260" y="66"/>
                    <a:pt x="260" y="65"/>
                  </a:cubicBezTo>
                  <a:cubicBezTo>
                    <a:pt x="260" y="64"/>
                    <a:pt x="261" y="63"/>
                    <a:pt x="261" y="62"/>
                  </a:cubicBezTo>
                  <a:cubicBezTo>
                    <a:pt x="262" y="62"/>
                    <a:pt x="263" y="62"/>
                    <a:pt x="264" y="62"/>
                  </a:cubicBezTo>
                  <a:cubicBezTo>
                    <a:pt x="265" y="62"/>
                    <a:pt x="266" y="62"/>
                    <a:pt x="267" y="62"/>
                  </a:cubicBezTo>
                  <a:cubicBezTo>
                    <a:pt x="268" y="63"/>
                    <a:pt x="269" y="63"/>
                    <a:pt x="269" y="63"/>
                  </a:cubicBezTo>
                  <a:cubicBezTo>
                    <a:pt x="270" y="63"/>
                    <a:pt x="270" y="62"/>
                    <a:pt x="271" y="62"/>
                  </a:cubicBezTo>
                  <a:cubicBezTo>
                    <a:pt x="272" y="61"/>
                    <a:pt x="273" y="59"/>
                    <a:pt x="274" y="57"/>
                  </a:cubicBezTo>
                  <a:cubicBezTo>
                    <a:pt x="276" y="51"/>
                    <a:pt x="276" y="51"/>
                    <a:pt x="276" y="51"/>
                  </a:cubicBezTo>
                  <a:cubicBezTo>
                    <a:pt x="264" y="26"/>
                    <a:pt x="264" y="26"/>
                    <a:pt x="264" y="26"/>
                  </a:cubicBezTo>
                  <a:cubicBezTo>
                    <a:pt x="264" y="25"/>
                    <a:pt x="264" y="24"/>
                    <a:pt x="263" y="23"/>
                  </a:cubicBezTo>
                  <a:cubicBezTo>
                    <a:pt x="262" y="22"/>
                    <a:pt x="262" y="21"/>
                    <a:pt x="261" y="21"/>
                  </a:cubicBezTo>
                  <a:cubicBezTo>
                    <a:pt x="261" y="21"/>
                    <a:pt x="260" y="20"/>
                    <a:pt x="258" y="20"/>
                  </a:cubicBezTo>
                  <a:cubicBezTo>
                    <a:pt x="258" y="20"/>
                    <a:pt x="258" y="20"/>
                    <a:pt x="258" y="20"/>
                  </a:cubicBezTo>
                  <a:close/>
                  <a:moveTo>
                    <a:pt x="331" y="19"/>
                  </a:moveTo>
                  <a:cubicBezTo>
                    <a:pt x="336" y="19"/>
                    <a:pt x="340" y="21"/>
                    <a:pt x="343" y="25"/>
                  </a:cubicBezTo>
                  <a:cubicBezTo>
                    <a:pt x="346" y="28"/>
                    <a:pt x="347" y="32"/>
                    <a:pt x="347" y="36"/>
                  </a:cubicBezTo>
                  <a:cubicBezTo>
                    <a:pt x="347" y="40"/>
                    <a:pt x="346" y="42"/>
                    <a:pt x="345" y="46"/>
                  </a:cubicBezTo>
                  <a:cubicBezTo>
                    <a:pt x="344" y="49"/>
                    <a:pt x="342" y="51"/>
                    <a:pt x="339" y="53"/>
                  </a:cubicBezTo>
                  <a:cubicBezTo>
                    <a:pt x="336" y="54"/>
                    <a:pt x="334" y="55"/>
                    <a:pt x="331" y="55"/>
                  </a:cubicBezTo>
                  <a:cubicBezTo>
                    <a:pt x="326" y="55"/>
                    <a:pt x="322" y="53"/>
                    <a:pt x="319" y="49"/>
                  </a:cubicBezTo>
                  <a:cubicBezTo>
                    <a:pt x="317" y="46"/>
                    <a:pt x="316" y="42"/>
                    <a:pt x="316" y="38"/>
                  </a:cubicBezTo>
                  <a:cubicBezTo>
                    <a:pt x="316" y="34"/>
                    <a:pt x="316" y="31"/>
                    <a:pt x="318" y="28"/>
                  </a:cubicBezTo>
                  <a:cubicBezTo>
                    <a:pt x="320" y="26"/>
                    <a:pt x="322" y="23"/>
                    <a:pt x="324" y="22"/>
                  </a:cubicBezTo>
                  <a:cubicBezTo>
                    <a:pt x="326" y="20"/>
                    <a:pt x="328" y="19"/>
                    <a:pt x="331" y="19"/>
                  </a:cubicBezTo>
                  <a:close/>
                  <a:moveTo>
                    <a:pt x="330" y="21"/>
                  </a:moveTo>
                  <a:cubicBezTo>
                    <a:pt x="329" y="21"/>
                    <a:pt x="328" y="22"/>
                    <a:pt x="326" y="22"/>
                  </a:cubicBezTo>
                  <a:cubicBezTo>
                    <a:pt x="325" y="23"/>
                    <a:pt x="324" y="24"/>
                    <a:pt x="323" y="26"/>
                  </a:cubicBezTo>
                  <a:cubicBezTo>
                    <a:pt x="322" y="28"/>
                    <a:pt x="322" y="31"/>
                    <a:pt x="322" y="34"/>
                  </a:cubicBezTo>
                  <a:cubicBezTo>
                    <a:pt x="322" y="39"/>
                    <a:pt x="323" y="43"/>
                    <a:pt x="325" y="47"/>
                  </a:cubicBezTo>
                  <a:cubicBezTo>
                    <a:pt x="327" y="50"/>
                    <a:pt x="329" y="52"/>
                    <a:pt x="332" y="52"/>
                  </a:cubicBezTo>
                  <a:cubicBezTo>
                    <a:pt x="335" y="52"/>
                    <a:pt x="337" y="51"/>
                    <a:pt x="338" y="49"/>
                  </a:cubicBezTo>
                  <a:cubicBezTo>
                    <a:pt x="340" y="47"/>
                    <a:pt x="340" y="44"/>
                    <a:pt x="340" y="39"/>
                  </a:cubicBezTo>
                  <a:cubicBezTo>
                    <a:pt x="340" y="33"/>
                    <a:pt x="339" y="28"/>
                    <a:pt x="337" y="25"/>
                  </a:cubicBezTo>
                  <a:cubicBezTo>
                    <a:pt x="335" y="22"/>
                    <a:pt x="332" y="21"/>
                    <a:pt x="330" y="21"/>
                  </a:cubicBezTo>
                  <a:close/>
                  <a:moveTo>
                    <a:pt x="368" y="22"/>
                  </a:moveTo>
                  <a:cubicBezTo>
                    <a:pt x="368" y="45"/>
                    <a:pt x="368" y="45"/>
                    <a:pt x="368" y="45"/>
                  </a:cubicBezTo>
                  <a:cubicBezTo>
                    <a:pt x="368" y="48"/>
                    <a:pt x="368" y="50"/>
                    <a:pt x="369" y="51"/>
                  </a:cubicBezTo>
                  <a:cubicBezTo>
                    <a:pt x="370" y="52"/>
                    <a:pt x="371" y="52"/>
                    <a:pt x="373" y="52"/>
                  </a:cubicBezTo>
                  <a:cubicBezTo>
                    <a:pt x="376" y="52"/>
                    <a:pt x="376" y="52"/>
                    <a:pt x="376" y="52"/>
                  </a:cubicBezTo>
                  <a:cubicBezTo>
                    <a:pt x="376" y="54"/>
                    <a:pt x="376" y="54"/>
                    <a:pt x="376" y="54"/>
                  </a:cubicBezTo>
                  <a:cubicBezTo>
                    <a:pt x="356" y="54"/>
                    <a:pt x="356" y="54"/>
                    <a:pt x="356" y="54"/>
                  </a:cubicBezTo>
                  <a:cubicBezTo>
                    <a:pt x="356" y="52"/>
                    <a:pt x="356" y="52"/>
                    <a:pt x="356" y="52"/>
                  </a:cubicBezTo>
                  <a:cubicBezTo>
                    <a:pt x="358" y="52"/>
                    <a:pt x="358" y="52"/>
                    <a:pt x="358" y="52"/>
                  </a:cubicBezTo>
                  <a:cubicBezTo>
                    <a:pt x="358" y="52"/>
                    <a:pt x="360" y="52"/>
                    <a:pt x="360" y="52"/>
                  </a:cubicBezTo>
                  <a:cubicBezTo>
                    <a:pt x="361" y="51"/>
                    <a:pt x="362" y="50"/>
                    <a:pt x="362" y="50"/>
                  </a:cubicBezTo>
                  <a:cubicBezTo>
                    <a:pt x="362" y="49"/>
                    <a:pt x="362" y="47"/>
                    <a:pt x="362" y="45"/>
                  </a:cubicBezTo>
                  <a:cubicBezTo>
                    <a:pt x="362" y="22"/>
                    <a:pt x="362" y="22"/>
                    <a:pt x="362" y="22"/>
                  </a:cubicBezTo>
                  <a:cubicBezTo>
                    <a:pt x="356" y="22"/>
                    <a:pt x="356" y="22"/>
                    <a:pt x="356" y="22"/>
                  </a:cubicBezTo>
                  <a:cubicBezTo>
                    <a:pt x="356" y="20"/>
                    <a:pt x="356" y="20"/>
                    <a:pt x="356" y="20"/>
                  </a:cubicBezTo>
                  <a:cubicBezTo>
                    <a:pt x="362" y="20"/>
                    <a:pt x="362" y="20"/>
                    <a:pt x="362" y="20"/>
                  </a:cubicBezTo>
                  <a:cubicBezTo>
                    <a:pt x="362" y="17"/>
                    <a:pt x="362" y="17"/>
                    <a:pt x="362" y="17"/>
                  </a:cubicBezTo>
                  <a:cubicBezTo>
                    <a:pt x="362" y="14"/>
                    <a:pt x="363" y="11"/>
                    <a:pt x="364" y="8"/>
                  </a:cubicBezTo>
                  <a:cubicBezTo>
                    <a:pt x="365" y="6"/>
                    <a:pt x="367" y="4"/>
                    <a:pt x="369" y="3"/>
                  </a:cubicBezTo>
                  <a:cubicBezTo>
                    <a:pt x="371" y="2"/>
                    <a:pt x="373" y="1"/>
                    <a:pt x="376" y="1"/>
                  </a:cubicBezTo>
                  <a:cubicBezTo>
                    <a:pt x="378" y="1"/>
                    <a:pt x="381" y="2"/>
                    <a:pt x="383" y="3"/>
                  </a:cubicBezTo>
                  <a:cubicBezTo>
                    <a:pt x="384" y="4"/>
                    <a:pt x="385" y="6"/>
                    <a:pt x="385" y="7"/>
                  </a:cubicBezTo>
                  <a:cubicBezTo>
                    <a:pt x="385" y="8"/>
                    <a:pt x="384" y="8"/>
                    <a:pt x="384" y="9"/>
                  </a:cubicBezTo>
                  <a:cubicBezTo>
                    <a:pt x="383" y="10"/>
                    <a:pt x="383" y="10"/>
                    <a:pt x="382" y="10"/>
                  </a:cubicBezTo>
                  <a:cubicBezTo>
                    <a:pt x="382" y="10"/>
                    <a:pt x="381" y="9"/>
                    <a:pt x="380" y="9"/>
                  </a:cubicBezTo>
                  <a:cubicBezTo>
                    <a:pt x="380" y="8"/>
                    <a:pt x="379" y="8"/>
                    <a:pt x="378" y="6"/>
                  </a:cubicBezTo>
                  <a:cubicBezTo>
                    <a:pt x="377" y="5"/>
                    <a:pt x="376" y="4"/>
                    <a:pt x="376" y="3"/>
                  </a:cubicBezTo>
                  <a:cubicBezTo>
                    <a:pt x="375" y="3"/>
                    <a:pt x="374" y="2"/>
                    <a:pt x="373" y="2"/>
                  </a:cubicBezTo>
                  <a:cubicBezTo>
                    <a:pt x="372" y="2"/>
                    <a:pt x="371" y="3"/>
                    <a:pt x="370" y="3"/>
                  </a:cubicBezTo>
                  <a:cubicBezTo>
                    <a:pt x="370" y="4"/>
                    <a:pt x="369" y="5"/>
                    <a:pt x="369" y="6"/>
                  </a:cubicBezTo>
                  <a:cubicBezTo>
                    <a:pt x="368" y="7"/>
                    <a:pt x="368" y="10"/>
                    <a:pt x="368" y="16"/>
                  </a:cubicBezTo>
                  <a:cubicBezTo>
                    <a:pt x="368" y="18"/>
                    <a:pt x="368" y="18"/>
                    <a:pt x="368" y="18"/>
                  </a:cubicBezTo>
                  <a:cubicBezTo>
                    <a:pt x="377" y="18"/>
                    <a:pt x="377" y="18"/>
                    <a:pt x="377" y="18"/>
                  </a:cubicBezTo>
                  <a:cubicBezTo>
                    <a:pt x="377" y="22"/>
                    <a:pt x="377" y="22"/>
                    <a:pt x="377" y="22"/>
                  </a:cubicBezTo>
                  <a:cubicBezTo>
                    <a:pt x="368" y="22"/>
                    <a:pt x="368" y="22"/>
                    <a:pt x="368" y="22"/>
                  </a:cubicBezTo>
                  <a:close/>
                  <a:moveTo>
                    <a:pt x="440" y="2"/>
                  </a:moveTo>
                  <a:cubicBezTo>
                    <a:pt x="441" y="20"/>
                    <a:pt x="441" y="20"/>
                    <a:pt x="441" y="20"/>
                  </a:cubicBezTo>
                  <a:cubicBezTo>
                    <a:pt x="440" y="20"/>
                    <a:pt x="440" y="20"/>
                    <a:pt x="440" y="20"/>
                  </a:cubicBezTo>
                  <a:cubicBezTo>
                    <a:pt x="438" y="14"/>
                    <a:pt x="436" y="11"/>
                    <a:pt x="433" y="8"/>
                  </a:cubicBezTo>
                  <a:cubicBezTo>
                    <a:pt x="430" y="6"/>
                    <a:pt x="427" y="5"/>
                    <a:pt x="423" y="5"/>
                  </a:cubicBezTo>
                  <a:cubicBezTo>
                    <a:pt x="420" y="5"/>
                    <a:pt x="417" y="6"/>
                    <a:pt x="414" y="8"/>
                  </a:cubicBezTo>
                  <a:cubicBezTo>
                    <a:pt x="412" y="9"/>
                    <a:pt x="410" y="12"/>
                    <a:pt x="408" y="16"/>
                  </a:cubicBezTo>
                  <a:cubicBezTo>
                    <a:pt x="407" y="19"/>
                    <a:pt x="406" y="24"/>
                    <a:pt x="406" y="30"/>
                  </a:cubicBezTo>
                  <a:cubicBezTo>
                    <a:pt x="406" y="34"/>
                    <a:pt x="407" y="38"/>
                    <a:pt x="408" y="42"/>
                  </a:cubicBezTo>
                  <a:cubicBezTo>
                    <a:pt x="409" y="45"/>
                    <a:pt x="412" y="48"/>
                    <a:pt x="414" y="49"/>
                  </a:cubicBezTo>
                  <a:cubicBezTo>
                    <a:pt x="417" y="51"/>
                    <a:pt x="420" y="52"/>
                    <a:pt x="424" y="52"/>
                  </a:cubicBezTo>
                  <a:cubicBezTo>
                    <a:pt x="427" y="52"/>
                    <a:pt x="430" y="51"/>
                    <a:pt x="432" y="50"/>
                  </a:cubicBezTo>
                  <a:cubicBezTo>
                    <a:pt x="435" y="49"/>
                    <a:pt x="438" y="46"/>
                    <a:pt x="440" y="42"/>
                  </a:cubicBezTo>
                  <a:cubicBezTo>
                    <a:pt x="442" y="42"/>
                    <a:pt x="442" y="42"/>
                    <a:pt x="442" y="42"/>
                  </a:cubicBezTo>
                  <a:cubicBezTo>
                    <a:pt x="439" y="47"/>
                    <a:pt x="436" y="50"/>
                    <a:pt x="433" y="52"/>
                  </a:cubicBezTo>
                  <a:cubicBezTo>
                    <a:pt x="430" y="54"/>
                    <a:pt x="426" y="56"/>
                    <a:pt x="422" y="56"/>
                  </a:cubicBezTo>
                  <a:cubicBezTo>
                    <a:pt x="414" y="56"/>
                    <a:pt x="407" y="52"/>
                    <a:pt x="403" y="46"/>
                  </a:cubicBezTo>
                  <a:cubicBezTo>
                    <a:pt x="400" y="42"/>
                    <a:pt x="398" y="36"/>
                    <a:pt x="398" y="30"/>
                  </a:cubicBezTo>
                  <a:cubicBezTo>
                    <a:pt x="398" y="25"/>
                    <a:pt x="399" y="20"/>
                    <a:pt x="401" y="16"/>
                  </a:cubicBezTo>
                  <a:cubicBezTo>
                    <a:pt x="403" y="12"/>
                    <a:pt x="406" y="8"/>
                    <a:pt x="410" y="6"/>
                  </a:cubicBezTo>
                  <a:cubicBezTo>
                    <a:pt x="414" y="4"/>
                    <a:pt x="418" y="3"/>
                    <a:pt x="422" y="3"/>
                  </a:cubicBezTo>
                  <a:cubicBezTo>
                    <a:pt x="426" y="3"/>
                    <a:pt x="429" y="4"/>
                    <a:pt x="433" y="6"/>
                  </a:cubicBezTo>
                  <a:cubicBezTo>
                    <a:pt x="434" y="6"/>
                    <a:pt x="434" y="6"/>
                    <a:pt x="435" y="6"/>
                  </a:cubicBezTo>
                  <a:cubicBezTo>
                    <a:pt x="436" y="6"/>
                    <a:pt x="436" y="6"/>
                    <a:pt x="436" y="6"/>
                  </a:cubicBezTo>
                  <a:cubicBezTo>
                    <a:pt x="437" y="5"/>
                    <a:pt x="438" y="4"/>
                    <a:pt x="438" y="3"/>
                  </a:cubicBezTo>
                  <a:cubicBezTo>
                    <a:pt x="440" y="2"/>
                    <a:pt x="440" y="2"/>
                    <a:pt x="440" y="2"/>
                  </a:cubicBezTo>
                  <a:close/>
                  <a:moveTo>
                    <a:pt x="460" y="1"/>
                  </a:moveTo>
                  <a:cubicBezTo>
                    <a:pt x="460" y="26"/>
                    <a:pt x="460" y="26"/>
                    <a:pt x="460" y="26"/>
                  </a:cubicBezTo>
                  <a:cubicBezTo>
                    <a:pt x="463" y="22"/>
                    <a:pt x="465" y="21"/>
                    <a:pt x="466" y="20"/>
                  </a:cubicBezTo>
                  <a:cubicBezTo>
                    <a:pt x="468" y="19"/>
                    <a:pt x="470" y="18"/>
                    <a:pt x="471" y="18"/>
                  </a:cubicBezTo>
                  <a:cubicBezTo>
                    <a:pt x="473" y="18"/>
                    <a:pt x="475" y="19"/>
                    <a:pt x="476" y="20"/>
                  </a:cubicBezTo>
                  <a:cubicBezTo>
                    <a:pt x="477" y="21"/>
                    <a:pt x="478" y="23"/>
                    <a:pt x="479" y="25"/>
                  </a:cubicBezTo>
                  <a:cubicBezTo>
                    <a:pt x="479" y="27"/>
                    <a:pt x="480" y="30"/>
                    <a:pt x="480" y="34"/>
                  </a:cubicBezTo>
                  <a:cubicBezTo>
                    <a:pt x="480" y="46"/>
                    <a:pt x="480" y="46"/>
                    <a:pt x="480" y="46"/>
                  </a:cubicBezTo>
                  <a:cubicBezTo>
                    <a:pt x="480" y="48"/>
                    <a:pt x="480" y="50"/>
                    <a:pt x="480" y="50"/>
                  </a:cubicBezTo>
                  <a:cubicBezTo>
                    <a:pt x="480" y="51"/>
                    <a:pt x="481" y="52"/>
                    <a:pt x="481" y="52"/>
                  </a:cubicBezTo>
                  <a:cubicBezTo>
                    <a:pt x="482" y="52"/>
                    <a:pt x="483" y="52"/>
                    <a:pt x="484" y="52"/>
                  </a:cubicBezTo>
                  <a:cubicBezTo>
                    <a:pt x="484" y="54"/>
                    <a:pt x="484" y="54"/>
                    <a:pt x="484" y="54"/>
                  </a:cubicBezTo>
                  <a:cubicBezTo>
                    <a:pt x="468" y="54"/>
                    <a:pt x="468" y="54"/>
                    <a:pt x="468" y="54"/>
                  </a:cubicBezTo>
                  <a:cubicBezTo>
                    <a:pt x="468" y="52"/>
                    <a:pt x="468" y="52"/>
                    <a:pt x="468" y="52"/>
                  </a:cubicBezTo>
                  <a:cubicBezTo>
                    <a:pt x="469" y="52"/>
                    <a:pt x="469" y="52"/>
                    <a:pt x="469" y="52"/>
                  </a:cubicBezTo>
                  <a:cubicBezTo>
                    <a:pt x="471" y="52"/>
                    <a:pt x="472" y="52"/>
                    <a:pt x="472" y="52"/>
                  </a:cubicBezTo>
                  <a:cubicBezTo>
                    <a:pt x="473" y="51"/>
                    <a:pt x="474" y="50"/>
                    <a:pt x="474" y="50"/>
                  </a:cubicBezTo>
                  <a:cubicBezTo>
                    <a:pt x="474" y="49"/>
                    <a:pt x="474" y="48"/>
                    <a:pt x="474" y="46"/>
                  </a:cubicBezTo>
                  <a:cubicBezTo>
                    <a:pt x="474" y="34"/>
                    <a:pt x="474" y="34"/>
                    <a:pt x="474" y="34"/>
                  </a:cubicBezTo>
                  <a:cubicBezTo>
                    <a:pt x="474" y="30"/>
                    <a:pt x="474" y="28"/>
                    <a:pt x="473" y="27"/>
                  </a:cubicBezTo>
                  <a:cubicBezTo>
                    <a:pt x="473" y="26"/>
                    <a:pt x="472" y="25"/>
                    <a:pt x="472" y="24"/>
                  </a:cubicBezTo>
                  <a:cubicBezTo>
                    <a:pt x="471" y="24"/>
                    <a:pt x="470" y="23"/>
                    <a:pt x="469" y="23"/>
                  </a:cubicBezTo>
                  <a:cubicBezTo>
                    <a:pt x="468" y="23"/>
                    <a:pt x="466" y="24"/>
                    <a:pt x="465" y="24"/>
                  </a:cubicBezTo>
                  <a:cubicBezTo>
                    <a:pt x="464" y="25"/>
                    <a:pt x="462" y="26"/>
                    <a:pt x="461" y="28"/>
                  </a:cubicBezTo>
                  <a:cubicBezTo>
                    <a:pt x="461" y="46"/>
                    <a:pt x="461" y="46"/>
                    <a:pt x="461" y="46"/>
                  </a:cubicBezTo>
                  <a:cubicBezTo>
                    <a:pt x="461" y="48"/>
                    <a:pt x="461" y="50"/>
                    <a:pt x="461" y="50"/>
                  </a:cubicBezTo>
                  <a:cubicBezTo>
                    <a:pt x="462" y="51"/>
                    <a:pt x="462" y="52"/>
                    <a:pt x="462" y="52"/>
                  </a:cubicBezTo>
                  <a:cubicBezTo>
                    <a:pt x="463" y="52"/>
                    <a:pt x="464" y="52"/>
                    <a:pt x="466" y="52"/>
                  </a:cubicBezTo>
                  <a:cubicBezTo>
                    <a:pt x="466" y="54"/>
                    <a:pt x="466" y="54"/>
                    <a:pt x="466" y="54"/>
                  </a:cubicBezTo>
                  <a:cubicBezTo>
                    <a:pt x="450" y="54"/>
                    <a:pt x="450" y="54"/>
                    <a:pt x="450" y="54"/>
                  </a:cubicBezTo>
                  <a:cubicBezTo>
                    <a:pt x="450" y="52"/>
                    <a:pt x="450" y="52"/>
                    <a:pt x="450" y="52"/>
                  </a:cubicBezTo>
                  <a:cubicBezTo>
                    <a:pt x="451" y="52"/>
                    <a:pt x="452" y="52"/>
                    <a:pt x="453" y="52"/>
                  </a:cubicBezTo>
                  <a:cubicBezTo>
                    <a:pt x="454" y="51"/>
                    <a:pt x="454" y="51"/>
                    <a:pt x="454" y="50"/>
                  </a:cubicBezTo>
                  <a:cubicBezTo>
                    <a:pt x="455" y="49"/>
                    <a:pt x="455" y="48"/>
                    <a:pt x="455" y="46"/>
                  </a:cubicBezTo>
                  <a:cubicBezTo>
                    <a:pt x="455" y="15"/>
                    <a:pt x="455" y="15"/>
                    <a:pt x="455" y="15"/>
                  </a:cubicBezTo>
                  <a:cubicBezTo>
                    <a:pt x="455" y="11"/>
                    <a:pt x="455" y="8"/>
                    <a:pt x="454" y="8"/>
                  </a:cubicBezTo>
                  <a:cubicBezTo>
                    <a:pt x="454" y="7"/>
                    <a:pt x="454" y="6"/>
                    <a:pt x="454" y="6"/>
                  </a:cubicBezTo>
                  <a:cubicBezTo>
                    <a:pt x="453" y="5"/>
                    <a:pt x="453" y="5"/>
                    <a:pt x="452" y="5"/>
                  </a:cubicBezTo>
                  <a:cubicBezTo>
                    <a:pt x="452" y="5"/>
                    <a:pt x="451" y="5"/>
                    <a:pt x="450" y="6"/>
                  </a:cubicBezTo>
                  <a:cubicBezTo>
                    <a:pt x="449" y="4"/>
                    <a:pt x="449" y="4"/>
                    <a:pt x="449" y="4"/>
                  </a:cubicBezTo>
                  <a:cubicBezTo>
                    <a:pt x="459" y="0"/>
                    <a:pt x="459" y="0"/>
                    <a:pt x="459" y="0"/>
                  </a:cubicBezTo>
                  <a:cubicBezTo>
                    <a:pt x="460" y="1"/>
                    <a:pt x="460" y="1"/>
                    <a:pt x="460" y="1"/>
                  </a:cubicBezTo>
                  <a:close/>
                  <a:moveTo>
                    <a:pt x="499" y="1"/>
                  </a:moveTo>
                  <a:cubicBezTo>
                    <a:pt x="500" y="1"/>
                    <a:pt x="501" y="1"/>
                    <a:pt x="501" y="2"/>
                  </a:cubicBezTo>
                  <a:cubicBezTo>
                    <a:pt x="502" y="3"/>
                    <a:pt x="502" y="4"/>
                    <a:pt x="502" y="5"/>
                  </a:cubicBezTo>
                  <a:cubicBezTo>
                    <a:pt x="502" y="6"/>
                    <a:pt x="502" y="7"/>
                    <a:pt x="501" y="8"/>
                  </a:cubicBezTo>
                  <a:cubicBezTo>
                    <a:pt x="500" y="8"/>
                    <a:pt x="500" y="9"/>
                    <a:pt x="499" y="9"/>
                  </a:cubicBezTo>
                  <a:cubicBezTo>
                    <a:pt x="498" y="9"/>
                    <a:pt x="497" y="8"/>
                    <a:pt x="496" y="8"/>
                  </a:cubicBezTo>
                  <a:cubicBezTo>
                    <a:pt x="496" y="7"/>
                    <a:pt x="495" y="6"/>
                    <a:pt x="495" y="5"/>
                  </a:cubicBezTo>
                  <a:cubicBezTo>
                    <a:pt x="495" y="4"/>
                    <a:pt x="496" y="3"/>
                    <a:pt x="496" y="2"/>
                  </a:cubicBezTo>
                  <a:cubicBezTo>
                    <a:pt x="497" y="1"/>
                    <a:pt x="498" y="1"/>
                    <a:pt x="499" y="1"/>
                  </a:cubicBezTo>
                  <a:close/>
                  <a:moveTo>
                    <a:pt x="502" y="19"/>
                  </a:moveTo>
                  <a:cubicBezTo>
                    <a:pt x="502" y="46"/>
                    <a:pt x="502" y="46"/>
                    <a:pt x="502" y="46"/>
                  </a:cubicBezTo>
                  <a:cubicBezTo>
                    <a:pt x="502" y="48"/>
                    <a:pt x="502" y="50"/>
                    <a:pt x="502" y="50"/>
                  </a:cubicBezTo>
                  <a:cubicBezTo>
                    <a:pt x="503" y="51"/>
                    <a:pt x="503" y="52"/>
                    <a:pt x="504" y="52"/>
                  </a:cubicBezTo>
                  <a:cubicBezTo>
                    <a:pt x="504" y="52"/>
                    <a:pt x="505" y="52"/>
                    <a:pt x="507" y="52"/>
                  </a:cubicBezTo>
                  <a:cubicBezTo>
                    <a:pt x="507" y="54"/>
                    <a:pt x="507" y="54"/>
                    <a:pt x="507" y="54"/>
                  </a:cubicBezTo>
                  <a:cubicBezTo>
                    <a:pt x="491" y="54"/>
                    <a:pt x="491" y="54"/>
                    <a:pt x="491" y="54"/>
                  </a:cubicBezTo>
                  <a:cubicBezTo>
                    <a:pt x="491" y="52"/>
                    <a:pt x="491" y="52"/>
                    <a:pt x="491" y="52"/>
                  </a:cubicBezTo>
                  <a:cubicBezTo>
                    <a:pt x="492" y="52"/>
                    <a:pt x="494" y="52"/>
                    <a:pt x="494" y="52"/>
                  </a:cubicBezTo>
                  <a:cubicBezTo>
                    <a:pt x="494" y="52"/>
                    <a:pt x="495" y="51"/>
                    <a:pt x="495" y="50"/>
                  </a:cubicBezTo>
                  <a:cubicBezTo>
                    <a:pt x="496" y="50"/>
                    <a:pt x="496" y="48"/>
                    <a:pt x="496" y="46"/>
                  </a:cubicBezTo>
                  <a:cubicBezTo>
                    <a:pt x="496" y="33"/>
                    <a:pt x="496" y="33"/>
                    <a:pt x="496" y="33"/>
                  </a:cubicBezTo>
                  <a:cubicBezTo>
                    <a:pt x="496" y="29"/>
                    <a:pt x="496" y="27"/>
                    <a:pt x="495" y="26"/>
                  </a:cubicBezTo>
                  <a:cubicBezTo>
                    <a:pt x="495" y="25"/>
                    <a:pt x="495" y="24"/>
                    <a:pt x="494" y="24"/>
                  </a:cubicBezTo>
                  <a:cubicBezTo>
                    <a:pt x="494" y="24"/>
                    <a:pt x="494" y="24"/>
                    <a:pt x="493" y="24"/>
                  </a:cubicBezTo>
                  <a:cubicBezTo>
                    <a:pt x="492" y="24"/>
                    <a:pt x="491" y="24"/>
                    <a:pt x="490" y="24"/>
                  </a:cubicBezTo>
                  <a:cubicBezTo>
                    <a:pt x="490" y="23"/>
                    <a:pt x="490" y="23"/>
                    <a:pt x="490" y="23"/>
                  </a:cubicBezTo>
                  <a:cubicBezTo>
                    <a:pt x="500" y="19"/>
                    <a:pt x="500" y="19"/>
                    <a:pt x="500" y="19"/>
                  </a:cubicBezTo>
                  <a:cubicBezTo>
                    <a:pt x="502" y="19"/>
                    <a:pt x="502" y="19"/>
                    <a:pt x="502" y="19"/>
                  </a:cubicBezTo>
                  <a:close/>
                  <a:moveTo>
                    <a:pt x="524" y="26"/>
                  </a:moveTo>
                  <a:cubicBezTo>
                    <a:pt x="528" y="21"/>
                    <a:pt x="532" y="19"/>
                    <a:pt x="535" y="19"/>
                  </a:cubicBezTo>
                  <a:cubicBezTo>
                    <a:pt x="536" y="19"/>
                    <a:pt x="538" y="19"/>
                    <a:pt x="540" y="20"/>
                  </a:cubicBezTo>
                  <a:cubicBezTo>
                    <a:pt x="541" y="21"/>
                    <a:pt x="542" y="22"/>
                    <a:pt x="543" y="24"/>
                  </a:cubicBezTo>
                  <a:cubicBezTo>
                    <a:pt x="543" y="26"/>
                    <a:pt x="544" y="28"/>
                    <a:pt x="544" y="31"/>
                  </a:cubicBezTo>
                  <a:cubicBezTo>
                    <a:pt x="544" y="46"/>
                    <a:pt x="544" y="46"/>
                    <a:pt x="544" y="46"/>
                  </a:cubicBezTo>
                  <a:cubicBezTo>
                    <a:pt x="544" y="48"/>
                    <a:pt x="544" y="49"/>
                    <a:pt x="544" y="50"/>
                  </a:cubicBezTo>
                  <a:cubicBezTo>
                    <a:pt x="544" y="51"/>
                    <a:pt x="545" y="51"/>
                    <a:pt x="545" y="52"/>
                  </a:cubicBezTo>
                  <a:cubicBezTo>
                    <a:pt x="546" y="52"/>
                    <a:pt x="547" y="52"/>
                    <a:pt x="548" y="52"/>
                  </a:cubicBezTo>
                  <a:cubicBezTo>
                    <a:pt x="548" y="53"/>
                    <a:pt x="548" y="53"/>
                    <a:pt x="548" y="53"/>
                  </a:cubicBezTo>
                  <a:cubicBezTo>
                    <a:pt x="532" y="53"/>
                    <a:pt x="532" y="53"/>
                    <a:pt x="532" y="53"/>
                  </a:cubicBezTo>
                  <a:cubicBezTo>
                    <a:pt x="532" y="52"/>
                    <a:pt x="532" y="52"/>
                    <a:pt x="532" y="52"/>
                  </a:cubicBezTo>
                  <a:cubicBezTo>
                    <a:pt x="533" y="52"/>
                    <a:pt x="533" y="52"/>
                    <a:pt x="533" y="52"/>
                  </a:cubicBezTo>
                  <a:cubicBezTo>
                    <a:pt x="535" y="52"/>
                    <a:pt x="536" y="52"/>
                    <a:pt x="536" y="51"/>
                  </a:cubicBezTo>
                  <a:cubicBezTo>
                    <a:pt x="537" y="51"/>
                    <a:pt x="538" y="50"/>
                    <a:pt x="538" y="49"/>
                  </a:cubicBezTo>
                  <a:cubicBezTo>
                    <a:pt x="538" y="49"/>
                    <a:pt x="538" y="48"/>
                    <a:pt x="538" y="46"/>
                  </a:cubicBezTo>
                  <a:cubicBezTo>
                    <a:pt x="538" y="32"/>
                    <a:pt x="538" y="32"/>
                    <a:pt x="538" y="32"/>
                  </a:cubicBezTo>
                  <a:cubicBezTo>
                    <a:pt x="538" y="28"/>
                    <a:pt x="537" y="26"/>
                    <a:pt x="536" y="25"/>
                  </a:cubicBezTo>
                  <a:cubicBezTo>
                    <a:pt x="536" y="24"/>
                    <a:pt x="534" y="23"/>
                    <a:pt x="532" y="23"/>
                  </a:cubicBezTo>
                  <a:cubicBezTo>
                    <a:pt x="530" y="23"/>
                    <a:pt x="527" y="24"/>
                    <a:pt x="524" y="28"/>
                  </a:cubicBezTo>
                  <a:cubicBezTo>
                    <a:pt x="524" y="46"/>
                    <a:pt x="524" y="46"/>
                    <a:pt x="524" y="46"/>
                  </a:cubicBezTo>
                  <a:cubicBezTo>
                    <a:pt x="524" y="48"/>
                    <a:pt x="524" y="49"/>
                    <a:pt x="524" y="50"/>
                  </a:cubicBezTo>
                  <a:cubicBezTo>
                    <a:pt x="525" y="51"/>
                    <a:pt x="525" y="51"/>
                    <a:pt x="526" y="52"/>
                  </a:cubicBezTo>
                  <a:cubicBezTo>
                    <a:pt x="526" y="52"/>
                    <a:pt x="527" y="52"/>
                    <a:pt x="529" y="52"/>
                  </a:cubicBezTo>
                  <a:cubicBezTo>
                    <a:pt x="529" y="53"/>
                    <a:pt x="529" y="53"/>
                    <a:pt x="529" y="53"/>
                  </a:cubicBezTo>
                  <a:cubicBezTo>
                    <a:pt x="513" y="53"/>
                    <a:pt x="513" y="53"/>
                    <a:pt x="513" y="53"/>
                  </a:cubicBezTo>
                  <a:cubicBezTo>
                    <a:pt x="513" y="52"/>
                    <a:pt x="513" y="52"/>
                    <a:pt x="513" y="52"/>
                  </a:cubicBezTo>
                  <a:cubicBezTo>
                    <a:pt x="514" y="52"/>
                    <a:pt x="514" y="52"/>
                    <a:pt x="514" y="52"/>
                  </a:cubicBezTo>
                  <a:cubicBezTo>
                    <a:pt x="516" y="52"/>
                    <a:pt x="517" y="52"/>
                    <a:pt x="517" y="51"/>
                  </a:cubicBezTo>
                  <a:cubicBezTo>
                    <a:pt x="518" y="50"/>
                    <a:pt x="518" y="48"/>
                    <a:pt x="518" y="46"/>
                  </a:cubicBezTo>
                  <a:cubicBezTo>
                    <a:pt x="518" y="33"/>
                    <a:pt x="518" y="33"/>
                    <a:pt x="518" y="33"/>
                  </a:cubicBezTo>
                  <a:cubicBezTo>
                    <a:pt x="518" y="29"/>
                    <a:pt x="518" y="26"/>
                    <a:pt x="518" y="25"/>
                  </a:cubicBezTo>
                  <a:cubicBezTo>
                    <a:pt x="518" y="24"/>
                    <a:pt x="517" y="24"/>
                    <a:pt x="517" y="23"/>
                  </a:cubicBezTo>
                  <a:cubicBezTo>
                    <a:pt x="516" y="23"/>
                    <a:pt x="516" y="23"/>
                    <a:pt x="515" y="23"/>
                  </a:cubicBezTo>
                  <a:cubicBezTo>
                    <a:pt x="514" y="23"/>
                    <a:pt x="514" y="23"/>
                    <a:pt x="513" y="23"/>
                  </a:cubicBezTo>
                  <a:cubicBezTo>
                    <a:pt x="512" y="22"/>
                    <a:pt x="512" y="22"/>
                    <a:pt x="512" y="22"/>
                  </a:cubicBezTo>
                  <a:cubicBezTo>
                    <a:pt x="522" y="18"/>
                    <a:pt x="522" y="18"/>
                    <a:pt x="522" y="18"/>
                  </a:cubicBezTo>
                  <a:cubicBezTo>
                    <a:pt x="524" y="18"/>
                    <a:pt x="524" y="18"/>
                    <a:pt x="524" y="18"/>
                  </a:cubicBezTo>
                  <a:cubicBezTo>
                    <a:pt x="524" y="26"/>
                    <a:pt x="524" y="26"/>
                    <a:pt x="524" y="26"/>
                  </a:cubicBezTo>
                  <a:close/>
                  <a:moveTo>
                    <a:pt x="573" y="49"/>
                  </a:moveTo>
                  <a:cubicBezTo>
                    <a:pt x="570" y="52"/>
                    <a:pt x="568" y="53"/>
                    <a:pt x="567" y="54"/>
                  </a:cubicBezTo>
                  <a:cubicBezTo>
                    <a:pt x="566" y="54"/>
                    <a:pt x="564" y="54"/>
                    <a:pt x="563" y="54"/>
                  </a:cubicBezTo>
                  <a:cubicBezTo>
                    <a:pt x="560" y="54"/>
                    <a:pt x="559" y="54"/>
                    <a:pt x="557" y="52"/>
                  </a:cubicBezTo>
                  <a:cubicBezTo>
                    <a:pt x="556" y="50"/>
                    <a:pt x="555" y="48"/>
                    <a:pt x="555" y="46"/>
                  </a:cubicBezTo>
                  <a:cubicBezTo>
                    <a:pt x="555" y="44"/>
                    <a:pt x="556" y="42"/>
                    <a:pt x="556" y="41"/>
                  </a:cubicBezTo>
                  <a:cubicBezTo>
                    <a:pt x="557" y="40"/>
                    <a:pt x="559" y="38"/>
                    <a:pt x="562" y="36"/>
                  </a:cubicBezTo>
                  <a:cubicBezTo>
                    <a:pt x="564" y="35"/>
                    <a:pt x="568" y="33"/>
                    <a:pt x="574" y="31"/>
                  </a:cubicBezTo>
                  <a:cubicBezTo>
                    <a:pt x="574" y="30"/>
                    <a:pt x="574" y="30"/>
                    <a:pt x="574" y="30"/>
                  </a:cubicBezTo>
                  <a:cubicBezTo>
                    <a:pt x="574" y="26"/>
                    <a:pt x="573" y="24"/>
                    <a:pt x="572" y="23"/>
                  </a:cubicBezTo>
                  <a:cubicBezTo>
                    <a:pt x="571" y="22"/>
                    <a:pt x="570" y="21"/>
                    <a:pt x="568" y="21"/>
                  </a:cubicBezTo>
                  <a:cubicBezTo>
                    <a:pt x="566" y="21"/>
                    <a:pt x="565" y="21"/>
                    <a:pt x="564" y="22"/>
                  </a:cubicBezTo>
                  <a:cubicBezTo>
                    <a:pt x="563" y="23"/>
                    <a:pt x="563" y="24"/>
                    <a:pt x="563" y="25"/>
                  </a:cubicBezTo>
                  <a:cubicBezTo>
                    <a:pt x="563" y="27"/>
                    <a:pt x="563" y="27"/>
                    <a:pt x="563" y="27"/>
                  </a:cubicBezTo>
                  <a:cubicBezTo>
                    <a:pt x="563" y="28"/>
                    <a:pt x="562" y="29"/>
                    <a:pt x="562" y="30"/>
                  </a:cubicBezTo>
                  <a:cubicBezTo>
                    <a:pt x="562" y="30"/>
                    <a:pt x="561" y="30"/>
                    <a:pt x="560" y="30"/>
                  </a:cubicBezTo>
                  <a:cubicBezTo>
                    <a:pt x="559" y="30"/>
                    <a:pt x="558" y="30"/>
                    <a:pt x="558" y="30"/>
                  </a:cubicBezTo>
                  <a:cubicBezTo>
                    <a:pt x="558" y="29"/>
                    <a:pt x="557" y="28"/>
                    <a:pt x="557" y="27"/>
                  </a:cubicBezTo>
                  <a:cubicBezTo>
                    <a:pt x="557" y="25"/>
                    <a:pt x="558" y="23"/>
                    <a:pt x="560" y="21"/>
                  </a:cubicBezTo>
                  <a:cubicBezTo>
                    <a:pt x="562" y="19"/>
                    <a:pt x="566" y="18"/>
                    <a:pt x="569" y="18"/>
                  </a:cubicBezTo>
                  <a:cubicBezTo>
                    <a:pt x="572" y="18"/>
                    <a:pt x="574" y="18"/>
                    <a:pt x="576" y="20"/>
                  </a:cubicBezTo>
                  <a:cubicBezTo>
                    <a:pt x="578" y="20"/>
                    <a:pt x="579" y="22"/>
                    <a:pt x="580" y="23"/>
                  </a:cubicBezTo>
                  <a:cubicBezTo>
                    <a:pt x="580" y="24"/>
                    <a:pt x="580" y="26"/>
                    <a:pt x="580" y="30"/>
                  </a:cubicBezTo>
                  <a:cubicBezTo>
                    <a:pt x="580" y="41"/>
                    <a:pt x="580" y="41"/>
                    <a:pt x="580" y="41"/>
                  </a:cubicBezTo>
                  <a:cubicBezTo>
                    <a:pt x="580" y="44"/>
                    <a:pt x="580" y="46"/>
                    <a:pt x="580" y="47"/>
                  </a:cubicBezTo>
                  <a:cubicBezTo>
                    <a:pt x="580" y="48"/>
                    <a:pt x="581" y="48"/>
                    <a:pt x="581" y="49"/>
                  </a:cubicBezTo>
                  <a:cubicBezTo>
                    <a:pt x="581" y="49"/>
                    <a:pt x="581" y="49"/>
                    <a:pt x="582" y="49"/>
                  </a:cubicBezTo>
                  <a:cubicBezTo>
                    <a:pt x="582" y="49"/>
                    <a:pt x="582" y="49"/>
                    <a:pt x="583" y="49"/>
                  </a:cubicBezTo>
                  <a:cubicBezTo>
                    <a:pt x="583" y="48"/>
                    <a:pt x="584" y="48"/>
                    <a:pt x="586" y="46"/>
                  </a:cubicBezTo>
                  <a:cubicBezTo>
                    <a:pt x="586" y="48"/>
                    <a:pt x="586" y="48"/>
                    <a:pt x="586" y="48"/>
                  </a:cubicBezTo>
                  <a:cubicBezTo>
                    <a:pt x="583" y="52"/>
                    <a:pt x="580" y="54"/>
                    <a:pt x="578" y="54"/>
                  </a:cubicBezTo>
                  <a:cubicBezTo>
                    <a:pt x="577" y="54"/>
                    <a:pt x="576" y="53"/>
                    <a:pt x="575" y="52"/>
                  </a:cubicBezTo>
                  <a:cubicBezTo>
                    <a:pt x="574" y="52"/>
                    <a:pt x="573" y="51"/>
                    <a:pt x="573" y="49"/>
                  </a:cubicBezTo>
                  <a:close/>
                  <a:moveTo>
                    <a:pt x="573" y="46"/>
                  </a:moveTo>
                  <a:cubicBezTo>
                    <a:pt x="573" y="34"/>
                    <a:pt x="573" y="34"/>
                    <a:pt x="573" y="34"/>
                  </a:cubicBezTo>
                  <a:cubicBezTo>
                    <a:pt x="570" y="35"/>
                    <a:pt x="567" y="36"/>
                    <a:pt x="566" y="37"/>
                  </a:cubicBezTo>
                  <a:cubicBezTo>
                    <a:pt x="564" y="38"/>
                    <a:pt x="563" y="39"/>
                    <a:pt x="562" y="40"/>
                  </a:cubicBezTo>
                  <a:cubicBezTo>
                    <a:pt x="562" y="42"/>
                    <a:pt x="561" y="43"/>
                    <a:pt x="561" y="44"/>
                  </a:cubicBezTo>
                  <a:cubicBezTo>
                    <a:pt x="561" y="46"/>
                    <a:pt x="562" y="48"/>
                    <a:pt x="563" y="49"/>
                  </a:cubicBezTo>
                  <a:cubicBezTo>
                    <a:pt x="564" y="50"/>
                    <a:pt x="565" y="50"/>
                    <a:pt x="566" y="50"/>
                  </a:cubicBezTo>
                  <a:cubicBezTo>
                    <a:pt x="568" y="50"/>
                    <a:pt x="570" y="49"/>
                    <a:pt x="573" y="4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9" name="Freeform 36"/>
            <p:cNvSpPr>
              <a:spLocks noEditPoints="1"/>
            </p:cNvSpPr>
            <p:nvPr userDrawn="1"/>
          </p:nvSpPr>
          <p:spPr bwMode="auto">
            <a:xfrm>
              <a:off x="9304417" y="4596096"/>
              <a:ext cx="2255842" cy="300036"/>
            </a:xfrm>
            <a:custGeom>
              <a:avLst/>
              <a:gdLst>
                <a:gd name="T0" fmla="*/ 1465 w 1513"/>
                <a:gd name="T1" fmla="*/ 107 h 200"/>
                <a:gd name="T2" fmla="*/ 1416 w 1513"/>
                <a:gd name="T3" fmla="*/ 130 h 200"/>
                <a:gd name="T4" fmla="*/ 1450 w 1513"/>
                <a:gd name="T5" fmla="*/ 47 h 200"/>
                <a:gd name="T6" fmla="*/ 1458 w 1513"/>
                <a:gd name="T7" fmla="*/ 70 h 200"/>
                <a:gd name="T8" fmla="*/ 1467 w 1513"/>
                <a:gd name="T9" fmla="*/ 146 h 200"/>
                <a:gd name="T10" fmla="*/ 1410 w 1513"/>
                <a:gd name="T11" fmla="*/ 171 h 200"/>
                <a:gd name="T12" fmla="*/ 1408 w 1513"/>
                <a:gd name="T13" fmla="*/ 153 h 200"/>
                <a:gd name="T14" fmla="*/ 1272 w 1513"/>
                <a:gd name="T15" fmla="*/ 125 h 200"/>
                <a:gd name="T16" fmla="*/ 1257 w 1513"/>
                <a:gd name="T17" fmla="*/ 79 h 200"/>
                <a:gd name="T18" fmla="*/ 1298 w 1513"/>
                <a:gd name="T19" fmla="*/ 59 h 200"/>
                <a:gd name="T20" fmla="*/ 1220 w 1513"/>
                <a:gd name="T21" fmla="*/ 139 h 200"/>
                <a:gd name="T22" fmla="*/ 1112 w 1513"/>
                <a:gd name="T23" fmla="*/ 16 h 200"/>
                <a:gd name="T24" fmla="*/ 1064 w 1513"/>
                <a:gd name="T25" fmla="*/ 107 h 200"/>
                <a:gd name="T26" fmla="*/ 1074 w 1513"/>
                <a:gd name="T27" fmla="*/ 95 h 200"/>
                <a:gd name="T28" fmla="*/ 1096 w 1513"/>
                <a:gd name="T29" fmla="*/ 49 h 200"/>
                <a:gd name="T30" fmla="*/ 1098 w 1513"/>
                <a:gd name="T31" fmla="*/ 84 h 200"/>
                <a:gd name="T32" fmla="*/ 1101 w 1513"/>
                <a:gd name="T33" fmla="*/ 154 h 200"/>
                <a:gd name="T34" fmla="*/ 1038 w 1513"/>
                <a:gd name="T35" fmla="*/ 172 h 200"/>
                <a:gd name="T36" fmla="*/ 862 w 1513"/>
                <a:gd name="T37" fmla="*/ 136 h 200"/>
                <a:gd name="T38" fmla="*/ 895 w 1513"/>
                <a:gd name="T39" fmla="*/ 103 h 200"/>
                <a:gd name="T40" fmla="*/ 856 w 1513"/>
                <a:gd name="T41" fmla="*/ 83 h 200"/>
                <a:gd name="T42" fmla="*/ 873 w 1513"/>
                <a:gd name="T43" fmla="*/ 80 h 200"/>
                <a:gd name="T44" fmla="*/ 905 w 1513"/>
                <a:gd name="T45" fmla="*/ 38 h 200"/>
                <a:gd name="T46" fmla="*/ 908 w 1513"/>
                <a:gd name="T47" fmla="*/ 83 h 200"/>
                <a:gd name="T48" fmla="*/ 874 w 1513"/>
                <a:gd name="T49" fmla="*/ 168 h 200"/>
                <a:gd name="T50" fmla="*/ 809 w 1513"/>
                <a:gd name="T51" fmla="*/ 149 h 200"/>
                <a:gd name="T52" fmla="*/ 704 w 1513"/>
                <a:gd name="T53" fmla="*/ 45 h 200"/>
                <a:gd name="T54" fmla="*/ 658 w 1513"/>
                <a:gd name="T55" fmla="*/ 45 h 200"/>
                <a:gd name="T56" fmla="*/ 694 w 1513"/>
                <a:gd name="T57" fmla="*/ 50 h 200"/>
                <a:gd name="T58" fmla="*/ 705 w 1513"/>
                <a:gd name="T59" fmla="*/ 55 h 200"/>
                <a:gd name="T60" fmla="*/ 697 w 1513"/>
                <a:gd name="T61" fmla="*/ 139 h 200"/>
                <a:gd name="T62" fmla="*/ 662 w 1513"/>
                <a:gd name="T63" fmla="*/ 179 h 200"/>
                <a:gd name="T64" fmla="*/ 686 w 1513"/>
                <a:gd name="T65" fmla="*/ 141 h 200"/>
                <a:gd name="T66" fmla="*/ 720 w 1513"/>
                <a:gd name="T67" fmla="*/ 90 h 200"/>
                <a:gd name="T68" fmla="*/ 540 w 1513"/>
                <a:gd name="T69" fmla="*/ 92 h 200"/>
                <a:gd name="T70" fmla="*/ 491 w 1513"/>
                <a:gd name="T71" fmla="*/ 115 h 200"/>
                <a:gd name="T72" fmla="*/ 466 w 1513"/>
                <a:gd name="T73" fmla="*/ 70 h 200"/>
                <a:gd name="T74" fmla="*/ 444 w 1513"/>
                <a:gd name="T75" fmla="*/ 90 h 200"/>
                <a:gd name="T76" fmla="*/ 426 w 1513"/>
                <a:gd name="T77" fmla="*/ 96 h 200"/>
                <a:gd name="T78" fmla="*/ 414 w 1513"/>
                <a:gd name="T79" fmla="*/ 90 h 200"/>
                <a:gd name="T80" fmla="*/ 502 w 1513"/>
                <a:gd name="T81" fmla="*/ 43 h 200"/>
                <a:gd name="T82" fmla="*/ 560 w 1513"/>
                <a:gd name="T83" fmla="*/ 85 h 200"/>
                <a:gd name="T84" fmla="*/ 520 w 1513"/>
                <a:gd name="T85" fmla="*/ 187 h 200"/>
                <a:gd name="T86" fmla="*/ 465 w 1513"/>
                <a:gd name="T87" fmla="*/ 119 h 200"/>
                <a:gd name="T88" fmla="*/ 442 w 1513"/>
                <a:gd name="T89" fmla="*/ 153 h 200"/>
                <a:gd name="T90" fmla="*/ 282 w 1513"/>
                <a:gd name="T91" fmla="*/ 98 h 200"/>
                <a:gd name="T92" fmla="*/ 259 w 1513"/>
                <a:gd name="T93" fmla="*/ 93 h 200"/>
                <a:gd name="T94" fmla="*/ 226 w 1513"/>
                <a:gd name="T95" fmla="*/ 158 h 200"/>
                <a:gd name="T96" fmla="*/ 307 w 1513"/>
                <a:gd name="T97" fmla="*/ 43 h 200"/>
                <a:gd name="T98" fmla="*/ 290 w 1513"/>
                <a:gd name="T99" fmla="*/ 120 h 200"/>
                <a:gd name="T100" fmla="*/ 234 w 1513"/>
                <a:gd name="T101" fmla="*/ 93 h 200"/>
                <a:gd name="T102" fmla="*/ 205 w 1513"/>
                <a:gd name="T103" fmla="*/ 107 h 200"/>
                <a:gd name="T104" fmla="*/ 226 w 1513"/>
                <a:gd name="T105" fmla="*/ 171 h 200"/>
                <a:gd name="T106" fmla="*/ 101 w 1513"/>
                <a:gd name="T107" fmla="*/ 63 h 200"/>
                <a:gd name="T108" fmla="*/ 32 w 1513"/>
                <a:gd name="T109" fmla="*/ 94 h 200"/>
                <a:gd name="T110" fmla="*/ 58 w 1513"/>
                <a:gd name="T111" fmla="*/ 7 h 200"/>
                <a:gd name="T112" fmla="*/ 104 w 1513"/>
                <a:gd name="T113" fmla="*/ 90 h 200"/>
                <a:gd name="T114" fmla="*/ 48 w 1513"/>
                <a:gd name="T115" fmla="*/ 152 h 200"/>
                <a:gd name="T116" fmla="*/ 3 w 1513"/>
                <a:gd name="T117" fmla="*/ 66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513" h="200">
                  <a:moveTo>
                    <a:pt x="1410" y="31"/>
                  </a:moveTo>
                  <a:cubicBezTo>
                    <a:pt x="1410" y="28"/>
                    <a:pt x="1410" y="26"/>
                    <a:pt x="1410" y="23"/>
                  </a:cubicBezTo>
                  <a:cubicBezTo>
                    <a:pt x="1418" y="21"/>
                    <a:pt x="1413" y="3"/>
                    <a:pt x="1421" y="0"/>
                  </a:cubicBezTo>
                  <a:cubicBezTo>
                    <a:pt x="1424" y="0"/>
                    <a:pt x="1424" y="0"/>
                    <a:pt x="1424" y="0"/>
                  </a:cubicBezTo>
                  <a:cubicBezTo>
                    <a:pt x="1425" y="3"/>
                    <a:pt x="1427" y="7"/>
                    <a:pt x="1428" y="11"/>
                  </a:cubicBezTo>
                  <a:cubicBezTo>
                    <a:pt x="1428" y="13"/>
                    <a:pt x="1428" y="15"/>
                    <a:pt x="1428" y="17"/>
                  </a:cubicBezTo>
                  <a:cubicBezTo>
                    <a:pt x="1431" y="30"/>
                    <a:pt x="1429" y="36"/>
                    <a:pt x="1427" y="47"/>
                  </a:cubicBezTo>
                  <a:cubicBezTo>
                    <a:pt x="1414" y="49"/>
                    <a:pt x="1415" y="38"/>
                    <a:pt x="1410" y="31"/>
                  </a:cubicBezTo>
                  <a:close/>
                  <a:moveTo>
                    <a:pt x="1442" y="122"/>
                  </a:moveTo>
                  <a:cubicBezTo>
                    <a:pt x="1442" y="107"/>
                    <a:pt x="1454" y="110"/>
                    <a:pt x="1465" y="107"/>
                  </a:cubicBezTo>
                  <a:cubicBezTo>
                    <a:pt x="1470" y="105"/>
                    <a:pt x="1478" y="101"/>
                    <a:pt x="1482" y="97"/>
                  </a:cubicBezTo>
                  <a:cubicBezTo>
                    <a:pt x="1484" y="95"/>
                    <a:pt x="1484" y="93"/>
                    <a:pt x="1486" y="91"/>
                  </a:cubicBezTo>
                  <a:cubicBezTo>
                    <a:pt x="1485" y="90"/>
                    <a:pt x="1485" y="88"/>
                    <a:pt x="1484" y="87"/>
                  </a:cubicBezTo>
                  <a:cubicBezTo>
                    <a:pt x="1482" y="86"/>
                    <a:pt x="1479" y="83"/>
                    <a:pt x="1477" y="83"/>
                  </a:cubicBezTo>
                  <a:cubicBezTo>
                    <a:pt x="1474" y="81"/>
                    <a:pt x="1470" y="82"/>
                    <a:pt x="1468" y="81"/>
                  </a:cubicBezTo>
                  <a:cubicBezTo>
                    <a:pt x="1452" y="83"/>
                    <a:pt x="1429" y="95"/>
                    <a:pt x="1424" y="105"/>
                  </a:cubicBezTo>
                  <a:cubicBezTo>
                    <a:pt x="1424" y="108"/>
                    <a:pt x="1424" y="111"/>
                    <a:pt x="1424" y="113"/>
                  </a:cubicBezTo>
                  <a:cubicBezTo>
                    <a:pt x="1426" y="115"/>
                    <a:pt x="1428" y="117"/>
                    <a:pt x="1430" y="119"/>
                  </a:cubicBezTo>
                  <a:cubicBezTo>
                    <a:pt x="1430" y="126"/>
                    <a:pt x="1430" y="134"/>
                    <a:pt x="1422" y="135"/>
                  </a:cubicBezTo>
                  <a:cubicBezTo>
                    <a:pt x="1420" y="133"/>
                    <a:pt x="1418" y="132"/>
                    <a:pt x="1416" y="130"/>
                  </a:cubicBezTo>
                  <a:cubicBezTo>
                    <a:pt x="1414" y="132"/>
                    <a:pt x="1413" y="133"/>
                    <a:pt x="1409" y="132"/>
                  </a:cubicBezTo>
                  <a:cubicBezTo>
                    <a:pt x="1407" y="128"/>
                    <a:pt x="1397" y="105"/>
                    <a:pt x="1398" y="102"/>
                  </a:cubicBezTo>
                  <a:cubicBezTo>
                    <a:pt x="1399" y="99"/>
                    <a:pt x="1405" y="97"/>
                    <a:pt x="1408" y="96"/>
                  </a:cubicBezTo>
                  <a:cubicBezTo>
                    <a:pt x="1414" y="93"/>
                    <a:pt x="1418" y="86"/>
                    <a:pt x="1423" y="82"/>
                  </a:cubicBezTo>
                  <a:cubicBezTo>
                    <a:pt x="1426" y="80"/>
                    <a:pt x="1430" y="80"/>
                    <a:pt x="1433" y="79"/>
                  </a:cubicBezTo>
                  <a:cubicBezTo>
                    <a:pt x="1441" y="75"/>
                    <a:pt x="1447" y="65"/>
                    <a:pt x="1454" y="59"/>
                  </a:cubicBezTo>
                  <a:cubicBezTo>
                    <a:pt x="1462" y="51"/>
                    <a:pt x="1472" y="50"/>
                    <a:pt x="1478" y="41"/>
                  </a:cubicBezTo>
                  <a:cubicBezTo>
                    <a:pt x="1478" y="41"/>
                    <a:pt x="1478" y="41"/>
                    <a:pt x="1478" y="40"/>
                  </a:cubicBezTo>
                  <a:cubicBezTo>
                    <a:pt x="1477" y="40"/>
                    <a:pt x="1477" y="40"/>
                    <a:pt x="1477" y="40"/>
                  </a:cubicBezTo>
                  <a:cubicBezTo>
                    <a:pt x="1472" y="45"/>
                    <a:pt x="1459" y="54"/>
                    <a:pt x="1450" y="47"/>
                  </a:cubicBezTo>
                  <a:cubicBezTo>
                    <a:pt x="1446" y="45"/>
                    <a:pt x="1447" y="40"/>
                    <a:pt x="1444" y="37"/>
                  </a:cubicBezTo>
                  <a:cubicBezTo>
                    <a:pt x="1443" y="35"/>
                    <a:pt x="1440" y="34"/>
                    <a:pt x="1440" y="31"/>
                  </a:cubicBezTo>
                  <a:cubicBezTo>
                    <a:pt x="1440" y="29"/>
                    <a:pt x="1441" y="28"/>
                    <a:pt x="1441" y="27"/>
                  </a:cubicBezTo>
                  <a:cubicBezTo>
                    <a:pt x="1447" y="27"/>
                    <a:pt x="1459" y="35"/>
                    <a:pt x="1462" y="38"/>
                  </a:cubicBezTo>
                  <a:cubicBezTo>
                    <a:pt x="1471" y="35"/>
                    <a:pt x="1480" y="33"/>
                    <a:pt x="1488" y="28"/>
                  </a:cubicBezTo>
                  <a:cubicBezTo>
                    <a:pt x="1491" y="26"/>
                    <a:pt x="1496" y="30"/>
                    <a:pt x="1498" y="29"/>
                  </a:cubicBezTo>
                  <a:cubicBezTo>
                    <a:pt x="1502" y="32"/>
                    <a:pt x="1508" y="48"/>
                    <a:pt x="1500" y="52"/>
                  </a:cubicBezTo>
                  <a:cubicBezTo>
                    <a:pt x="1496" y="53"/>
                    <a:pt x="1490" y="53"/>
                    <a:pt x="1486" y="54"/>
                  </a:cubicBezTo>
                  <a:cubicBezTo>
                    <a:pt x="1476" y="56"/>
                    <a:pt x="1464" y="63"/>
                    <a:pt x="1457" y="69"/>
                  </a:cubicBezTo>
                  <a:cubicBezTo>
                    <a:pt x="1457" y="69"/>
                    <a:pt x="1458" y="69"/>
                    <a:pt x="1458" y="70"/>
                  </a:cubicBezTo>
                  <a:cubicBezTo>
                    <a:pt x="1458" y="70"/>
                    <a:pt x="1458" y="70"/>
                    <a:pt x="1458" y="70"/>
                  </a:cubicBezTo>
                  <a:cubicBezTo>
                    <a:pt x="1462" y="71"/>
                    <a:pt x="1469" y="68"/>
                    <a:pt x="1474" y="71"/>
                  </a:cubicBezTo>
                  <a:cubicBezTo>
                    <a:pt x="1485" y="76"/>
                    <a:pt x="1500" y="81"/>
                    <a:pt x="1500" y="99"/>
                  </a:cubicBezTo>
                  <a:cubicBezTo>
                    <a:pt x="1497" y="100"/>
                    <a:pt x="1496" y="102"/>
                    <a:pt x="1494" y="103"/>
                  </a:cubicBezTo>
                  <a:cubicBezTo>
                    <a:pt x="1488" y="105"/>
                    <a:pt x="1482" y="105"/>
                    <a:pt x="1477" y="108"/>
                  </a:cubicBezTo>
                  <a:cubicBezTo>
                    <a:pt x="1477" y="109"/>
                    <a:pt x="1477" y="109"/>
                    <a:pt x="1477" y="110"/>
                  </a:cubicBezTo>
                  <a:cubicBezTo>
                    <a:pt x="1478" y="112"/>
                    <a:pt x="1479" y="113"/>
                    <a:pt x="1479" y="118"/>
                  </a:cubicBezTo>
                  <a:cubicBezTo>
                    <a:pt x="1477" y="119"/>
                    <a:pt x="1478" y="122"/>
                    <a:pt x="1476" y="123"/>
                  </a:cubicBezTo>
                  <a:cubicBezTo>
                    <a:pt x="1472" y="130"/>
                    <a:pt x="1465" y="135"/>
                    <a:pt x="1463" y="142"/>
                  </a:cubicBezTo>
                  <a:cubicBezTo>
                    <a:pt x="1464" y="143"/>
                    <a:pt x="1466" y="145"/>
                    <a:pt x="1467" y="146"/>
                  </a:cubicBezTo>
                  <a:cubicBezTo>
                    <a:pt x="1476" y="149"/>
                    <a:pt x="1513" y="129"/>
                    <a:pt x="1508" y="151"/>
                  </a:cubicBezTo>
                  <a:cubicBezTo>
                    <a:pt x="1507" y="154"/>
                    <a:pt x="1505" y="156"/>
                    <a:pt x="1504" y="158"/>
                  </a:cubicBezTo>
                  <a:cubicBezTo>
                    <a:pt x="1500" y="158"/>
                    <a:pt x="1498" y="157"/>
                    <a:pt x="1495" y="157"/>
                  </a:cubicBezTo>
                  <a:cubicBezTo>
                    <a:pt x="1490" y="155"/>
                    <a:pt x="1472" y="161"/>
                    <a:pt x="1469" y="163"/>
                  </a:cubicBezTo>
                  <a:cubicBezTo>
                    <a:pt x="1470" y="169"/>
                    <a:pt x="1471" y="175"/>
                    <a:pt x="1471" y="182"/>
                  </a:cubicBezTo>
                  <a:cubicBezTo>
                    <a:pt x="1469" y="183"/>
                    <a:pt x="1469" y="185"/>
                    <a:pt x="1468" y="186"/>
                  </a:cubicBezTo>
                  <a:cubicBezTo>
                    <a:pt x="1465" y="188"/>
                    <a:pt x="1462" y="187"/>
                    <a:pt x="1458" y="189"/>
                  </a:cubicBezTo>
                  <a:cubicBezTo>
                    <a:pt x="1456" y="190"/>
                    <a:pt x="1453" y="193"/>
                    <a:pt x="1450" y="193"/>
                  </a:cubicBezTo>
                  <a:cubicBezTo>
                    <a:pt x="1432" y="200"/>
                    <a:pt x="1414" y="183"/>
                    <a:pt x="1410" y="171"/>
                  </a:cubicBezTo>
                  <a:cubicBezTo>
                    <a:pt x="1410" y="171"/>
                    <a:pt x="1410" y="171"/>
                    <a:pt x="1410" y="171"/>
                  </a:cubicBezTo>
                  <a:cubicBezTo>
                    <a:pt x="1416" y="171"/>
                    <a:pt x="1423" y="177"/>
                    <a:pt x="1428" y="179"/>
                  </a:cubicBezTo>
                  <a:cubicBezTo>
                    <a:pt x="1430" y="179"/>
                    <a:pt x="1433" y="179"/>
                    <a:pt x="1435" y="179"/>
                  </a:cubicBezTo>
                  <a:cubicBezTo>
                    <a:pt x="1449" y="179"/>
                    <a:pt x="1457" y="174"/>
                    <a:pt x="1463" y="165"/>
                  </a:cubicBezTo>
                  <a:cubicBezTo>
                    <a:pt x="1463" y="164"/>
                    <a:pt x="1463" y="163"/>
                    <a:pt x="1463" y="162"/>
                  </a:cubicBezTo>
                  <a:cubicBezTo>
                    <a:pt x="1462" y="162"/>
                    <a:pt x="1461" y="161"/>
                    <a:pt x="1460" y="161"/>
                  </a:cubicBezTo>
                  <a:cubicBezTo>
                    <a:pt x="1453" y="158"/>
                    <a:pt x="1440" y="165"/>
                    <a:pt x="1434" y="166"/>
                  </a:cubicBezTo>
                  <a:cubicBezTo>
                    <a:pt x="1428" y="167"/>
                    <a:pt x="1413" y="167"/>
                    <a:pt x="1408" y="164"/>
                  </a:cubicBezTo>
                  <a:cubicBezTo>
                    <a:pt x="1406" y="163"/>
                    <a:pt x="1405" y="161"/>
                    <a:pt x="1404" y="160"/>
                  </a:cubicBezTo>
                  <a:cubicBezTo>
                    <a:pt x="1404" y="159"/>
                    <a:pt x="1404" y="157"/>
                    <a:pt x="1404" y="156"/>
                  </a:cubicBezTo>
                  <a:cubicBezTo>
                    <a:pt x="1406" y="155"/>
                    <a:pt x="1407" y="154"/>
                    <a:pt x="1408" y="153"/>
                  </a:cubicBezTo>
                  <a:cubicBezTo>
                    <a:pt x="1418" y="153"/>
                    <a:pt x="1426" y="153"/>
                    <a:pt x="1436" y="153"/>
                  </a:cubicBezTo>
                  <a:cubicBezTo>
                    <a:pt x="1438" y="152"/>
                    <a:pt x="1442" y="149"/>
                    <a:pt x="1444" y="149"/>
                  </a:cubicBezTo>
                  <a:cubicBezTo>
                    <a:pt x="1448" y="147"/>
                    <a:pt x="1452" y="148"/>
                    <a:pt x="1455" y="147"/>
                  </a:cubicBezTo>
                  <a:cubicBezTo>
                    <a:pt x="1456" y="146"/>
                    <a:pt x="1456" y="146"/>
                    <a:pt x="1457" y="145"/>
                  </a:cubicBezTo>
                  <a:cubicBezTo>
                    <a:pt x="1456" y="143"/>
                    <a:pt x="1454" y="139"/>
                    <a:pt x="1456" y="136"/>
                  </a:cubicBezTo>
                  <a:cubicBezTo>
                    <a:pt x="1458" y="129"/>
                    <a:pt x="1460" y="125"/>
                    <a:pt x="1464" y="118"/>
                  </a:cubicBezTo>
                  <a:cubicBezTo>
                    <a:pt x="1463" y="117"/>
                    <a:pt x="1462" y="117"/>
                    <a:pt x="1461" y="117"/>
                  </a:cubicBezTo>
                  <a:cubicBezTo>
                    <a:pt x="1455" y="118"/>
                    <a:pt x="1451" y="121"/>
                    <a:pt x="1442" y="122"/>
                  </a:cubicBezTo>
                  <a:close/>
                  <a:moveTo>
                    <a:pt x="1272" y="127"/>
                  </a:moveTo>
                  <a:cubicBezTo>
                    <a:pt x="1272" y="125"/>
                    <a:pt x="1271" y="126"/>
                    <a:pt x="1272" y="125"/>
                  </a:cubicBezTo>
                  <a:cubicBezTo>
                    <a:pt x="1274" y="119"/>
                    <a:pt x="1285" y="115"/>
                    <a:pt x="1292" y="119"/>
                  </a:cubicBezTo>
                  <a:cubicBezTo>
                    <a:pt x="1301" y="125"/>
                    <a:pt x="1318" y="137"/>
                    <a:pt x="1316" y="154"/>
                  </a:cubicBezTo>
                  <a:cubicBezTo>
                    <a:pt x="1310" y="157"/>
                    <a:pt x="1309" y="164"/>
                    <a:pt x="1298" y="164"/>
                  </a:cubicBezTo>
                  <a:cubicBezTo>
                    <a:pt x="1298" y="161"/>
                    <a:pt x="1294" y="159"/>
                    <a:pt x="1293" y="157"/>
                  </a:cubicBezTo>
                  <a:cubicBezTo>
                    <a:pt x="1292" y="155"/>
                    <a:pt x="1292" y="152"/>
                    <a:pt x="1291" y="149"/>
                  </a:cubicBezTo>
                  <a:cubicBezTo>
                    <a:pt x="1288" y="143"/>
                    <a:pt x="1279" y="128"/>
                    <a:pt x="1272" y="127"/>
                  </a:cubicBezTo>
                  <a:close/>
                  <a:moveTo>
                    <a:pt x="1216" y="87"/>
                  </a:moveTo>
                  <a:cubicBezTo>
                    <a:pt x="1216" y="86"/>
                    <a:pt x="1217" y="85"/>
                    <a:pt x="1217" y="84"/>
                  </a:cubicBezTo>
                  <a:cubicBezTo>
                    <a:pt x="1222" y="85"/>
                    <a:pt x="1227" y="86"/>
                    <a:pt x="1232" y="87"/>
                  </a:cubicBezTo>
                  <a:cubicBezTo>
                    <a:pt x="1237" y="89"/>
                    <a:pt x="1256" y="82"/>
                    <a:pt x="1257" y="79"/>
                  </a:cubicBezTo>
                  <a:cubicBezTo>
                    <a:pt x="1260" y="74"/>
                    <a:pt x="1260" y="41"/>
                    <a:pt x="1257" y="36"/>
                  </a:cubicBezTo>
                  <a:cubicBezTo>
                    <a:pt x="1255" y="31"/>
                    <a:pt x="1252" y="30"/>
                    <a:pt x="1252" y="23"/>
                  </a:cubicBezTo>
                  <a:cubicBezTo>
                    <a:pt x="1256" y="21"/>
                    <a:pt x="1256" y="20"/>
                    <a:pt x="1264" y="20"/>
                  </a:cubicBezTo>
                  <a:cubicBezTo>
                    <a:pt x="1272" y="26"/>
                    <a:pt x="1273" y="39"/>
                    <a:pt x="1273" y="54"/>
                  </a:cubicBezTo>
                  <a:cubicBezTo>
                    <a:pt x="1273" y="59"/>
                    <a:pt x="1271" y="74"/>
                    <a:pt x="1272" y="74"/>
                  </a:cubicBezTo>
                  <a:cubicBezTo>
                    <a:pt x="1276" y="75"/>
                    <a:pt x="1290" y="70"/>
                    <a:pt x="1293" y="68"/>
                  </a:cubicBezTo>
                  <a:cubicBezTo>
                    <a:pt x="1293" y="63"/>
                    <a:pt x="1292" y="61"/>
                    <a:pt x="1288" y="58"/>
                  </a:cubicBezTo>
                  <a:cubicBezTo>
                    <a:pt x="1288" y="57"/>
                    <a:pt x="1288" y="55"/>
                    <a:pt x="1288" y="53"/>
                  </a:cubicBezTo>
                  <a:cubicBezTo>
                    <a:pt x="1289" y="53"/>
                    <a:pt x="1290" y="54"/>
                    <a:pt x="1290" y="54"/>
                  </a:cubicBezTo>
                  <a:cubicBezTo>
                    <a:pt x="1293" y="55"/>
                    <a:pt x="1295" y="59"/>
                    <a:pt x="1298" y="59"/>
                  </a:cubicBezTo>
                  <a:cubicBezTo>
                    <a:pt x="1306" y="62"/>
                    <a:pt x="1314" y="60"/>
                    <a:pt x="1321" y="63"/>
                  </a:cubicBezTo>
                  <a:cubicBezTo>
                    <a:pt x="1322" y="64"/>
                    <a:pt x="1322" y="63"/>
                    <a:pt x="1322" y="65"/>
                  </a:cubicBezTo>
                  <a:cubicBezTo>
                    <a:pt x="1322" y="67"/>
                    <a:pt x="1322" y="69"/>
                    <a:pt x="1322" y="71"/>
                  </a:cubicBezTo>
                  <a:cubicBezTo>
                    <a:pt x="1321" y="71"/>
                    <a:pt x="1320" y="74"/>
                    <a:pt x="1319" y="75"/>
                  </a:cubicBezTo>
                  <a:cubicBezTo>
                    <a:pt x="1317" y="76"/>
                    <a:pt x="1310" y="75"/>
                    <a:pt x="1308" y="76"/>
                  </a:cubicBezTo>
                  <a:cubicBezTo>
                    <a:pt x="1301" y="79"/>
                    <a:pt x="1273" y="90"/>
                    <a:pt x="1268" y="95"/>
                  </a:cubicBezTo>
                  <a:cubicBezTo>
                    <a:pt x="1264" y="99"/>
                    <a:pt x="1266" y="105"/>
                    <a:pt x="1264" y="110"/>
                  </a:cubicBezTo>
                  <a:cubicBezTo>
                    <a:pt x="1260" y="123"/>
                    <a:pt x="1250" y="153"/>
                    <a:pt x="1232" y="145"/>
                  </a:cubicBezTo>
                  <a:cubicBezTo>
                    <a:pt x="1230" y="145"/>
                    <a:pt x="1229" y="145"/>
                    <a:pt x="1228" y="145"/>
                  </a:cubicBezTo>
                  <a:cubicBezTo>
                    <a:pt x="1225" y="143"/>
                    <a:pt x="1223" y="141"/>
                    <a:pt x="1220" y="139"/>
                  </a:cubicBezTo>
                  <a:cubicBezTo>
                    <a:pt x="1220" y="138"/>
                    <a:pt x="1220" y="137"/>
                    <a:pt x="1220" y="135"/>
                  </a:cubicBezTo>
                  <a:cubicBezTo>
                    <a:pt x="1222" y="135"/>
                    <a:pt x="1225" y="131"/>
                    <a:pt x="1227" y="130"/>
                  </a:cubicBezTo>
                  <a:cubicBezTo>
                    <a:pt x="1232" y="128"/>
                    <a:pt x="1236" y="129"/>
                    <a:pt x="1240" y="127"/>
                  </a:cubicBezTo>
                  <a:cubicBezTo>
                    <a:pt x="1246" y="125"/>
                    <a:pt x="1256" y="107"/>
                    <a:pt x="1254" y="101"/>
                  </a:cubicBezTo>
                  <a:cubicBezTo>
                    <a:pt x="1246" y="100"/>
                    <a:pt x="1236" y="101"/>
                    <a:pt x="1228" y="101"/>
                  </a:cubicBezTo>
                  <a:cubicBezTo>
                    <a:pt x="1225" y="98"/>
                    <a:pt x="1222" y="96"/>
                    <a:pt x="1219" y="93"/>
                  </a:cubicBezTo>
                  <a:cubicBezTo>
                    <a:pt x="1217" y="91"/>
                    <a:pt x="1217" y="88"/>
                    <a:pt x="1216" y="87"/>
                  </a:cubicBezTo>
                  <a:close/>
                  <a:moveTo>
                    <a:pt x="1110" y="21"/>
                  </a:moveTo>
                  <a:cubicBezTo>
                    <a:pt x="1110" y="20"/>
                    <a:pt x="1110" y="19"/>
                    <a:pt x="1110" y="17"/>
                  </a:cubicBezTo>
                  <a:cubicBezTo>
                    <a:pt x="1110" y="17"/>
                    <a:pt x="1111" y="16"/>
                    <a:pt x="1112" y="16"/>
                  </a:cubicBezTo>
                  <a:cubicBezTo>
                    <a:pt x="1124" y="17"/>
                    <a:pt x="1148" y="19"/>
                    <a:pt x="1147" y="35"/>
                  </a:cubicBezTo>
                  <a:cubicBezTo>
                    <a:pt x="1142" y="43"/>
                    <a:pt x="1140" y="49"/>
                    <a:pt x="1128" y="45"/>
                  </a:cubicBezTo>
                  <a:cubicBezTo>
                    <a:pt x="1127" y="43"/>
                    <a:pt x="1126" y="41"/>
                    <a:pt x="1124" y="39"/>
                  </a:cubicBezTo>
                  <a:cubicBezTo>
                    <a:pt x="1123" y="38"/>
                    <a:pt x="1121" y="38"/>
                    <a:pt x="1119" y="37"/>
                  </a:cubicBezTo>
                  <a:cubicBezTo>
                    <a:pt x="1119" y="31"/>
                    <a:pt x="1113" y="23"/>
                    <a:pt x="1110" y="21"/>
                  </a:cubicBezTo>
                  <a:close/>
                  <a:moveTo>
                    <a:pt x="1055" y="126"/>
                  </a:moveTo>
                  <a:cubicBezTo>
                    <a:pt x="1058" y="127"/>
                    <a:pt x="1062" y="127"/>
                    <a:pt x="1064" y="125"/>
                  </a:cubicBezTo>
                  <a:cubicBezTo>
                    <a:pt x="1066" y="124"/>
                    <a:pt x="1068" y="125"/>
                    <a:pt x="1070" y="123"/>
                  </a:cubicBezTo>
                  <a:cubicBezTo>
                    <a:pt x="1074" y="119"/>
                    <a:pt x="1070" y="109"/>
                    <a:pt x="1066" y="107"/>
                  </a:cubicBezTo>
                  <a:cubicBezTo>
                    <a:pt x="1066" y="107"/>
                    <a:pt x="1064" y="107"/>
                    <a:pt x="1064" y="107"/>
                  </a:cubicBezTo>
                  <a:cubicBezTo>
                    <a:pt x="1056" y="125"/>
                    <a:pt x="1056" y="125"/>
                    <a:pt x="1056" y="125"/>
                  </a:cubicBezTo>
                  <a:cubicBezTo>
                    <a:pt x="1056" y="125"/>
                    <a:pt x="1056" y="126"/>
                    <a:pt x="1055" y="126"/>
                  </a:cubicBezTo>
                  <a:close/>
                  <a:moveTo>
                    <a:pt x="1021" y="158"/>
                  </a:moveTo>
                  <a:cubicBezTo>
                    <a:pt x="1021" y="153"/>
                    <a:pt x="1024" y="148"/>
                    <a:pt x="1024" y="143"/>
                  </a:cubicBezTo>
                  <a:cubicBezTo>
                    <a:pt x="1025" y="140"/>
                    <a:pt x="1023" y="136"/>
                    <a:pt x="1024" y="133"/>
                  </a:cubicBezTo>
                  <a:cubicBezTo>
                    <a:pt x="1031" y="132"/>
                    <a:pt x="1042" y="114"/>
                    <a:pt x="1048" y="108"/>
                  </a:cubicBezTo>
                  <a:cubicBezTo>
                    <a:pt x="1051" y="106"/>
                    <a:pt x="1056" y="103"/>
                    <a:pt x="1059" y="102"/>
                  </a:cubicBezTo>
                  <a:cubicBezTo>
                    <a:pt x="1060" y="102"/>
                    <a:pt x="1062" y="102"/>
                    <a:pt x="1063" y="103"/>
                  </a:cubicBezTo>
                  <a:cubicBezTo>
                    <a:pt x="1068" y="104"/>
                    <a:pt x="1072" y="102"/>
                    <a:pt x="1075" y="101"/>
                  </a:cubicBezTo>
                  <a:cubicBezTo>
                    <a:pt x="1075" y="99"/>
                    <a:pt x="1075" y="97"/>
                    <a:pt x="1074" y="95"/>
                  </a:cubicBezTo>
                  <a:cubicBezTo>
                    <a:pt x="1074" y="95"/>
                    <a:pt x="1072" y="92"/>
                    <a:pt x="1072" y="93"/>
                  </a:cubicBezTo>
                  <a:cubicBezTo>
                    <a:pt x="1069" y="93"/>
                    <a:pt x="1067" y="96"/>
                    <a:pt x="1065" y="97"/>
                  </a:cubicBezTo>
                  <a:cubicBezTo>
                    <a:pt x="1064" y="97"/>
                    <a:pt x="1062" y="97"/>
                    <a:pt x="1060" y="97"/>
                  </a:cubicBezTo>
                  <a:cubicBezTo>
                    <a:pt x="1051" y="97"/>
                    <a:pt x="1045" y="88"/>
                    <a:pt x="1047" y="79"/>
                  </a:cubicBezTo>
                  <a:cubicBezTo>
                    <a:pt x="1056" y="81"/>
                    <a:pt x="1069" y="81"/>
                    <a:pt x="1076" y="76"/>
                  </a:cubicBezTo>
                  <a:cubicBezTo>
                    <a:pt x="1078" y="64"/>
                    <a:pt x="1079" y="47"/>
                    <a:pt x="1083" y="37"/>
                  </a:cubicBezTo>
                  <a:cubicBezTo>
                    <a:pt x="1085" y="34"/>
                    <a:pt x="1081" y="25"/>
                    <a:pt x="1084" y="18"/>
                  </a:cubicBezTo>
                  <a:cubicBezTo>
                    <a:pt x="1085" y="18"/>
                    <a:pt x="1087" y="18"/>
                    <a:pt x="1089" y="18"/>
                  </a:cubicBezTo>
                  <a:cubicBezTo>
                    <a:pt x="1090" y="19"/>
                    <a:pt x="1091" y="21"/>
                    <a:pt x="1092" y="22"/>
                  </a:cubicBezTo>
                  <a:cubicBezTo>
                    <a:pt x="1092" y="24"/>
                    <a:pt x="1097" y="47"/>
                    <a:pt x="1096" y="49"/>
                  </a:cubicBezTo>
                  <a:cubicBezTo>
                    <a:pt x="1095" y="53"/>
                    <a:pt x="1090" y="67"/>
                    <a:pt x="1092" y="70"/>
                  </a:cubicBezTo>
                  <a:cubicBezTo>
                    <a:pt x="1092" y="71"/>
                    <a:pt x="1092" y="71"/>
                    <a:pt x="1093" y="71"/>
                  </a:cubicBezTo>
                  <a:cubicBezTo>
                    <a:pt x="1099" y="71"/>
                    <a:pt x="1107" y="67"/>
                    <a:pt x="1109" y="62"/>
                  </a:cubicBezTo>
                  <a:cubicBezTo>
                    <a:pt x="1110" y="58"/>
                    <a:pt x="1107" y="56"/>
                    <a:pt x="1108" y="54"/>
                  </a:cubicBezTo>
                  <a:cubicBezTo>
                    <a:pt x="1108" y="54"/>
                    <a:pt x="1109" y="54"/>
                    <a:pt x="1109" y="54"/>
                  </a:cubicBezTo>
                  <a:cubicBezTo>
                    <a:pt x="1113" y="56"/>
                    <a:pt x="1126" y="58"/>
                    <a:pt x="1132" y="59"/>
                  </a:cubicBezTo>
                  <a:cubicBezTo>
                    <a:pt x="1132" y="61"/>
                    <a:pt x="1132" y="63"/>
                    <a:pt x="1132" y="65"/>
                  </a:cubicBezTo>
                  <a:cubicBezTo>
                    <a:pt x="1131" y="65"/>
                    <a:pt x="1130" y="66"/>
                    <a:pt x="1130" y="66"/>
                  </a:cubicBezTo>
                  <a:cubicBezTo>
                    <a:pt x="1129" y="66"/>
                    <a:pt x="1129" y="65"/>
                    <a:pt x="1129" y="65"/>
                  </a:cubicBezTo>
                  <a:cubicBezTo>
                    <a:pt x="1120" y="68"/>
                    <a:pt x="1100" y="77"/>
                    <a:pt x="1098" y="84"/>
                  </a:cubicBezTo>
                  <a:cubicBezTo>
                    <a:pt x="1096" y="84"/>
                    <a:pt x="1093" y="83"/>
                    <a:pt x="1092" y="85"/>
                  </a:cubicBezTo>
                  <a:cubicBezTo>
                    <a:pt x="1085" y="89"/>
                    <a:pt x="1090" y="98"/>
                    <a:pt x="1088" y="106"/>
                  </a:cubicBezTo>
                  <a:cubicBezTo>
                    <a:pt x="1087" y="109"/>
                    <a:pt x="1086" y="112"/>
                    <a:pt x="1087" y="115"/>
                  </a:cubicBezTo>
                  <a:cubicBezTo>
                    <a:pt x="1088" y="115"/>
                    <a:pt x="1089" y="116"/>
                    <a:pt x="1090" y="116"/>
                  </a:cubicBezTo>
                  <a:cubicBezTo>
                    <a:pt x="1095" y="108"/>
                    <a:pt x="1106" y="105"/>
                    <a:pt x="1114" y="111"/>
                  </a:cubicBezTo>
                  <a:cubicBezTo>
                    <a:pt x="1122" y="117"/>
                    <a:pt x="1116" y="123"/>
                    <a:pt x="1119" y="131"/>
                  </a:cubicBezTo>
                  <a:cubicBezTo>
                    <a:pt x="1120" y="136"/>
                    <a:pt x="1126" y="139"/>
                    <a:pt x="1128" y="145"/>
                  </a:cubicBezTo>
                  <a:cubicBezTo>
                    <a:pt x="1128" y="145"/>
                    <a:pt x="1128" y="147"/>
                    <a:pt x="1129" y="146"/>
                  </a:cubicBezTo>
                  <a:cubicBezTo>
                    <a:pt x="1134" y="161"/>
                    <a:pt x="1113" y="161"/>
                    <a:pt x="1105" y="160"/>
                  </a:cubicBezTo>
                  <a:cubicBezTo>
                    <a:pt x="1104" y="158"/>
                    <a:pt x="1102" y="156"/>
                    <a:pt x="1101" y="154"/>
                  </a:cubicBezTo>
                  <a:cubicBezTo>
                    <a:pt x="1098" y="145"/>
                    <a:pt x="1098" y="133"/>
                    <a:pt x="1090" y="130"/>
                  </a:cubicBezTo>
                  <a:cubicBezTo>
                    <a:pt x="1076" y="139"/>
                    <a:pt x="1092" y="160"/>
                    <a:pt x="1085" y="177"/>
                  </a:cubicBezTo>
                  <a:cubicBezTo>
                    <a:pt x="1085" y="177"/>
                    <a:pt x="1085" y="177"/>
                    <a:pt x="1085" y="177"/>
                  </a:cubicBezTo>
                  <a:cubicBezTo>
                    <a:pt x="1083" y="175"/>
                    <a:pt x="1080" y="175"/>
                    <a:pt x="1079" y="173"/>
                  </a:cubicBezTo>
                  <a:cubicBezTo>
                    <a:pt x="1075" y="170"/>
                    <a:pt x="1072" y="163"/>
                    <a:pt x="1070" y="156"/>
                  </a:cubicBezTo>
                  <a:cubicBezTo>
                    <a:pt x="1068" y="149"/>
                    <a:pt x="1074" y="143"/>
                    <a:pt x="1072" y="139"/>
                  </a:cubicBezTo>
                  <a:cubicBezTo>
                    <a:pt x="1071" y="139"/>
                    <a:pt x="1071" y="138"/>
                    <a:pt x="1070" y="137"/>
                  </a:cubicBezTo>
                  <a:cubicBezTo>
                    <a:pt x="1065" y="137"/>
                    <a:pt x="1056" y="139"/>
                    <a:pt x="1054" y="144"/>
                  </a:cubicBezTo>
                  <a:cubicBezTo>
                    <a:pt x="1053" y="147"/>
                    <a:pt x="1054" y="149"/>
                    <a:pt x="1053" y="151"/>
                  </a:cubicBezTo>
                  <a:cubicBezTo>
                    <a:pt x="1050" y="156"/>
                    <a:pt x="1042" y="170"/>
                    <a:pt x="1038" y="172"/>
                  </a:cubicBezTo>
                  <a:cubicBezTo>
                    <a:pt x="1034" y="173"/>
                    <a:pt x="1030" y="171"/>
                    <a:pt x="1027" y="169"/>
                  </a:cubicBezTo>
                  <a:cubicBezTo>
                    <a:pt x="1028" y="163"/>
                    <a:pt x="1024" y="158"/>
                    <a:pt x="1021" y="158"/>
                  </a:cubicBezTo>
                  <a:close/>
                  <a:moveTo>
                    <a:pt x="913" y="65"/>
                  </a:moveTo>
                  <a:cubicBezTo>
                    <a:pt x="914" y="65"/>
                    <a:pt x="913" y="65"/>
                    <a:pt x="915" y="65"/>
                  </a:cubicBezTo>
                  <a:cubicBezTo>
                    <a:pt x="919" y="64"/>
                    <a:pt x="929" y="61"/>
                    <a:pt x="931" y="58"/>
                  </a:cubicBezTo>
                  <a:cubicBezTo>
                    <a:pt x="931" y="57"/>
                    <a:pt x="931" y="55"/>
                    <a:pt x="931" y="54"/>
                  </a:cubicBezTo>
                  <a:cubicBezTo>
                    <a:pt x="929" y="49"/>
                    <a:pt x="924" y="45"/>
                    <a:pt x="920" y="43"/>
                  </a:cubicBezTo>
                  <a:cubicBezTo>
                    <a:pt x="920" y="43"/>
                    <a:pt x="920" y="43"/>
                    <a:pt x="919" y="43"/>
                  </a:cubicBezTo>
                  <a:cubicBezTo>
                    <a:pt x="917" y="47"/>
                    <a:pt x="913" y="58"/>
                    <a:pt x="913" y="65"/>
                  </a:cubicBezTo>
                  <a:close/>
                  <a:moveTo>
                    <a:pt x="862" y="136"/>
                  </a:moveTo>
                  <a:cubicBezTo>
                    <a:pt x="863" y="139"/>
                    <a:pt x="864" y="143"/>
                    <a:pt x="865" y="147"/>
                  </a:cubicBezTo>
                  <a:cubicBezTo>
                    <a:pt x="870" y="155"/>
                    <a:pt x="887" y="161"/>
                    <a:pt x="898" y="154"/>
                  </a:cubicBezTo>
                  <a:cubicBezTo>
                    <a:pt x="900" y="149"/>
                    <a:pt x="886" y="129"/>
                    <a:pt x="882" y="126"/>
                  </a:cubicBezTo>
                  <a:cubicBezTo>
                    <a:pt x="886" y="126"/>
                    <a:pt x="890" y="126"/>
                    <a:pt x="894" y="126"/>
                  </a:cubicBezTo>
                  <a:cubicBezTo>
                    <a:pt x="896" y="127"/>
                    <a:pt x="913" y="133"/>
                    <a:pt x="914" y="132"/>
                  </a:cubicBezTo>
                  <a:cubicBezTo>
                    <a:pt x="918" y="129"/>
                    <a:pt x="918" y="106"/>
                    <a:pt x="916" y="105"/>
                  </a:cubicBezTo>
                  <a:cubicBezTo>
                    <a:pt x="914" y="104"/>
                    <a:pt x="913" y="104"/>
                    <a:pt x="912" y="104"/>
                  </a:cubicBezTo>
                  <a:cubicBezTo>
                    <a:pt x="910" y="107"/>
                    <a:pt x="907" y="113"/>
                    <a:pt x="904" y="116"/>
                  </a:cubicBezTo>
                  <a:cubicBezTo>
                    <a:pt x="903" y="116"/>
                    <a:pt x="902" y="116"/>
                    <a:pt x="902" y="116"/>
                  </a:cubicBezTo>
                  <a:cubicBezTo>
                    <a:pt x="900" y="112"/>
                    <a:pt x="897" y="108"/>
                    <a:pt x="895" y="103"/>
                  </a:cubicBezTo>
                  <a:cubicBezTo>
                    <a:pt x="893" y="99"/>
                    <a:pt x="896" y="91"/>
                    <a:pt x="894" y="87"/>
                  </a:cubicBezTo>
                  <a:cubicBezTo>
                    <a:pt x="881" y="85"/>
                    <a:pt x="881" y="95"/>
                    <a:pt x="876" y="101"/>
                  </a:cubicBezTo>
                  <a:cubicBezTo>
                    <a:pt x="869" y="111"/>
                    <a:pt x="862" y="119"/>
                    <a:pt x="862" y="136"/>
                  </a:cubicBezTo>
                  <a:close/>
                  <a:moveTo>
                    <a:pt x="801" y="141"/>
                  </a:moveTo>
                  <a:cubicBezTo>
                    <a:pt x="801" y="139"/>
                    <a:pt x="801" y="137"/>
                    <a:pt x="801" y="134"/>
                  </a:cubicBezTo>
                  <a:cubicBezTo>
                    <a:pt x="804" y="132"/>
                    <a:pt x="806" y="128"/>
                    <a:pt x="810" y="126"/>
                  </a:cubicBezTo>
                  <a:cubicBezTo>
                    <a:pt x="808" y="123"/>
                    <a:pt x="808" y="120"/>
                    <a:pt x="808" y="116"/>
                  </a:cubicBezTo>
                  <a:cubicBezTo>
                    <a:pt x="811" y="116"/>
                    <a:pt x="820" y="118"/>
                    <a:pt x="825" y="116"/>
                  </a:cubicBezTo>
                  <a:cubicBezTo>
                    <a:pt x="830" y="115"/>
                    <a:pt x="851" y="107"/>
                    <a:pt x="854" y="104"/>
                  </a:cubicBezTo>
                  <a:cubicBezTo>
                    <a:pt x="856" y="100"/>
                    <a:pt x="854" y="87"/>
                    <a:pt x="856" y="83"/>
                  </a:cubicBezTo>
                  <a:cubicBezTo>
                    <a:pt x="857" y="81"/>
                    <a:pt x="863" y="72"/>
                    <a:pt x="861" y="69"/>
                  </a:cubicBezTo>
                  <a:cubicBezTo>
                    <a:pt x="856" y="62"/>
                    <a:pt x="835" y="75"/>
                    <a:pt x="835" y="59"/>
                  </a:cubicBezTo>
                  <a:cubicBezTo>
                    <a:pt x="836" y="59"/>
                    <a:pt x="836" y="59"/>
                    <a:pt x="837" y="58"/>
                  </a:cubicBezTo>
                  <a:cubicBezTo>
                    <a:pt x="840" y="58"/>
                    <a:pt x="843" y="59"/>
                    <a:pt x="845" y="60"/>
                  </a:cubicBezTo>
                  <a:cubicBezTo>
                    <a:pt x="850" y="57"/>
                    <a:pt x="865" y="52"/>
                    <a:pt x="868" y="47"/>
                  </a:cubicBezTo>
                  <a:cubicBezTo>
                    <a:pt x="873" y="39"/>
                    <a:pt x="871" y="30"/>
                    <a:pt x="878" y="23"/>
                  </a:cubicBezTo>
                  <a:cubicBezTo>
                    <a:pt x="884" y="23"/>
                    <a:pt x="888" y="24"/>
                    <a:pt x="893" y="26"/>
                  </a:cubicBezTo>
                  <a:cubicBezTo>
                    <a:pt x="890" y="36"/>
                    <a:pt x="882" y="41"/>
                    <a:pt x="878" y="49"/>
                  </a:cubicBezTo>
                  <a:cubicBezTo>
                    <a:pt x="875" y="56"/>
                    <a:pt x="874" y="68"/>
                    <a:pt x="873" y="74"/>
                  </a:cubicBezTo>
                  <a:cubicBezTo>
                    <a:pt x="873" y="76"/>
                    <a:pt x="873" y="78"/>
                    <a:pt x="873" y="80"/>
                  </a:cubicBezTo>
                  <a:cubicBezTo>
                    <a:pt x="872" y="80"/>
                    <a:pt x="870" y="88"/>
                    <a:pt x="870" y="90"/>
                  </a:cubicBezTo>
                  <a:cubicBezTo>
                    <a:pt x="871" y="90"/>
                    <a:pt x="871" y="91"/>
                    <a:pt x="871" y="91"/>
                  </a:cubicBezTo>
                  <a:cubicBezTo>
                    <a:pt x="872" y="91"/>
                    <a:pt x="872" y="90"/>
                    <a:pt x="873" y="90"/>
                  </a:cubicBezTo>
                  <a:cubicBezTo>
                    <a:pt x="873" y="90"/>
                    <a:pt x="873" y="90"/>
                    <a:pt x="874" y="90"/>
                  </a:cubicBezTo>
                  <a:cubicBezTo>
                    <a:pt x="875" y="89"/>
                    <a:pt x="877" y="87"/>
                    <a:pt x="877" y="85"/>
                  </a:cubicBezTo>
                  <a:cubicBezTo>
                    <a:pt x="877" y="84"/>
                    <a:pt x="877" y="83"/>
                    <a:pt x="877" y="82"/>
                  </a:cubicBezTo>
                  <a:cubicBezTo>
                    <a:pt x="878" y="80"/>
                    <a:pt x="880" y="79"/>
                    <a:pt x="881" y="77"/>
                  </a:cubicBezTo>
                  <a:cubicBezTo>
                    <a:pt x="887" y="77"/>
                    <a:pt x="895" y="75"/>
                    <a:pt x="897" y="72"/>
                  </a:cubicBezTo>
                  <a:cubicBezTo>
                    <a:pt x="899" y="67"/>
                    <a:pt x="897" y="58"/>
                    <a:pt x="899" y="55"/>
                  </a:cubicBezTo>
                  <a:cubicBezTo>
                    <a:pt x="901" y="51"/>
                    <a:pt x="904" y="42"/>
                    <a:pt x="905" y="38"/>
                  </a:cubicBezTo>
                  <a:cubicBezTo>
                    <a:pt x="907" y="29"/>
                    <a:pt x="898" y="22"/>
                    <a:pt x="903" y="17"/>
                  </a:cubicBezTo>
                  <a:cubicBezTo>
                    <a:pt x="907" y="13"/>
                    <a:pt x="915" y="19"/>
                    <a:pt x="917" y="21"/>
                  </a:cubicBezTo>
                  <a:cubicBezTo>
                    <a:pt x="921" y="25"/>
                    <a:pt x="916" y="31"/>
                    <a:pt x="918" y="36"/>
                  </a:cubicBezTo>
                  <a:cubicBezTo>
                    <a:pt x="920" y="41"/>
                    <a:pt x="930" y="45"/>
                    <a:pt x="934" y="47"/>
                  </a:cubicBezTo>
                  <a:cubicBezTo>
                    <a:pt x="938" y="48"/>
                    <a:pt x="943" y="48"/>
                    <a:pt x="948" y="49"/>
                  </a:cubicBezTo>
                  <a:cubicBezTo>
                    <a:pt x="948" y="49"/>
                    <a:pt x="949" y="50"/>
                    <a:pt x="949" y="50"/>
                  </a:cubicBezTo>
                  <a:cubicBezTo>
                    <a:pt x="949" y="51"/>
                    <a:pt x="948" y="53"/>
                    <a:pt x="948" y="54"/>
                  </a:cubicBezTo>
                  <a:cubicBezTo>
                    <a:pt x="945" y="60"/>
                    <a:pt x="935" y="64"/>
                    <a:pt x="930" y="67"/>
                  </a:cubicBezTo>
                  <a:cubicBezTo>
                    <a:pt x="926" y="70"/>
                    <a:pt x="924" y="75"/>
                    <a:pt x="921" y="77"/>
                  </a:cubicBezTo>
                  <a:cubicBezTo>
                    <a:pt x="916" y="80"/>
                    <a:pt x="910" y="79"/>
                    <a:pt x="908" y="83"/>
                  </a:cubicBezTo>
                  <a:cubicBezTo>
                    <a:pt x="908" y="85"/>
                    <a:pt x="907" y="85"/>
                    <a:pt x="907" y="87"/>
                  </a:cubicBezTo>
                  <a:cubicBezTo>
                    <a:pt x="905" y="86"/>
                    <a:pt x="906" y="90"/>
                    <a:pt x="906" y="91"/>
                  </a:cubicBezTo>
                  <a:cubicBezTo>
                    <a:pt x="910" y="93"/>
                    <a:pt x="924" y="95"/>
                    <a:pt x="926" y="99"/>
                  </a:cubicBezTo>
                  <a:cubicBezTo>
                    <a:pt x="930" y="105"/>
                    <a:pt x="930" y="119"/>
                    <a:pt x="928" y="129"/>
                  </a:cubicBezTo>
                  <a:cubicBezTo>
                    <a:pt x="927" y="131"/>
                    <a:pt x="926" y="134"/>
                    <a:pt x="927" y="138"/>
                  </a:cubicBezTo>
                  <a:cubicBezTo>
                    <a:pt x="944" y="144"/>
                    <a:pt x="968" y="157"/>
                    <a:pt x="946" y="175"/>
                  </a:cubicBezTo>
                  <a:cubicBezTo>
                    <a:pt x="930" y="175"/>
                    <a:pt x="930" y="166"/>
                    <a:pt x="917" y="161"/>
                  </a:cubicBezTo>
                  <a:cubicBezTo>
                    <a:pt x="915" y="161"/>
                    <a:pt x="906" y="165"/>
                    <a:pt x="905" y="165"/>
                  </a:cubicBezTo>
                  <a:cubicBezTo>
                    <a:pt x="903" y="165"/>
                    <a:pt x="901" y="165"/>
                    <a:pt x="899" y="165"/>
                  </a:cubicBezTo>
                  <a:cubicBezTo>
                    <a:pt x="892" y="168"/>
                    <a:pt x="882" y="170"/>
                    <a:pt x="874" y="168"/>
                  </a:cubicBezTo>
                  <a:cubicBezTo>
                    <a:pt x="872" y="163"/>
                    <a:pt x="867" y="157"/>
                    <a:pt x="863" y="153"/>
                  </a:cubicBezTo>
                  <a:cubicBezTo>
                    <a:pt x="863" y="153"/>
                    <a:pt x="863" y="153"/>
                    <a:pt x="863" y="153"/>
                  </a:cubicBezTo>
                  <a:cubicBezTo>
                    <a:pt x="862" y="154"/>
                    <a:pt x="862" y="154"/>
                    <a:pt x="862" y="154"/>
                  </a:cubicBezTo>
                  <a:cubicBezTo>
                    <a:pt x="862" y="162"/>
                    <a:pt x="869" y="172"/>
                    <a:pt x="864" y="179"/>
                  </a:cubicBezTo>
                  <a:cubicBezTo>
                    <a:pt x="863" y="179"/>
                    <a:pt x="861" y="179"/>
                    <a:pt x="859" y="178"/>
                  </a:cubicBezTo>
                  <a:cubicBezTo>
                    <a:pt x="855" y="176"/>
                    <a:pt x="854" y="171"/>
                    <a:pt x="851" y="167"/>
                  </a:cubicBezTo>
                  <a:cubicBezTo>
                    <a:pt x="850" y="165"/>
                    <a:pt x="850" y="163"/>
                    <a:pt x="849" y="161"/>
                  </a:cubicBezTo>
                  <a:cubicBezTo>
                    <a:pt x="846" y="159"/>
                    <a:pt x="844" y="156"/>
                    <a:pt x="841" y="153"/>
                  </a:cubicBezTo>
                  <a:cubicBezTo>
                    <a:pt x="839" y="151"/>
                    <a:pt x="840" y="146"/>
                    <a:pt x="837" y="144"/>
                  </a:cubicBezTo>
                  <a:cubicBezTo>
                    <a:pt x="834" y="141"/>
                    <a:pt x="817" y="153"/>
                    <a:pt x="809" y="149"/>
                  </a:cubicBezTo>
                  <a:cubicBezTo>
                    <a:pt x="806" y="147"/>
                    <a:pt x="803" y="144"/>
                    <a:pt x="801" y="141"/>
                  </a:cubicBezTo>
                  <a:close/>
                  <a:moveTo>
                    <a:pt x="704" y="44"/>
                  </a:moveTo>
                  <a:cubicBezTo>
                    <a:pt x="705" y="43"/>
                    <a:pt x="706" y="43"/>
                    <a:pt x="707" y="42"/>
                  </a:cubicBezTo>
                  <a:cubicBezTo>
                    <a:pt x="707" y="41"/>
                    <a:pt x="707" y="41"/>
                    <a:pt x="706" y="40"/>
                  </a:cubicBezTo>
                  <a:cubicBezTo>
                    <a:pt x="706" y="40"/>
                    <a:pt x="706" y="40"/>
                    <a:pt x="706" y="40"/>
                  </a:cubicBezTo>
                  <a:cubicBezTo>
                    <a:pt x="706" y="40"/>
                    <a:pt x="706" y="40"/>
                    <a:pt x="705" y="40"/>
                  </a:cubicBezTo>
                  <a:cubicBezTo>
                    <a:pt x="705" y="41"/>
                    <a:pt x="705" y="43"/>
                    <a:pt x="704" y="44"/>
                  </a:cubicBezTo>
                  <a:close/>
                  <a:moveTo>
                    <a:pt x="702" y="45"/>
                  </a:moveTo>
                  <a:cubicBezTo>
                    <a:pt x="702" y="46"/>
                    <a:pt x="703" y="46"/>
                    <a:pt x="703" y="46"/>
                  </a:cubicBezTo>
                  <a:cubicBezTo>
                    <a:pt x="704" y="46"/>
                    <a:pt x="704" y="46"/>
                    <a:pt x="704" y="45"/>
                  </a:cubicBezTo>
                  <a:cubicBezTo>
                    <a:pt x="704" y="45"/>
                    <a:pt x="704" y="45"/>
                    <a:pt x="704" y="45"/>
                  </a:cubicBezTo>
                  <a:cubicBezTo>
                    <a:pt x="704" y="45"/>
                    <a:pt x="704" y="44"/>
                    <a:pt x="704" y="44"/>
                  </a:cubicBezTo>
                  <a:cubicBezTo>
                    <a:pt x="704" y="44"/>
                    <a:pt x="703" y="43"/>
                    <a:pt x="703" y="43"/>
                  </a:cubicBezTo>
                  <a:cubicBezTo>
                    <a:pt x="703" y="43"/>
                    <a:pt x="703" y="44"/>
                    <a:pt x="702" y="44"/>
                  </a:cubicBezTo>
                  <a:cubicBezTo>
                    <a:pt x="702" y="45"/>
                    <a:pt x="702" y="45"/>
                    <a:pt x="702" y="45"/>
                  </a:cubicBezTo>
                  <a:close/>
                  <a:moveTo>
                    <a:pt x="637" y="47"/>
                  </a:moveTo>
                  <a:cubicBezTo>
                    <a:pt x="637" y="41"/>
                    <a:pt x="637" y="35"/>
                    <a:pt x="639" y="30"/>
                  </a:cubicBezTo>
                  <a:cubicBezTo>
                    <a:pt x="639" y="27"/>
                    <a:pt x="639" y="25"/>
                    <a:pt x="638" y="23"/>
                  </a:cubicBezTo>
                  <a:cubicBezTo>
                    <a:pt x="640" y="23"/>
                    <a:pt x="647" y="21"/>
                    <a:pt x="647" y="21"/>
                  </a:cubicBezTo>
                  <a:cubicBezTo>
                    <a:pt x="652" y="29"/>
                    <a:pt x="651" y="39"/>
                    <a:pt x="658" y="45"/>
                  </a:cubicBezTo>
                  <a:cubicBezTo>
                    <a:pt x="658" y="48"/>
                    <a:pt x="658" y="51"/>
                    <a:pt x="658" y="55"/>
                  </a:cubicBezTo>
                  <a:cubicBezTo>
                    <a:pt x="656" y="55"/>
                    <a:pt x="654" y="58"/>
                    <a:pt x="653" y="59"/>
                  </a:cubicBezTo>
                  <a:cubicBezTo>
                    <a:pt x="643" y="59"/>
                    <a:pt x="640" y="53"/>
                    <a:pt x="637" y="47"/>
                  </a:cubicBezTo>
                  <a:close/>
                  <a:moveTo>
                    <a:pt x="621" y="118"/>
                  </a:moveTo>
                  <a:cubicBezTo>
                    <a:pt x="621" y="113"/>
                    <a:pt x="621" y="109"/>
                    <a:pt x="621" y="105"/>
                  </a:cubicBezTo>
                  <a:cubicBezTo>
                    <a:pt x="628" y="104"/>
                    <a:pt x="632" y="97"/>
                    <a:pt x="636" y="92"/>
                  </a:cubicBezTo>
                  <a:cubicBezTo>
                    <a:pt x="640" y="85"/>
                    <a:pt x="652" y="76"/>
                    <a:pt x="660" y="71"/>
                  </a:cubicBezTo>
                  <a:cubicBezTo>
                    <a:pt x="663" y="70"/>
                    <a:pt x="678" y="62"/>
                    <a:pt x="677" y="61"/>
                  </a:cubicBezTo>
                  <a:cubicBezTo>
                    <a:pt x="680" y="60"/>
                    <a:pt x="693" y="54"/>
                    <a:pt x="694" y="51"/>
                  </a:cubicBezTo>
                  <a:cubicBezTo>
                    <a:pt x="694" y="50"/>
                    <a:pt x="694" y="50"/>
                    <a:pt x="694" y="50"/>
                  </a:cubicBezTo>
                  <a:cubicBezTo>
                    <a:pt x="692" y="49"/>
                    <a:pt x="681" y="45"/>
                    <a:pt x="680" y="44"/>
                  </a:cubicBezTo>
                  <a:cubicBezTo>
                    <a:pt x="678" y="43"/>
                    <a:pt x="676" y="39"/>
                    <a:pt x="675" y="39"/>
                  </a:cubicBezTo>
                  <a:cubicBezTo>
                    <a:pt x="675" y="38"/>
                    <a:pt x="675" y="37"/>
                    <a:pt x="675" y="37"/>
                  </a:cubicBezTo>
                  <a:cubicBezTo>
                    <a:pt x="684" y="39"/>
                    <a:pt x="702" y="36"/>
                    <a:pt x="707" y="33"/>
                  </a:cubicBezTo>
                  <a:cubicBezTo>
                    <a:pt x="709" y="31"/>
                    <a:pt x="712" y="28"/>
                    <a:pt x="716" y="27"/>
                  </a:cubicBezTo>
                  <a:cubicBezTo>
                    <a:pt x="721" y="26"/>
                    <a:pt x="736" y="34"/>
                    <a:pt x="739" y="36"/>
                  </a:cubicBezTo>
                  <a:cubicBezTo>
                    <a:pt x="739" y="38"/>
                    <a:pt x="738" y="39"/>
                    <a:pt x="738" y="41"/>
                  </a:cubicBezTo>
                  <a:cubicBezTo>
                    <a:pt x="736" y="42"/>
                    <a:pt x="734" y="44"/>
                    <a:pt x="732" y="45"/>
                  </a:cubicBezTo>
                  <a:cubicBezTo>
                    <a:pt x="731" y="45"/>
                    <a:pt x="730" y="45"/>
                    <a:pt x="730" y="45"/>
                  </a:cubicBezTo>
                  <a:cubicBezTo>
                    <a:pt x="724" y="47"/>
                    <a:pt x="709" y="51"/>
                    <a:pt x="705" y="55"/>
                  </a:cubicBezTo>
                  <a:cubicBezTo>
                    <a:pt x="706" y="56"/>
                    <a:pt x="706" y="57"/>
                    <a:pt x="706" y="58"/>
                  </a:cubicBezTo>
                  <a:cubicBezTo>
                    <a:pt x="708" y="59"/>
                    <a:pt x="710" y="60"/>
                    <a:pt x="712" y="61"/>
                  </a:cubicBezTo>
                  <a:cubicBezTo>
                    <a:pt x="713" y="61"/>
                    <a:pt x="715" y="61"/>
                    <a:pt x="717" y="61"/>
                  </a:cubicBezTo>
                  <a:cubicBezTo>
                    <a:pt x="724" y="65"/>
                    <a:pt x="744" y="92"/>
                    <a:pt x="730" y="103"/>
                  </a:cubicBezTo>
                  <a:cubicBezTo>
                    <a:pt x="728" y="104"/>
                    <a:pt x="716" y="108"/>
                    <a:pt x="717" y="108"/>
                  </a:cubicBezTo>
                  <a:cubicBezTo>
                    <a:pt x="711" y="111"/>
                    <a:pt x="705" y="106"/>
                    <a:pt x="702" y="111"/>
                  </a:cubicBezTo>
                  <a:cubicBezTo>
                    <a:pt x="702" y="114"/>
                    <a:pt x="702" y="117"/>
                    <a:pt x="702" y="120"/>
                  </a:cubicBezTo>
                  <a:cubicBezTo>
                    <a:pt x="699" y="125"/>
                    <a:pt x="694" y="130"/>
                    <a:pt x="690" y="134"/>
                  </a:cubicBezTo>
                  <a:cubicBezTo>
                    <a:pt x="690" y="136"/>
                    <a:pt x="690" y="137"/>
                    <a:pt x="691" y="137"/>
                  </a:cubicBezTo>
                  <a:cubicBezTo>
                    <a:pt x="692" y="139"/>
                    <a:pt x="695" y="139"/>
                    <a:pt x="697" y="139"/>
                  </a:cubicBezTo>
                  <a:cubicBezTo>
                    <a:pt x="698" y="138"/>
                    <a:pt x="699" y="137"/>
                    <a:pt x="700" y="134"/>
                  </a:cubicBezTo>
                  <a:cubicBezTo>
                    <a:pt x="711" y="134"/>
                    <a:pt x="716" y="138"/>
                    <a:pt x="726" y="140"/>
                  </a:cubicBezTo>
                  <a:cubicBezTo>
                    <a:pt x="727" y="143"/>
                    <a:pt x="730" y="149"/>
                    <a:pt x="729" y="151"/>
                  </a:cubicBezTo>
                  <a:cubicBezTo>
                    <a:pt x="728" y="152"/>
                    <a:pt x="727" y="154"/>
                    <a:pt x="725" y="155"/>
                  </a:cubicBezTo>
                  <a:cubicBezTo>
                    <a:pt x="716" y="158"/>
                    <a:pt x="712" y="149"/>
                    <a:pt x="705" y="150"/>
                  </a:cubicBezTo>
                  <a:cubicBezTo>
                    <a:pt x="704" y="149"/>
                    <a:pt x="700" y="153"/>
                    <a:pt x="699" y="155"/>
                  </a:cubicBezTo>
                  <a:cubicBezTo>
                    <a:pt x="698" y="157"/>
                    <a:pt x="700" y="159"/>
                    <a:pt x="700" y="160"/>
                  </a:cubicBezTo>
                  <a:cubicBezTo>
                    <a:pt x="700" y="162"/>
                    <a:pt x="700" y="164"/>
                    <a:pt x="700" y="166"/>
                  </a:cubicBezTo>
                  <a:cubicBezTo>
                    <a:pt x="702" y="174"/>
                    <a:pt x="698" y="180"/>
                    <a:pt x="692" y="183"/>
                  </a:cubicBezTo>
                  <a:cubicBezTo>
                    <a:pt x="685" y="187"/>
                    <a:pt x="666" y="181"/>
                    <a:pt x="662" y="179"/>
                  </a:cubicBezTo>
                  <a:cubicBezTo>
                    <a:pt x="662" y="177"/>
                    <a:pt x="653" y="173"/>
                    <a:pt x="651" y="173"/>
                  </a:cubicBezTo>
                  <a:cubicBezTo>
                    <a:pt x="651" y="172"/>
                    <a:pt x="652" y="172"/>
                    <a:pt x="652" y="172"/>
                  </a:cubicBezTo>
                  <a:cubicBezTo>
                    <a:pt x="660" y="170"/>
                    <a:pt x="676" y="168"/>
                    <a:pt x="683" y="163"/>
                  </a:cubicBezTo>
                  <a:cubicBezTo>
                    <a:pt x="685" y="162"/>
                    <a:pt x="692" y="157"/>
                    <a:pt x="689" y="155"/>
                  </a:cubicBezTo>
                  <a:cubicBezTo>
                    <a:pt x="685" y="154"/>
                    <a:pt x="675" y="155"/>
                    <a:pt x="672" y="157"/>
                  </a:cubicBezTo>
                  <a:cubicBezTo>
                    <a:pt x="668" y="159"/>
                    <a:pt x="653" y="154"/>
                    <a:pt x="652" y="153"/>
                  </a:cubicBezTo>
                  <a:cubicBezTo>
                    <a:pt x="650" y="152"/>
                    <a:pt x="650" y="151"/>
                    <a:pt x="649" y="149"/>
                  </a:cubicBezTo>
                  <a:cubicBezTo>
                    <a:pt x="649" y="148"/>
                    <a:pt x="649" y="148"/>
                    <a:pt x="650" y="147"/>
                  </a:cubicBezTo>
                  <a:cubicBezTo>
                    <a:pt x="660" y="147"/>
                    <a:pt x="674" y="146"/>
                    <a:pt x="684" y="144"/>
                  </a:cubicBezTo>
                  <a:cubicBezTo>
                    <a:pt x="685" y="143"/>
                    <a:pt x="685" y="142"/>
                    <a:pt x="686" y="141"/>
                  </a:cubicBezTo>
                  <a:cubicBezTo>
                    <a:pt x="686" y="141"/>
                    <a:pt x="686" y="141"/>
                    <a:pt x="686" y="140"/>
                  </a:cubicBezTo>
                  <a:cubicBezTo>
                    <a:pt x="684" y="139"/>
                    <a:pt x="684" y="138"/>
                    <a:pt x="682" y="137"/>
                  </a:cubicBezTo>
                  <a:cubicBezTo>
                    <a:pt x="682" y="133"/>
                    <a:pt x="681" y="129"/>
                    <a:pt x="683" y="125"/>
                  </a:cubicBezTo>
                  <a:cubicBezTo>
                    <a:pt x="685" y="122"/>
                    <a:pt x="691" y="115"/>
                    <a:pt x="690" y="111"/>
                  </a:cubicBezTo>
                  <a:cubicBezTo>
                    <a:pt x="690" y="109"/>
                    <a:pt x="689" y="109"/>
                    <a:pt x="688" y="109"/>
                  </a:cubicBezTo>
                  <a:cubicBezTo>
                    <a:pt x="680" y="105"/>
                    <a:pt x="670" y="123"/>
                    <a:pt x="665" y="118"/>
                  </a:cubicBezTo>
                  <a:cubicBezTo>
                    <a:pt x="666" y="112"/>
                    <a:pt x="667" y="106"/>
                    <a:pt x="670" y="102"/>
                  </a:cubicBezTo>
                  <a:cubicBezTo>
                    <a:pt x="675" y="96"/>
                    <a:pt x="690" y="97"/>
                    <a:pt x="695" y="102"/>
                  </a:cubicBezTo>
                  <a:cubicBezTo>
                    <a:pt x="701" y="102"/>
                    <a:pt x="703" y="100"/>
                    <a:pt x="707" y="98"/>
                  </a:cubicBezTo>
                  <a:cubicBezTo>
                    <a:pt x="711" y="95"/>
                    <a:pt x="717" y="94"/>
                    <a:pt x="720" y="90"/>
                  </a:cubicBezTo>
                  <a:cubicBezTo>
                    <a:pt x="720" y="89"/>
                    <a:pt x="720" y="88"/>
                    <a:pt x="720" y="89"/>
                  </a:cubicBezTo>
                  <a:cubicBezTo>
                    <a:pt x="726" y="78"/>
                    <a:pt x="710" y="68"/>
                    <a:pt x="705" y="66"/>
                  </a:cubicBezTo>
                  <a:cubicBezTo>
                    <a:pt x="694" y="63"/>
                    <a:pt x="681" y="76"/>
                    <a:pt x="678" y="81"/>
                  </a:cubicBezTo>
                  <a:cubicBezTo>
                    <a:pt x="670" y="91"/>
                    <a:pt x="657" y="97"/>
                    <a:pt x="649" y="107"/>
                  </a:cubicBezTo>
                  <a:cubicBezTo>
                    <a:pt x="645" y="112"/>
                    <a:pt x="646" y="118"/>
                    <a:pt x="644" y="123"/>
                  </a:cubicBezTo>
                  <a:cubicBezTo>
                    <a:pt x="643" y="127"/>
                    <a:pt x="640" y="131"/>
                    <a:pt x="639" y="133"/>
                  </a:cubicBezTo>
                  <a:cubicBezTo>
                    <a:pt x="632" y="134"/>
                    <a:pt x="625" y="130"/>
                    <a:pt x="623" y="125"/>
                  </a:cubicBezTo>
                  <a:cubicBezTo>
                    <a:pt x="621" y="123"/>
                    <a:pt x="623" y="120"/>
                    <a:pt x="621" y="118"/>
                  </a:cubicBezTo>
                  <a:close/>
                  <a:moveTo>
                    <a:pt x="537" y="94"/>
                  </a:moveTo>
                  <a:cubicBezTo>
                    <a:pt x="538" y="94"/>
                    <a:pt x="540" y="93"/>
                    <a:pt x="540" y="92"/>
                  </a:cubicBezTo>
                  <a:cubicBezTo>
                    <a:pt x="541" y="91"/>
                    <a:pt x="540" y="90"/>
                    <a:pt x="540" y="89"/>
                  </a:cubicBezTo>
                  <a:cubicBezTo>
                    <a:pt x="539" y="90"/>
                    <a:pt x="539" y="90"/>
                    <a:pt x="539" y="90"/>
                  </a:cubicBezTo>
                  <a:cubicBezTo>
                    <a:pt x="538" y="91"/>
                    <a:pt x="538" y="93"/>
                    <a:pt x="537" y="94"/>
                  </a:cubicBezTo>
                  <a:close/>
                  <a:moveTo>
                    <a:pt x="503" y="79"/>
                  </a:moveTo>
                  <a:cubicBezTo>
                    <a:pt x="504" y="80"/>
                    <a:pt x="505" y="81"/>
                    <a:pt x="507" y="79"/>
                  </a:cubicBezTo>
                  <a:cubicBezTo>
                    <a:pt x="507" y="77"/>
                    <a:pt x="508" y="77"/>
                    <a:pt x="508" y="75"/>
                  </a:cubicBezTo>
                  <a:cubicBezTo>
                    <a:pt x="508" y="75"/>
                    <a:pt x="507" y="75"/>
                    <a:pt x="507" y="74"/>
                  </a:cubicBezTo>
                  <a:cubicBezTo>
                    <a:pt x="506" y="75"/>
                    <a:pt x="505" y="75"/>
                    <a:pt x="504" y="75"/>
                  </a:cubicBezTo>
                  <a:cubicBezTo>
                    <a:pt x="504" y="77"/>
                    <a:pt x="504" y="77"/>
                    <a:pt x="503" y="79"/>
                  </a:cubicBezTo>
                  <a:close/>
                  <a:moveTo>
                    <a:pt x="491" y="115"/>
                  </a:moveTo>
                  <a:cubicBezTo>
                    <a:pt x="496" y="117"/>
                    <a:pt x="504" y="111"/>
                    <a:pt x="507" y="108"/>
                  </a:cubicBezTo>
                  <a:cubicBezTo>
                    <a:pt x="506" y="107"/>
                    <a:pt x="506" y="105"/>
                    <a:pt x="506" y="104"/>
                  </a:cubicBezTo>
                  <a:cubicBezTo>
                    <a:pt x="505" y="104"/>
                    <a:pt x="505" y="103"/>
                    <a:pt x="504" y="103"/>
                  </a:cubicBezTo>
                  <a:cubicBezTo>
                    <a:pt x="501" y="105"/>
                    <a:pt x="494" y="109"/>
                    <a:pt x="491" y="113"/>
                  </a:cubicBezTo>
                  <a:cubicBezTo>
                    <a:pt x="491" y="113"/>
                    <a:pt x="491" y="114"/>
                    <a:pt x="491" y="115"/>
                  </a:cubicBezTo>
                  <a:close/>
                  <a:moveTo>
                    <a:pt x="460" y="78"/>
                  </a:moveTo>
                  <a:cubicBezTo>
                    <a:pt x="461" y="79"/>
                    <a:pt x="462" y="79"/>
                    <a:pt x="463" y="79"/>
                  </a:cubicBezTo>
                  <a:cubicBezTo>
                    <a:pt x="466" y="77"/>
                    <a:pt x="468" y="75"/>
                    <a:pt x="470" y="73"/>
                  </a:cubicBezTo>
                  <a:cubicBezTo>
                    <a:pt x="470" y="71"/>
                    <a:pt x="470" y="71"/>
                    <a:pt x="470" y="69"/>
                  </a:cubicBezTo>
                  <a:cubicBezTo>
                    <a:pt x="468" y="69"/>
                    <a:pt x="467" y="70"/>
                    <a:pt x="466" y="70"/>
                  </a:cubicBezTo>
                  <a:cubicBezTo>
                    <a:pt x="464" y="71"/>
                    <a:pt x="461" y="74"/>
                    <a:pt x="460" y="78"/>
                  </a:cubicBezTo>
                  <a:close/>
                  <a:moveTo>
                    <a:pt x="453" y="106"/>
                  </a:moveTo>
                  <a:cubicBezTo>
                    <a:pt x="454" y="106"/>
                    <a:pt x="454" y="106"/>
                    <a:pt x="455" y="106"/>
                  </a:cubicBezTo>
                  <a:cubicBezTo>
                    <a:pt x="457" y="103"/>
                    <a:pt x="473" y="90"/>
                    <a:pt x="469" y="87"/>
                  </a:cubicBezTo>
                  <a:cubicBezTo>
                    <a:pt x="458" y="82"/>
                    <a:pt x="453" y="96"/>
                    <a:pt x="453" y="106"/>
                  </a:cubicBezTo>
                  <a:close/>
                  <a:moveTo>
                    <a:pt x="438" y="93"/>
                  </a:moveTo>
                  <a:cubicBezTo>
                    <a:pt x="439" y="93"/>
                    <a:pt x="440" y="94"/>
                    <a:pt x="440" y="95"/>
                  </a:cubicBezTo>
                  <a:cubicBezTo>
                    <a:pt x="442" y="95"/>
                    <a:pt x="443" y="95"/>
                    <a:pt x="444" y="95"/>
                  </a:cubicBezTo>
                  <a:cubicBezTo>
                    <a:pt x="445" y="94"/>
                    <a:pt x="446" y="93"/>
                    <a:pt x="446" y="92"/>
                  </a:cubicBezTo>
                  <a:cubicBezTo>
                    <a:pt x="445" y="91"/>
                    <a:pt x="444" y="91"/>
                    <a:pt x="444" y="90"/>
                  </a:cubicBezTo>
                  <a:cubicBezTo>
                    <a:pt x="444" y="91"/>
                    <a:pt x="439" y="91"/>
                    <a:pt x="438" y="92"/>
                  </a:cubicBezTo>
                  <a:cubicBezTo>
                    <a:pt x="438" y="92"/>
                    <a:pt x="438" y="92"/>
                    <a:pt x="438" y="93"/>
                  </a:cubicBezTo>
                  <a:close/>
                  <a:moveTo>
                    <a:pt x="425" y="130"/>
                  </a:moveTo>
                  <a:cubicBezTo>
                    <a:pt x="429" y="129"/>
                    <a:pt x="448" y="117"/>
                    <a:pt x="439" y="112"/>
                  </a:cubicBezTo>
                  <a:cubicBezTo>
                    <a:pt x="438" y="112"/>
                    <a:pt x="438" y="112"/>
                    <a:pt x="437" y="112"/>
                  </a:cubicBezTo>
                  <a:cubicBezTo>
                    <a:pt x="435" y="119"/>
                    <a:pt x="428" y="123"/>
                    <a:pt x="425" y="130"/>
                  </a:cubicBezTo>
                  <a:close/>
                  <a:moveTo>
                    <a:pt x="398" y="150"/>
                  </a:moveTo>
                  <a:cubicBezTo>
                    <a:pt x="398" y="144"/>
                    <a:pt x="399" y="138"/>
                    <a:pt x="399" y="133"/>
                  </a:cubicBezTo>
                  <a:cubicBezTo>
                    <a:pt x="403" y="131"/>
                    <a:pt x="426" y="102"/>
                    <a:pt x="429" y="97"/>
                  </a:cubicBezTo>
                  <a:cubicBezTo>
                    <a:pt x="428" y="96"/>
                    <a:pt x="428" y="96"/>
                    <a:pt x="426" y="96"/>
                  </a:cubicBezTo>
                  <a:cubicBezTo>
                    <a:pt x="424" y="97"/>
                    <a:pt x="405" y="104"/>
                    <a:pt x="401" y="101"/>
                  </a:cubicBezTo>
                  <a:cubicBezTo>
                    <a:pt x="400" y="100"/>
                    <a:pt x="400" y="100"/>
                    <a:pt x="400" y="100"/>
                  </a:cubicBezTo>
                  <a:cubicBezTo>
                    <a:pt x="400" y="86"/>
                    <a:pt x="411" y="79"/>
                    <a:pt x="418" y="74"/>
                  </a:cubicBezTo>
                  <a:cubicBezTo>
                    <a:pt x="424" y="70"/>
                    <a:pt x="428" y="65"/>
                    <a:pt x="432" y="60"/>
                  </a:cubicBezTo>
                  <a:cubicBezTo>
                    <a:pt x="437" y="54"/>
                    <a:pt x="450" y="45"/>
                    <a:pt x="453" y="38"/>
                  </a:cubicBezTo>
                  <a:cubicBezTo>
                    <a:pt x="454" y="34"/>
                    <a:pt x="454" y="29"/>
                    <a:pt x="454" y="25"/>
                  </a:cubicBezTo>
                  <a:cubicBezTo>
                    <a:pt x="462" y="22"/>
                    <a:pt x="468" y="24"/>
                    <a:pt x="473" y="28"/>
                  </a:cubicBezTo>
                  <a:cubicBezTo>
                    <a:pt x="468" y="46"/>
                    <a:pt x="437" y="68"/>
                    <a:pt x="423" y="81"/>
                  </a:cubicBezTo>
                  <a:cubicBezTo>
                    <a:pt x="420" y="84"/>
                    <a:pt x="416" y="86"/>
                    <a:pt x="413" y="89"/>
                  </a:cubicBezTo>
                  <a:cubicBezTo>
                    <a:pt x="413" y="90"/>
                    <a:pt x="413" y="90"/>
                    <a:pt x="414" y="90"/>
                  </a:cubicBezTo>
                  <a:cubicBezTo>
                    <a:pt x="419" y="90"/>
                    <a:pt x="426" y="88"/>
                    <a:pt x="430" y="86"/>
                  </a:cubicBezTo>
                  <a:cubicBezTo>
                    <a:pt x="436" y="85"/>
                    <a:pt x="441" y="85"/>
                    <a:pt x="447" y="84"/>
                  </a:cubicBezTo>
                  <a:cubicBezTo>
                    <a:pt x="451" y="81"/>
                    <a:pt x="451" y="77"/>
                    <a:pt x="453" y="73"/>
                  </a:cubicBezTo>
                  <a:cubicBezTo>
                    <a:pt x="457" y="67"/>
                    <a:pt x="460" y="60"/>
                    <a:pt x="466" y="55"/>
                  </a:cubicBezTo>
                  <a:cubicBezTo>
                    <a:pt x="469" y="55"/>
                    <a:pt x="472" y="55"/>
                    <a:pt x="474" y="55"/>
                  </a:cubicBezTo>
                  <a:cubicBezTo>
                    <a:pt x="475" y="57"/>
                    <a:pt x="477" y="58"/>
                    <a:pt x="478" y="59"/>
                  </a:cubicBezTo>
                  <a:cubicBezTo>
                    <a:pt x="481" y="63"/>
                    <a:pt x="483" y="67"/>
                    <a:pt x="485" y="71"/>
                  </a:cubicBezTo>
                  <a:cubicBezTo>
                    <a:pt x="488" y="69"/>
                    <a:pt x="495" y="62"/>
                    <a:pt x="492" y="57"/>
                  </a:cubicBezTo>
                  <a:cubicBezTo>
                    <a:pt x="491" y="54"/>
                    <a:pt x="488" y="53"/>
                    <a:pt x="490" y="49"/>
                  </a:cubicBezTo>
                  <a:cubicBezTo>
                    <a:pt x="490" y="46"/>
                    <a:pt x="498" y="42"/>
                    <a:pt x="502" y="43"/>
                  </a:cubicBezTo>
                  <a:cubicBezTo>
                    <a:pt x="502" y="47"/>
                    <a:pt x="506" y="51"/>
                    <a:pt x="508" y="53"/>
                  </a:cubicBezTo>
                  <a:cubicBezTo>
                    <a:pt x="515" y="55"/>
                    <a:pt x="513" y="47"/>
                    <a:pt x="514" y="43"/>
                  </a:cubicBezTo>
                  <a:cubicBezTo>
                    <a:pt x="517" y="34"/>
                    <a:pt x="512" y="13"/>
                    <a:pt x="524" y="13"/>
                  </a:cubicBezTo>
                  <a:cubicBezTo>
                    <a:pt x="525" y="15"/>
                    <a:pt x="530" y="19"/>
                    <a:pt x="532" y="21"/>
                  </a:cubicBezTo>
                  <a:cubicBezTo>
                    <a:pt x="532" y="21"/>
                    <a:pt x="532" y="21"/>
                    <a:pt x="533" y="21"/>
                  </a:cubicBezTo>
                  <a:cubicBezTo>
                    <a:pt x="535" y="25"/>
                    <a:pt x="536" y="27"/>
                    <a:pt x="539" y="30"/>
                  </a:cubicBezTo>
                  <a:cubicBezTo>
                    <a:pt x="541" y="34"/>
                    <a:pt x="544" y="42"/>
                    <a:pt x="545" y="47"/>
                  </a:cubicBezTo>
                  <a:cubicBezTo>
                    <a:pt x="546" y="51"/>
                    <a:pt x="542" y="54"/>
                    <a:pt x="543" y="59"/>
                  </a:cubicBezTo>
                  <a:cubicBezTo>
                    <a:pt x="546" y="65"/>
                    <a:pt x="553" y="69"/>
                    <a:pt x="556" y="75"/>
                  </a:cubicBezTo>
                  <a:cubicBezTo>
                    <a:pt x="558" y="79"/>
                    <a:pt x="558" y="83"/>
                    <a:pt x="560" y="85"/>
                  </a:cubicBezTo>
                  <a:cubicBezTo>
                    <a:pt x="564" y="89"/>
                    <a:pt x="570" y="91"/>
                    <a:pt x="574" y="95"/>
                  </a:cubicBezTo>
                  <a:cubicBezTo>
                    <a:pt x="574" y="97"/>
                    <a:pt x="574" y="98"/>
                    <a:pt x="574" y="99"/>
                  </a:cubicBezTo>
                  <a:cubicBezTo>
                    <a:pt x="572" y="100"/>
                    <a:pt x="570" y="102"/>
                    <a:pt x="568" y="103"/>
                  </a:cubicBezTo>
                  <a:cubicBezTo>
                    <a:pt x="565" y="105"/>
                    <a:pt x="561" y="104"/>
                    <a:pt x="559" y="105"/>
                  </a:cubicBezTo>
                  <a:cubicBezTo>
                    <a:pt x="552" y="106"/>
                    <a:pt x="543" y="109"/>
                    <a:pt x="539" y="114"/>
                  </a:cubicBezTo>
                  <a:cubicBezTo>
                    <a:pt x="536" y="117"/>
                    <a:pt x="536" y="135"/>
                    <a:pt x="535" y="141"/>
                  </a:cubicBezTo>
                  <a:cubicBezTo>
                    <a:pt x="535" y="143"/>
                    <a:pt x="534" y="145"/>
                    <a:pt x="534" y="148"/>
                  </a:cubicBezTo>
                  <a:cubicBezTo>
                    <a:pt x="532" y="152"/>
                    <a:pt x="531" y="158"/>
                    <a:pt x="530" y="163"/>
                  </a:cubicBezTo>
                  <a:cubicBezTo>
                    <a:pt x="530" y="164"/>
                    <a:pt x="530" y="165"/>
                    <a:pt x="530" y="166"/>
                  </a:cubicBezTo>
                  <a:cubicBezTo>
                    <a:pt x="526" y="174"/>
                    <a:pt x="524" y="181"/>
                    <a:pt x="520" y="187"/>
                  </a:cubicBezTo>
                  <a:cubicBezTo>
                    <a:pt x="520" y="190"/>
                    <a:pt x="520" y="193"/>
                    <a:pt x="520" y="195"/>
                  </a:cubicBezTo>
                  <a:cubicBezTo>
                    <a:pt x="519" y="195"/>
                    <a:pt x="519" y="195"/>
                    <a:pt x="519" y="195"/>
                  </a:cubicBezTo>
                  <a:cubicBezTo>
                    <a:pt x="518" y="193"/>
                    <a:pt x="515" y="191"/>
                    <a:pt x="514" y="189"/>
                  </a:cubicBezTo>
                  <a:cubicBezTo>
                    <a:pt x="511" y="185"/>
                    <a:pt x="511" y="181"/>
                    <a:pt x="509" y="177"/>
                  </a:cubicBezTo>
                  <a:cubicBezTo>
                    <a:pt x="509" y="175"/>
                    <a:pt x="509" y="173"/>
                    <a:pt x="509" y="171"/>
                  </a:cubicBezTo>
                  <a:cubicBezTo>
                    <a:pt x="507" y="163"/>
                    <a:pt x="509" y="147"/>
                    <a:pt x="508" y="135"/>
                  </a:cubicBezTo>
                  <a:cubicBezTo>
                    <a:pt x="507" y="135"/>
                    <a:pt x="506" y="135"/>
                    <a:pt x="507" y="134"/>
                  </a:cubicBezTo>
                  <a:cubicBezTo>
                    <a:pt x="497" y="136"/>
                    <a:pt x="489" y="139"/>
                    <a:pt x="481" y="142"/>
                  </a:cubicBezTo>
                  <a:cubicBezTo>
                    <a:pt x="476" y="142"/>
                    <a:pt x="472" y="143"/>
                    <a:pt x="467" y="143"/>
                  </a:cubicBezTo>
                  <a:cubicBezTo>
                    <a:pt x="462" y="138"/>
                    <a:pt x="463" y="125"/>
                    <a:pt x="465" y="119"/>
                  </a:cubicBezTo>
                  <a:cubicBezTo>
                    <a:pt x="470" y="117"/>
                    <a:pt x="476" y="112"/>
                    <a:pt x="478" y="108"/>
                  </a:cubicBezTo>
                  <a:cubicBezTo>
                    <a:pt x="478" y="107"/>
                    <a:pt x="478" y="105"/>
                    <a:pt x="478" y="104"/>
                  </a:cubicBezTo>
                  <a:cubicBezTo>
                    <a:pt x="484" y="97"/>
                    <a:pt x="492" y="90"/>
                    <a:pt x="488" y="77"/>
                  </a:cubicBezTo>
                  <a:cubicBezTo>
                    <a:pt x="488" y="77"/>
                    <a:pt x="488" y="77"/>
                    <a:pt x="487" y="77"/>
                  </a:cubicBezTo>
                  <a:cubicBezTo>
                    <a:pt x="473" y="87"/>
                    <a:pt x="476" y="96"/>
                    <a:pt x="467" y="109"/>
                  </a:cubicBezTo>
                  <a:cubicBezTo>
                    <a:pt x="461" y="117"/>
                    <a:pt x="456" y="117"/>
                    <a:pt x="452" y="129"/>
                  </a:cubicBezTo>
                  <a:cubicBezTo>
                    <a:pt x="448" y="140"/>
                    <a:pt x="457" y="156"/>
                    <a:pt x="457" y="165"/>
                  </a:cubicBezTo>
                  <a:cubicBezTo>
                    <a:pt x="455" y="165"/>
                    <a:pt x="455" y="167"/>
                    <a:pt x="454" y="167"/>
                  </a:cubicBezTo>
                  <a:cubicBezTo>
                    <a:pt x="452" y="167"/>
                    <a:pt x="452" y="167"/>
                    <a:pt x="450" y="167"/>
                  </a:cubicBezTo>
                  <a:cubicBezTo>
                    <a:pt x="447" y="163"/>
                    <a:pt x="444" y="159"/>
                    <a:pt x="442" y="153"/>
                  </a:cubicBezTo>
                  <a:cubicBezTo>
                    <a:pt x="440" y="149"/>
                    <a:pt x="441" y="145"/>
                    <a:pt x="439" y="141"/>
                  </a:cubicBezTo>
                  <a:cubicBezTo>
                    <a:pt x="438" y="141"/>
                    <a:pt x="438" y="141"/>
                    <a:pt x="437" y="141"/>
                  </a:cubicBezTo>
                  <a:cubicBezTo>
                    <a:pt x="431" y="151"/>
                    <a:pt x="418" y="157"/>
                    <a:pt x="402" y="157"/>
                  </a:cubicBezTo>
                  <a:cubicBezTo>
                    <a:pt x="402" y="156"/>
                    <a:pt x="400" y="155"/>
                    <a:pt x="400" y="155"/>
                  </a:cubicBezTo>
                  <a:cubicBezTo>
                    <a:pt x="398" y="153"/>
                    <a:pt x="398" y="151"/>
                    <a:pt x="398" y="150"/>
                  </a:cubicBezTo>
                  <a:close/>
                  <a:moveTo>
                    <a:pt x="278" y="104"/>
                  </a:moveTo>
                  <a:cubicBezTo>
                    <a:pt x="279" y="106"/>
                    <a:pt x="280" y="109"/>
                    <a:pt x="281" y="111"/>
                  </a:cubicBezTo>
                  <a:cubicBezTo>
                    <a:pt x="282" y="111"/>
                    <a:pt x="282" y="111"/>
                    <a:pt x="282" y="111"/>
                  </a:cubicBezTo>
                  <a:cubicBezTo>
                    <a:pt x="283" y="108"/>
                    <a:pt x="286" y="101"/>
                    <a:pt x="283" y="99"/>
                  </a:cubicBezTo>
                  <a:cubicBezTo>
                    <a:pt x="283" y="99"/>
                    <a:pt x="282" y="99"/>
                    <a:pt x="282" y="98"/>
                  </a:cubicBezTo>
                  <a:cubicBezTo>
                    <a:pt x="281" y="98"/>
                    <a:pt x="280" y="98"/>
                    <a:pt x="279" y="99"/>
                  </a:cubicBezTo>
                  <a:cubicBezTo>
                    <a:pt x="279" y="102"/>
                    <a:pt x="278" y="101"/>
                    <a:pt x="278" y="104"/>
                  </a:cubicBezTo>
                  <a:close/>
                  <a:moveTo>
                    <a:pt x="257" y="97"/>
                  </a:moveTo>
                  <a:cubicBezTo>
                    <a:pt x="257" y="97"/>
                    <a:pt x="257" y="98"/>
                    <a:pt x="257" y="99"/>
                  </a:cubicBezTo>
                  <a:cubicBezTo>
                    <a:pt x="258" y="99"/>
                    <a:pt x="258" y="99"/>
                    <a:pt x="258" y="99"/>
                  </a:cubicBezTo>
                  <a:cubicBezTo>
                    <a:pt x="258" y="99"/>
                    <a:pt x="259" y="99"/>
                    <a:pt x="259" y="99"/>
                  </a:cubicBezTo>
                  <a:cubicBezTo>
                    <a:pt x="260" y="98"/>
                    <a:pt x="260" y="97"/>
                    <a:pt x="261" y="97"/>
                  </a:cubicBezTo>
                  <a:cubicBezTo>
                    <a:pt x="261" y="95"/>
                    <a:pt x="261" y="95"/>
                    <a:pt x="260" y="93"/>
                  </a:cubicBezTo>
                  <a:cubicBezTo>
                    <a:pt x="260" y="93"/>
                    <a:pt x="260" y="93"/>
                    <a:pt x="260" y="93"/>
                  </a:cubicBezTo>
                  <a:cubicBezTo>
                    <a:pt x="259" y="93"/>
                    <a:pt x="259" y="93"/>
                    <a:pt x="259" y="93"/>
                  </a:cubicBezTo>
                  <a:cubicBezTo>
                    <a:pt x="258" y="94"/>
                    <a:pt x="258" y="95"/>
                    <a:pt x="257" y="97"/>
                  </a:cubicBezTo>
                  <a:close/>
                  <a:moveTo>
                    <a:pt x="236" y="104"/>
                  </a:moveTo>
                  <a:cubicBezTo>
                    <a:pt x="236" y="105"/>
                    <a:pt x="237" y="105"/>
                    <a:pt x="238" y="105"/>
                  </a:cubicBezTo>
                  <a:cubicBezTo>
                    <a:pt x="241" y="104"/>
                    <a:pt x="242" y="102"/>
                    <a:pt x="245" y="100"/>
                  </a:cubicBezTo>
                  <a:cubicBezTo>
                    <a:pt x="245" y="99"/>
                    <a:pt x="245" y="98"/>
                    <a:pt x="245" y="97"/>
                  </a:cubicBezTo>
                  <a:cubicBezTo>
                    <a:pt x="244" y="97"/>
                    <a:pt x="244" y="97"/>
                    <a:pt x="244" y="97"/>
                  </a:cubicBezTo>
                  <a:cubicBezTo>
                    <a:pt x="244" y="97"/>
                    <a:pt x="243" y="97"/>
                    <a:pt x="242" y="97"/>
                  </a:cubicBezTo>
                  <a:cubicBezTo>
                    <a:pt x="240" y="99"/>
                    <a:pt x="238" y="101"/>
                    <a:pt x="236" y="104"/>
                  </a:cubicBezTo>
                  <a:close/>
                  <a:moveTo>
                    <a:pt x="216" y="151"/>
                  </a:moveTo>
                  <a:cubicBezTo>
                    <a:pt x="217" y="152"/>
                    <a:pt x="225" y="157"/>
                    <a:pt x="226" y="158"/>
                  </a:cubicBezTo>
                  <a:cubicBezTo>
                    <a:pt x="230" y="159"/>
                    <a:pt x="253" y="155"/>
                    <a:pt x="254" y="154"/>
                  </a:cubicBezTo>
                  <a:cubicBezTo>
                    <a:pt x="254" y="153"/>
                    <a:pt x="253" y="151"/>
                    <a:pt x="252" y="149"/>
                  </a:cubicBezTo>
                  <a:cubicBezTo>
                    <a:pt x="253" y="149"/>
                    <a:pt x="253" y="149"/>
                    <a:pt x="253" y="149"/>
                  </a:cubicBezTo>
                  <a:cubicBezTo>
                    <a:pt x="259" y="147"/>
                    <a:pt x="266" y="162"/>
                    <a:pt x="274" y="147"/>
                  </a:cubicBezTo>
                  <a:cubicBezTo>
                    <a:pt x="280" y="149"/>
                    <a:pt x="289" y="157"/>
                    <a:pt x="296" y="153"/>
                  </a:cubicBezTo>
                  <a:cubicBezTo>
                    <a:pt x="309" y="147"/>
                    <a:pt x="312" y="126"/>
                    <a:pt x="312" y="104"/>
                  </a:cubicBezTo>
                  <a:cubicBezTo>
                    <a:pt x="312" y="97"/>
                    <a:pt x="313" y="86"/>
                    <a:pt x="310" y="81"/>
                  </a:cubicBezTo>
                  <a:cubicBezTo>
                    <a:pt x="310" y="78"/>
                    <a:pt x="310" y="75"/>
                    <a:pt x="310" y="73"/>
                  </a:cubicBezTo>
                  <a:cubicBezTo>
                    <a:pt x="310" y="67"/>
                    <a:pt x="310" y="56"/>
                    <a:pt x="308" y="51"/>
                  </a:cubicBezTo>
                  <a:cubicBezTo>
                    <a:pt x="308" y="49"/>
                    <a:pt x="307" y="45"/>
                    <a:pt x="307" y="43"/>
                  </a:cubicBezTo>
                  <a:cubicBezTo>
                    <a:pt x="305" y="35"/>
                    <a:pt x="304" y="27"/>
                    <a:pt x="301" y="21"/>
                  </a:cubicBezTo>
                  <a:cubicBezTo>
                    <a:pt x="270" y="17"/>
                    <a:pt x="248" y="27"/>
                    <a:pt x="235" y="46"/>
                  </a:cubicBezTo>
                  <a:cubicBezTo>
                    <a:pt x="232" y="50"/>
                    <a:pt x="222" y="63"/>
                    <a:pt x="225" y="70"/>
                  </a:cubicBezTo>
                  <a:cubicBezTo>
                    <a:pt x="233" y="70"/>
                    <a:pt x="243" y="58"/>
                    <a:pt x="249" y="54"/>
                  </a:cubicBezTo>
                  <a:cubicBezTo>
                    <a:pt x="250" y="54"/>
                    <a:pt x="254" y="53"/>
                    <a:pt x="254" y="53"/>
                  </a:cubicBezTo>
                  <a:cubicBezTo>
                    <a:pt x="280" y="51"/>
                    <a:pt x="264" y="71"/>
                    <a:pt x="264" y="83"/>
                  </a:cubicBezTo>
                  <a:cubicBezTo>
                    <a:pt x="268" y="85"/>
                    <a:pt x="278" y="95"/>
                    <a:pt x="284" y="92"/>
                  </a:cubicBezTo>
                  <a:cubicBezTo>
                    <a:pt x="284" y="91"/>
                    <a:pt x="285" y="90"/>
                    <a:pt x="286" y="90"/>
                  </a:cubicBezTo>
                  <a:cubicBezTo>
                    <a:pt x="293" y="90"/>
                    <a:pt x="311" y="103"/>
                    <a:pt x="302" y="112"/>
                  </a:cubicBezTo>
                  <a:cubicBezTo>
                    <a:pt x="299" y="115"/>
                    <a:pt x="294" y="117"/>
                    <a:pt x="290" y="120"/>
                  </a:cubicBezTo>
                  <a:cubicBezTo>
                    <a:pt x="285" y="123"/>
                    <a:pt x="280" y="129"/>
                    <a:pt x="274" y="133"/>
                  </a:cubicBezTo>
                  <a:cubicBezTo>
                    <a:pt x="274" y="133"/>
                    <a:pt x="272" y="133"/>
                    <a:pt x="273" y="134"/>
                  </a:cubicBezTo>
                  <a:cubicBezTo>
                    <a:pt x="268" y="137"/>
                    <a:pt x="260" y="139"/>
                    <a:pt x="254" y="143"/>
                  </a:cubicBezTo>
                  <a:cubicBezTo>
                    <a:pt x="251" y="145"/>
                    <a:pt x="243" y="143"/>
                    <a:pt x="240" y="143"/>
                  </a:cubicBezTo>
                  <a:cubicBezTo>
                    <a:pt x="238" y="140"/>
                    <a:pt x="232" y="133"/>
                    <a:pt x="236" y="127"/>
                  </a:cubicBezTo>
                  <a:cubicBezTo>
                    <a:pt x="237" y="124"/>
                    <a:pt x="242" y="120"/>
                    <a:pt x="244" y="119"/>
                  </a:cubicBezTo>
                  <a:cubicBezTo>
                    <a:pt x="244" y="116"/>
                    <a:pt x="243" y="116"/>
                    <a:pt x="241" y="116"/>
                  </a:cubicBezTo>
                  <a:cubicBezTo>
                    <a:pt x="238" y="121"/>
                    <a:pt x="227" y="110"/>
                    <a:pt x="226" y="108"/>
                  </a:cubicBezTo>
                  <a:cubicBezTo>
                    <a:pt x="226" y="105"/>
                    <a:pt x="226" y="102"/>
                    <a:pt x="226" y="99"/>
                  </a:cubicBezTo>
                  <a:cubicBezTo>
                    <a:pt x="229" y="98"/>
                    <a:pt x="231" y="95"/>
                    <a:pt x="234" y="93"/>
                  </a:cubicBezTo>
                  <a:cubicBezTo>
                    <a:pt x="242" y="89"/>
                    <a:pt x="256" y="87"/>
                    <a:pt x="252" y="74"/>
                  </a:cubicBezTo>
                  <a:cubicBezTo>
                    <a:pt x="252" y="74"/>
                    <a:pt x="251" y="74"/>
                    <a:pt x="250" y="74"/>
                  </a:cubicBezTo>
                  <a:cubicBezTo>
                    <a:pt x="246" y="78"/>
                    <a:pt x="227" y="77"/>
                    <a:pt x="223" y="83"/>
                  </a:cubicBezTo>
                  <a:cubicBezTo>
                    <a:pt x="220" y="86"/>
                    <a:pt x="223" y="93"/>
                    <a:pt x="221" y="97"/>
                  </a:cubicBezTo>
                  <a:cubicBezTo>
                    <a:pt x="219" y="97"/>
                    <a:pt x="220" y="103"/>
                    <a:pt x="218" y="105"/>
                  </a:cubicBezTo>
                  <a:cubicBezTo>
                    <a:pt x="214" y="114"/>
                    <a:pt x="219" y="132"/>
                    <a:pt x="217" y="141"/>
                  </a:cubicBezTo>
                  <a:cubicBezTo>
                    <a:pt x="217" y="144"/>
                    <a:pt x="216" y="149"/>
                    <a:pt x="216" y="151"/>
                  </a:cubicBezTo>
                  <a:close/>
                  <a:moveTo>
                    <a:pt x="197" y="154"/>
                  </a:moveTo>
                  <a:cubicBezTo>
                    <a:pt x="197" y="141"/>
                    <a:pt x="202" y="127"/>
                    <a:pt x="205" y="115"/>
                  </a:cubicBezTo>
                  <a:cubicBezTo>
                    <a:pt x="205" y="113"/>
                    <a:pt x="205" y="110"/>
                    <a:pt x="205" y="107"/>
                  </a:cubicBezTo>
                  <a:cubicBezTo>
                    <a:pt x="205" y="93"/>
                    <a:pt x="199" y="79"/>
                    <a:pt x="201" y="66"/>
                  </a:cubicBezTo>
                  <a:cubicBezTo>
                    <a:pt x="205" y="39"/>
                    <a:pt x="229" y="25"/>
                    <a:pt x="252" y="17"/>
                  </a:cubicBezTo>
                  <a:cubicBezTo>
                    <a:pt x="261" y="15"/>
                    <a:pt x="289" y="6"/>
                    <a:pt x="300" y="13"/>
                  </a:cubicBezTo>
                  <a:cubicBezTo>
                    <a:pt x="302" y="13"/>
                    <a:pt x="306" y="13"/>
                    <a:pt x="308" y="15"/>
                  </a:cubicBezTo>
                  <a:cubicBezTo>
                    <a:pt x="330" y="29"/>
                    <a:pt x="324" y="79"/>
                    <a:pt x="325" y="113"/>
                  </a:cubicBezTo>
                  <a:cubicBezTo>
                    <a:pt x="325" y="129"/>
                    <a:pt x="328" y="154"/>
                    <a:pt x="320" y="163"/>
                  </a:cubicBezTo>
                  <a:cubicBezTo>
                    <a:pt x="318" y="166"/>
                    <a:pt x="294" y="183"/>
                    <a:pt x="287" y="179"/>
                  </a:cubicBezTo>
                  <a:cubicBezTo>
                    <a:pt x="280" y="175"/>
                    <a:pt x="274" y="165"/>
                    <a:pt x="264" y="164"/>
                  </a:cubicBezTo>
                  <a:cubicBezTo>
                    <a:pt x="261" y="163"/>
                    <a:pt x="257" y="167"/>
                    <a:pt x="254" y="168"/>
                  </a:cubicBezTo>
                  <a:cubicBezTo>
                    <a:pt x="252" y="169"/>
                    <a:pt x="230" y="173"/>
                    <a:pt x="226" y="171"/>
                  </a:cubicBezTo>
                  <a:cubicBezTo>
                    <a:pt x="221" y="170"/>
                    <a:pt x="220" y="167"/>
                    <a:pt x="216" y="164"/>
                  </a:cubicBezTo>
                  <a:cubicBezTo>
                    <a:pt x="216" y="164"/>
                    <a:pt x="216" y="164"/>
                    <a:pt x="216" y="164"/>
                  </a:cubicBezTo>
                  <a:cubicBezTo>
                    <a:pt x="213" y="166"/>
                    <a:pt x="211" y="170"/>
                    <a:pt x="206" y="170"/>
                  </a:cubicBezTo>
                  <a:cubicBezTo>
                    <a:pt x="204" y="168"/>
                    <a:pt x="202" y="166"/>
                    <a:pt x="201" y="164"/>
                  </a:cubicBezTo>
                  <a:cubicBezTo>
                    <a:pt x="199" y="161"/>
                    <a:pt x="199" y="158"/>
                    <a:pt x="197" y="154"/>
                  </a:cubicBezTo>
                  <a:close/>
                  <a:moveTo>
                    <a:pt x="83" y="79"/>
                  </a:moveTo>
                  <a:cubicBezTo>
                    <a:pt x="84" y="83"/>
                    <a:pt x="84" y="85"/>
                    <a:pt x="85" y="87"/>
                  </a:cubicBezTo>
                  <a:cubicBezTo>
                    <a:pt x="92" y="84"/>
                    <a:pt x="115" y="69"/>
                    <a:pt x="116" y="62"/>
                  </a:cubicBezTo>
                  <a:cubicBezTo>
                    <a:pt x="116" y="62"/>
                    <a:pt x="116" y="62"/>
                    <a:pt x="115" y="62"/>
                  </a:cubicBezTo>
                  <a:cubicBezTo>
                    <a:pt x="111" y="60"/>
                    <a:pt x="105" y="62"/>
                    <a:pt x="101" y="63"/>
                  </a:cubicBezTo>
                  <a:cubicBezTo>
                    <a:pt x="98" y="63"/>
                    <a:pt x="96" y="63"/>
                    <a:pt x="93" y="63"/>
                  </a:cubicBezTo>
                  <a:cubicBezTo>
                    <a:pt x="84" y="65"/>
                    <a:pt x="82" y="70"/>
                    <a:pt x="83" y="79"/>
                  </a:cubicBezTo>
                  <a:close/>
                  <a:moveTo>
                    <a:pt x="32" y="97"/>
                  </a:moveTo>
                  <a:cubicBezTo>
                    <a:pt x="36" y="101"/>
                    <a:pt x="36" y="104"/>
                    <a:pt x="36" y="112"/>
                  </a:cubicBezTo>
                  <a:cubicBezTo>
                    <a:pt x="38" y="113"/>
                    <a:pt x="38" y="113"/>
                    <a:pt x="38" y="114"/>
                  </a:cubicBezTo>
                  <a:cubicBezTo>
                    <a:pt x="41" y="114"/>
                    <a:pt x="44" y="114"/>
                    <a:pt x="46" y="113"/>
                  </a:cubicBezTo>
                  <a:cubicBezTo>
                    <a:pt x="47" y="111"/>
                    <a:pt x="50" y="108"/>
                    <a:pt x="50" y="106"/>
                  </a:cubicBezTo>
                  <a:cubicBezTo>
                    <a:pt x="52" y="100"/>
                    <a:pt x="53" y="86"/>
                    <a:pt x="49" y="83"/>
                  </a:cubicBezTo>
                  <a:cubicBezTo>
                    <a:pt x="49" y="83"/>
                    <a:pt x="49" y="82"/>
                    <a:pt x="48" y="82"/>
                  </a:cubicBezTo>
                  <a:cubicBezTo>
                    <a:pt x="42" y="82"/>
                    <a:pt x="34" y="89"/>
                    <a:pt x="32" y="94"/>
                  </a:cubicBezTo>
                  <a:cubicBezTo>
                    <a:pt x="32" y="95"/>
                    <a:pt x="32" y="96"/>
                    <a:pt x="32" y="97"/>
                  </a:cubicBezTo>
                  <a:close/>
                  <a:moveTo>
                    <a:pt x="3" y="66"/>
                  </a:moveTo>
                  <a:cubicBezTo>
                    <a:pt x="9" y="66"/>
                    <a:pt x="12" y="70"/>
                    <a:pt x="14" y="73"/>
                  </a:cubicBezTo>
                  <a:cubicBezTo>
                    <a:pt x="16" y="73"/>
                    <a:pt x="18" y="73"/>
                    <a:pt x="19" y="73"/>
                  </a:cubicBezTo>
                  <a:cubicBezTo>
                    <a:pt x="22" y="71"/>
                    <a:pt x="24" y="69"/>
                    <a:pt x="26" y="67"/>
                  </a:cubicBezTo>
                  <a:cubicBezTo>
                    <a:pt x="31" y="64"/>
                    <a:pt x="38" y="63"/>
                    <a:pt x="44" y="60"/>
                  </a:cubicBezTo>
                  <a:cubicBezTo>
                    <a:pt x="48" y="57"/>
                    <a:pt x="51" y="59"/>
                    <a:pt x="54" y="55"/>
                  </a:cubicBezTo>
                  <a:cubicBezTo>
                    <a:pt x="57" y="47"/>
                    <a:pt x="51" y="40"/>
                    <a:pt x="54" y="31"/>
                  </a:cubicBezTo>
                  <a:cubicBezTo>
                    <a:pt x="55" y="26"/>
                    <a:pt x="56" y="23"/>
                    <a:pt x="57" y="17"/>
                  </a:cubicBezTo>
                  <a:cubicBezTo>
                    <a:pt x="57" y="17"/>
                    <a:pt x="56" y="5"/>
                    <a:pt x="58" y="7"/>
                  </a:cubicBezTo>
                  <a:cubicBezTo>
                    <a:pt x="58" y="6"/>
                    <a:pt x="58" y="6"/>
                    <a:pt x="59" y="6"/>
                  </a:cubicBezTo>
                  <a:cubicBezTo>
                    <a:pt x="69" y="5"/>
                    <a:pt x="83" y="21"/>
                    <a:pt x="92" y="27"/>
                  </a:cubicBezTo>
                  <a:cubicBezTo>
                    <a:pt x="92" y="35"/>
                    <a:pt x="89" y="43"/>
                    <a:pt x="90" y="51"/>
                  </a:cubicBezTo>
                  <a:cubicBezTo>
                    <a:pt x="100" y="55"/>
                    <a:pt x="115" y="50"/>
                    <a:pt x="126" y="48"/>
                  </a:cubicBezTo>
                  <a:cubicBezTo>
                    <a:pt x="130" y="48"/>
                    <a:pt x="134" y="48"/>
                    <a:pt x="138" y="49"/>
                  </a:cubicBezTo>
                  <a:cubicBezTo>
                    <a:pt x="140" y="50"/>
                    <a:pt x="142" y="53"/>
                    <a:pt x="144" y="53"/>
                  </a:cubicBezTo>
                  <a:cubicBezTo>
                    <a:pt x="144" y="53"/>
                    <a:pt x="144" y="55"/>
                    <a:pt x="144" y="55"/>
                  </a:cubicBezTo>
                  <a:cubicBezTo>
                    <a:pt x="140" y="59"/>
                    <a:pt x="136" y="64"/>
                    <a:pt x="133" y="68"/>
                  </a:cubicBezTo>
                  <a:cubicBezTo>
                    <a:pt x="130" y="71"/>
                    <a:pt x="120" y="76"/>
                    <a:pt x="114" y="79"/>
                  </a:cubicBezTo>
                  <a:cubicBezTo>
                    <a:pt x="110" y="82"/>
                    <a:pt x="104" y="83"/>
                    <a:pt x="104" y="90"/>
                  </a:cubicBezTo>
                  <a:cubicBezTo>
                    <a:pt x="105" y="91"/>
                    <a:pt x="106" y="91"/>
                    <a:pt x="106" y="92"/>
                  </a:cubicBezTo>
                  <a:cubicBezTo>
                    <a:pt x="114" y="95"/>
                    <a:pt x="125" y="91"/>
                    <a:pt x="128" y="99"/>
                  </a:cubicBezTo>
                  <a:cubicBezTo>
                    <a:pt x="129" y="101"/>
                    <a:pt x="130" y="103"/>
                    <a:pt x="129" y="105"/>
                  </a:cubicBezTo>
                  <a:cubicBezTo>
                    <a:pt x="124" y="112"/>
                    <a:pt x="112" y="106"/>
                    <a:pt x="105" y="111"/>
                  </a:cubicBezTo>
                  <a:cubicBezTo>
                    <a:pt x="99" y="115"/>
                    <a:pt x="94" y="120"/>
                    <a:pt x="89" y="124"/>
                  </a:cubicBezTo>
                  <a:cubicBezTo>
                    <a:pt x="84" y="127"/>
                    <a:pt x="79" y="125"/>
                    <a:pt x="76" y="130"/>
                  </a:cubicBezTo>
                  <a:cubicBezTo>
                    <a:pt x="72" y="136"/>
                    <a:pt x="76" y="147"/>
                    <a:pt x="74" y="153"/>
                  </a:cubicBezTo>
                  <a:cubicBezTo>
                    <a:pt x="74" y="155"/>
                    <a:pt x="73" y="156"/>
                    <a:pt x="73" y="157"/>
                  </a:cubicBezTo>
                  <a:cubicBezTo>
                    <a:pt x="64" y="159"/>
                    <a:pt x="66" y="177"/>
                    <a:pt x="59" y="183"/>
                  </a:cubicBezTo>
                  <a:cubicBezTo>
                    <a:pt x="57" y="172"/>
                    <a:pt x="50" y="162"/>
                    <a:pt x="48" y="152"/>
                  </a:cubicBezTo>
                  <a:cubicBezTo>
                    <a:pt x="48" y="147"/>
                    <a:pt x="50" y="142"/>
                    <a:pt x="46" y="139"/>
                  </a:cubicBezTo>
                  <a:cubicBezTo>
                    <a:pt x="44" y="138"/>
                    <a:pt x="40" y="139"/>
                    <a:pt x="38" y="138"/>
                  </a:cubicBezTo>
                  <a:cubicBezTo>
                    <a:pt x="36" y="132"/>
                    <a:pt x="34" y="123"/>
                    <a:pt x="26" y="121"/>
                  </a:cubicBezTo>
                  <a:cubicBezTo>
                    <a:pt x="23" y="120"/>
                    <a:pt x="22" y="122"/>
                    <a:pt x="17" y="122"/>
                  </a:cubicBezTo>
                  <a:cubicBezTo>
                    <a:pt x="16" y="120"/>
                    <a:pt x="15" y="116"/>
                    <a:pt x="14" y="114"/>
                  </a:cubicBezTo>
                  <a:cubicBezTo>
                    <a:pt x="12" y="111"/>
                    <a:pt x="7" y="110"/>
                    <a:pt x="5" y="107"/>
                  </a:cubicBezTo>
                  <a:cubicBezTo>
                    <a:pt x="5" y="107"/>
                    <a:pt x="5" y="107"/>
                    <a:pt x="5" y="107"/>
                  </a:cubicBezTo>
                  <a:cubicBezTo>
                    <a:pt x="3" y="102"/>
                    <a:pt x="5" y="99"/>
                    <a:pt x="4" y="96"/>
                  </a:cubicBezTo>
                  <a:cubicBezTo>
                    <a:pt x="4" y="94"/>
                    <a:pt x="1" y="93"/>
                    <a:pt x="0" y="90"/>
                  </a:cubicBezTo>
                  <a:cubicBezTo>
                    <a:pt x="4" y="85"/>
                    <a:pt x="3" y="76"/>
                    <a:pt x="3" y="6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0" name="Freeform 37"/>
            <p:cNvSpPr>
              <a:spLocks noEditPoints="1"/>
            </p:cNvSpPr>
            <p:nvPr userDrawn="1"/>
          </p:nvSpPr>
          <p:spPr bwMode="auto">
            <a:xfrm>
              <a:off x="8798004" y="4643720"/>
              <a:ext cx="334964" cy="325436"/>
            </a:xfrm>
            <a:custGeom>
              <a:avLst/>
              <a:gdLst>
                <a:gd name="T0" fmla="*/ 218 w 225"/>
                <a:gd name="T1" fmla="*/ 76 h 216"/>
                <a:gd name="T2" fmla="*/ 170 w 225"/>
                <a:gd name="T3" fmla="*/ 32 h 216"/>
                <a:gd name="T4" fmla="*/ 113 w 225"/>
                <a:gd name="T5" fmla="*/ 0 h 216"/>
                <a:gd name="T6" fmla="*/ 56 w 225"/>
                <a:gd name="T7" fmla="*/ 32 h 216"/>
                <a:gd name="T8" fmla="*/ 8 w 225"/>
                <a:gd name="T9" fmla="*/ 76 h 216"/>
                <a:gd name="T10" fmla="*/ 21 w 225"/>
                <a:gd name="T11" fmla="*/ 140 h 216"/>
                <a:gd name="T12" fmla="*/ 48 w 225"/>
                <a:gd name="T13" fmla="*/ 200 h 216"/>
                <a:gd name="T14" fmla="*/ 112 w 225"/>
                <a:gd name="T15" fmla="*/ 207 h 216"/>
                <a:gd name="T16" fmla="*/ 177 w 225"/>
                <a:gd name="T17" fmla="*/ 200 h 216"/>
                <a:gd name="T18" fmla="*/ 204 w 225"/>
                <a:gd name="T19" fmla="*/ 140 h 216"/>
                <a:gd name="T20" fmla="*/ 218 w 225"/>
                <a:gd name="T21" fmla="*/ 76 h 216"/>
                <a:gd name="T22" fmla="*/ 113 w 225"/>
                <a:gd name="T23" fmla="*/ 201 h 216"/>
                <a:gd name="T24" fmla="*/ 22 w 225"/>
                <a:gd name="T25" fmla="*/ 110 h 216"/>
                <a:gd name="T26" fmla="*/ 113 w 225"/>
                <a:gd name="T27" fmla="*/ 20 h 216"/>
                <a:gd name="T28" fmla="*/ 204 w 225"/>
                <a:gd name="T29" fmla="*/ 111 h 216"/>
                <a:gd name="T30" fmla="*/ 113 w 225"/>
                <a:gd name="T31" fmla="*/ 201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5" h="216">
                  <a:moveTo>
                    <a:pt x="218" y="76"/>
                  </a:moveTo>
                  <a:cubicBezTo>
                    <a:pt x="210" y="53"/>
                    <a:pt x="191" y="37"/>
                    <a:pt x="170" y="32"/>
                  </a:cubicBezTo>
                  <a:cubicBezTo>
                    <a:pt x="158" y="13"/>
                    <a:pt x="137" y="0"/>
                    <a:pt x="113" y="0"/>
                  </a:cubicBezTo>
                  <a:cubicBezTo>
                    <a:pt x="89" y="0"/>
                    <a:pt x="68" y="13"/>
                    <a:pt x="56" y="32"/>
                  </a:cubicBezTo>
                  <a:cubicBezTo>
                    <a:pt x="34" y="37"/>
                    <a:pt x="15" y="53"/>
                    <a:pt x="8" y="76"/>
                  </a:cubicBezTo>
                  <a:cubicBezTo>
                    <a:pt x="0" y="99"/>
                    <a:pt x="6" y="123"/>
                    <a:pt x="21" y="140"/>
                  </a:cubicBezTo>
                  <a:cubicBezTo>
                    <a:pt x="18" y="163"/>
                    <a:pt x="28" y="185"/>
                    <a:pt x="48" y="200"/>
                  </a:cubicBezTo>
                  <a:cubicBezTo>
                    <a:pt x="67" y="214"/>
                    <a:pt x="92" y="216"/>
                    <a:pt x="112" y="207"/>
                  </a:cubicBezTo>
                  <a:cubicBezTo>
                    <a:pt x="133" y="216"/>
                    <a:pt x="158" y="214"/>
                    <a:pt x="177" y="200"/>
                  </a:cubicBezTo>
                  <a:cubicBezTo>
                    <a:pt x="197" y="186"/>
                    <a:pt x="206" y="163"/>
                    <a:pt x="204" y="140"/>
                  </a:cubicBezTo>
                  <a:cubicBezTo>
                    <a:pt x="220" y="123"/>
                    <a:pt x="225" y="99"/>
                    <a:pt x="218" y="76"/>
                  </a:cubicBezTo>
                  <a:close/>
                  <a:moveTo>
                    <a:pt x="113" y="201"/>
                  </a:moveTo>
                  <a:cubicBezTo>
                    <a:pt x="63" y="201"/>
                    <a:pt x="22" y="160"/>
                    <a:pt x="22" y="110"/>
                  </a:cubicBezTo>
                  <a:cubicBezTo>
                    <a:pt x="22" y="60"/>
                    <a:pt x="62" y="20"/>
                    <a:pt x="113" y="20"/>
                  </a:cubicBezTo>
                  <a:cubicBezTo>
                    <a:pt x="163" y="20"/>
                    <a:pt x="204" y="61"/>
                    <a:pt x="204" y="111"/>
                  </a:cubicBezTo>
                  <a:cubicBezTo>
                    <a:pt x="204" y="161"/>
                    <a:pt x="163" y="201"/>
                    <a:pt x="113" y="20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1" name="Freeform 38"/>
            <p:cNvSpPr>
              <a:spLocks noEditPoints="1"/>
            </p:cNvSpPr>
            <p:nvPr userDrawn="1"/>
          </p:nvSpPr>
          <p:spPr bwMode="auto">
            <a:xfrm>
              <a:off x="8872617" y="4775483"/>
              <a:ext cx="84138" cy="26988"/>
            </a:xfrm>
            <a:custGeom>
              <a:avLst/>
              <a:gdLst>
                <a:gd name="T0" fmla="*/ 4 w 56"/>
                <a:gd name="T1" fmla="*/ 17 h 18"/>
                <a:gd name="T2" fmla="*/ 0 w 56"/>
                <a:gd name="T3" fmla="*/ 7 h 18"/>
                <a:gd name="T4" fmla="*/ 3 w 56"/>
                <a:gd name="T5" fmla="*/ 2 h 18"/>
                <a:gd name="T6" fmla="*/ 8 w 56"/>
                <a:gd name="T7" fmla="*/ 0 h 18"/>
                <a:gd name="T8" fmla="*/ 15 w 56"/>
                <a:gd name="T9" fmla="*/ 13 h 18"/>
                <a:gd name="T10" fmla="*/ 19 w 56"/>
                <a:gd name="T11" fmla="*/ 14 h 18"/>
                <a:gd name="T12" fmla="*/ 22 w 56"/>
                <a:gd name="T13" fmla="*/ 14 h 18"/>
                <a:gd name="T14" fmla="*/ 20 w 56"/>
                <a:gd name="T15" fmla="*/ 12 h 18"/>
                <a:gd name="T16" fmla="*/ 14 w 56"/>
                <a:gd name="T17" fmla="*/ 6 h 18"/>
                <a:gd name="T18" fmla="*/ 20 w 56"/>
                <a:gd name="T19" fmla="*/ 0 h 18"/>
                <a:gd name="T20" fmla="*/ 26 w 56"/>
                <a:gd name="T21" fmla="*/ 8 h 18"/>
                <a:gd name="T22" fmla="*/ 19 w 56"/>
                <a:gd name="T23" fmla="*/ 18 h 18"/>
                <a:gd name="T24" fmla="*/ 15 w 56"/>
                <a:gd name="T25" fmla="*/ 13 h 18"/>
                <a:gd name="T26" fmla="*/ 22 w 56"/>
                <a:gd name="T27" fmla="*/ 3 h 18"/>
                <a:gd name="T28" fmla="*/ 18 w 56"/>
                <a:gd name="T29" fmla="*/ 3 h 18"/>
                <a:gd name="T30" fmla="*/ 18 w 56"/>
                <a:gd name="T31" fmla="*/ 8 h 18"/>
                <a:gd name="T32" fmla="*/ 22 w 56"/>
                <a:gd name="T33" fmla="*/ 8 h 18"/>
                <a:gd name="T34" fmla="*/ 30 w 56"/>
                <a:gd name="T35" fmla="*/ 13 h 18"/>
                <a:gd name="T36" fmla="*/ 34 w 56"/>
                <a:gd name="T37" fmla="*/ 14 h 18"/>
                <a:gd name="T38" fmla="*/ 38 w 56"/>
                <a:gd name="T39" fmla="*/ 14 h 18"/>
                <a:gd name="T40" fmla="*/ 38 w 56"/>
                <a:gd name="T41" fmla="*/ 9 h 18"/>
                <a:gd name="T42" fmla="*/ 33 w 56"/>
                <a:gd name="T43" fmla="*/ 10 h 18"/>
                <a:gd name="T44" fmla="*/ 32 w 56"/>
                <a:gd name="T45" fmla="*/ 0 h 18"/>
                <a:gd name="T46" fmla="*/ 41 w 56"/>
                <a:gd name="T47" fmla="*/ 3 h 18"/>
                <a:gd name="T48" fmla="*/ 34 w 56"/>
                <a:gd name="T49" fmla="*/ 6 h 18"/>
                <a:gd name="T50" fmla="*/ 41 w 56"/>
                <a:gd name="T51" fmla="*/ 8 h 18"/>
                <a:gd name="T52" fmla="*/ 41 w 56"/>
                <a:gd name="T53" fmla="*/ 16 h 18"/>
                <a:gd name="T54" fmla="*/ 32 w 56"/>
                <a:gd name="T55" fmla="*/ 17 h 18"/>
                <a:gd name="T56" fmla="*/ 48 w 56"/>
                <a:gd name="T57" fmla="*/ 8 h 18"/>
                <a:gd name="T58" fmla="*/ 45 w 56"/>
                <a:gd name="T59" fmla="*/ 4 h 18"/>
                <a:gd name="T60" fmla="*/ 50 w 56"/>
                <a:gd name="T61" fmla="*/ 0 h 18"/>
                <a:gd name="T62" fmla="*/ 56 w 56"/>
                <a:gd name="T63" fmla="*/ 4 h 18"/>
                <a:gd name="T64" fmla="*/ 53 w 56"/>
                <a:gd name="T65" fmla="*/ 8 h 18"/>
                <a:gd name="T66" fmla="*/ 56 w 56"/>
                <a:gd name="T67" fmla="*/ 12 h 18"/>
                <a:gd name="T68" fmla="*/ 50 w 56"/>
                <a:gd name="T69" fmla="*/ 18 h 18"/>
                <a:gd name="T70" fmla="*/ 44 w 56"/>
                <a:gd name="T71" fmla="*/ 13 h 18"/>
                <a:gd name="T72" fmla="*/ 48 w 56"/>
                <a:gd name="T73" fmla="*/ 8 h 18"/>
                <a:gd name="T74" fmla="*/ 49 w 56"/>
                <a:gd name="T75" fmla="*/ 6 h 18"/>
                <a:gd name="T76" fmla="*/ 52 w 56"/>
                <a:gd name="T77" fmla="*/ 6 h 18"/>
                <a:gd name="T78" fmla="*/ 52 w 56"/>
                <a:gd name="T79" fmla="*/ 3 h 18"/>
                <a:gd name="T80" fmla="*/ 49 w 56"/>
                <a:gd name="T81" fmla="*/ 3 h 18"/>
                <a:gd name="T82" fmla="*/ 48 w 56"/>
                <a:gd name="T83" fmla="*/ 12 h 18"/>
                <a:gd name="T84" fmla="*/ 51 w 56"/>
                <a:gd name="T85" fmla="*/ 15 h 18"/>
                <a:gd name="T86" fmla="*/ 54 w 56"/>
                <a:gd name="T87" fmla="*/ 12 h 18"/>
                <a:gd name="T88" fmla="*/ 51 w 56"/>
                <a:gd name="T89" fmla="*/ 9 h 18"/>
                <a:gd name="T90" fmla="*/ 48 w 56"/>
                <a:gd name="T91"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6" h="18">
                  <a:moveTo>
                    <a:pt x="8" y="17"/>
                  </a:moveTo>
                  <a:cubicBezTo>
                    <a:pt x="4" y="17"/>
                    <a:pt x="4" y="17"/>
                    <a:pt x="4" y="17"/>
                  </a:cubicBezTo>
                  <a:cubicBezTo>
                    <a:pt x="4" y="4"/>
                    <a:pt x="4" y="4"/>
                    <a:pt x="4" y="4"/>
                  </a:cubicBezTo>
                  <a:cubicBezTo>
                    <a:pt x="3" y="6"/>
                    <a:pt x="2" y="6"/>
                    <a:pt x="0" y="7"/>
                  </a:cubicBezTo>
                  <a:cubicBezTo>
                    <a:pt x="0" y="4"/>
                    <a:pt x="0" y="4"/>
                    <a:pt x="0" y="4"/>
                  </a:cubicBezTo>
                  <a:cubicBezTo>
                    <a:pt x="1" y="4"/>
                    <a:pt x="2" y="3"/>
                    <a:pt x="3" y="2"/>
                  </a:cubicBezTo>
                  <a:cubicBezTo>
                    <a:pt x="4" y="2"/>
                    <a:pt x="4" y="1"/>
                    <a:pt x="5" y="0"/>
                  </a:cubicBezTo>
                  <a:cubicBezTo>
                    <a:pt x="8" y="0"/>
                    <a:pt x="8" y="0"/>
                    <a:pt x="8" y="0"/>
                  </a:cubicBezTo>
                  <a:cubicBezTo>
                    <a:pt x="8" y="17"/>
                    <a:pt x="8" y="17"/>
                    <a:pt x="8" y="17"/>
                  </a:cubicBezTo>
                  <a:close/>
                  <a:moveTo>
                    <a:pt x="15" y="13"/>
                  </a:moveTo>
                  <a:cubicBezTo>
                    <a:pt x="18" y="13"/>
                    <a:pt x="18" y="13"/>
                    <a:pt x="18" y="13"/>
                  </a:cubicBezTo>
                  <a:cubicBezTo>
                    <a:pt x="18" y="14"/>
                    <a:pt x="18" y="14"/>
                    <a:pt x="19" y="14"/>
                  </a:cubicBezTo>
                  <a:cubicBezTo>
                    <a:pt x="19" y="15"/>
                    <a:pt x="20" y="15"/>
                    <a:pt x="20" y="15"/>
                  </a:cubicBezTo>
                  <a:cubicBezTo>
                    <a:pt x="21" y="15"/>
                    <a:pt x="21" y="14"/>
                    <a:pt x="22" y="14"/>
                  </a:cubicBezTo>
                  <a:cubicBezTo>
                    <a:pt x="22" y="13"/>
                    <a:pt x="23" y="12"/>
                    <a:pt x="23" y="10"/>
                  </a:cubicBezTo>
                  <a:cubicBezTo>
                    <a:pt x="22" y="11"/>
                    <a:pt x="21" y="12"/>
                    <a:pt x="20" y="12"/>
                  </a:cubicBezTo>
                  <a:cubicBezTo>
                    <a:pt x="18" y="12"/>
                    <a:pt x="17" y="11"/>
                    <a:pt x="16" y="10"/>
                  </a:cubicBezTo>
                  <a:cubicBezTo>
                    <a:pt x="15" y="9"/>
                    <a:pt x="14" y="8"/>
                    <a:pt x="14" y="6"/>
                  </a:cubicBezTo>
                  <a:cubicBezTo>
                    <a:pt x="14" y="4"/>
                    <a:pt x="15" y="2"/>
                    <a:pt x="16" y="1"/>
                  </a:cubicBezTo>
                  <a:cubicBezTo>
                    <a:pt x="17" y="0"/>
                    <a:pt x="18" y="0"/>
                    <a:pt x="20" y="0"/>
                  </a:cubicBezTo>
                  <a:cubicBezTo>
                    <a:pt x="22" y="0"/>
                    <a:pt x="23" y="0"/>
                    <a:pt x="24" y="2"/>
                  </a:cubicBezTo>
                  <a:cubicBezTo>
                    <a:pt x="26" y="3"/>
                    <a:pt x="26" y="5"/>
                    <a:pt x="26" y="8"/>
                  </a:cubicBezTo>
                  <a:cubicBezTo>
                    <a:pt x="26" y="12"/>
                    <a:pt x="25" y="14"/>
                    <a:pt x="24" y="16"/>
                  </a:cubicBezTo>
                  <a:cubicBezTo>
                    <a:pt x="23" y="17"/>
                    <a:pt x="21" y="18"/>
                    <a:pt x="19" y="18"/>
                  </a:cubicBezTo>
                  <a:cubicBezTo>
                    <a:pt x="18" y="18"/>
                    <a:pt x="17" y="17"/>
                    <a:pt x="16" y="16"/>
                  </a:cubicBezTo>
                  <a:cubicBezTo>
                    <a:pt x="16" y="16"/>
                    <a:pt x="15" y="15"/>
                    <a:pt x="15" y="13"/>
                  </a:cubicBezTo>
                  <a:close/>
                  <a:moveTo>
                    <a:pt x="22" y="6"/>
                  </a:moveTo>
                  <a:cubicBezTo>
                    <a:pt x="22" y="4"/>
                    <a:pt x="22" y="4"/>
                    <a:pt x="22" y="3"/>
                  </a:cubicBezTo>
                  <a:cubicBezTo>
                    <a:pt x="21" y="2"/>
                    <a:pt x="21" y="2"/>
                    <a:pt x="20" y="2"/>
                  </a:cubicBezTo>
                  <a:cubicBezTo>
                    <a:pt x="19" y="2"/>
                    <a:pt x="19" y="3"/>
                    <a:pt x="18" y="3"/>
                  </a:cubicBezTo>
                  <a:cubicBezTo>
                    <a:pt x="18" y="4"/>
                    <a:pt x="18" y="4"/>
                    <a:pt x="18" y="6"/>
                  </a:cubicBezTo>
                  <a:cubicBezTo>
                    <a:pt x="18" y="7"/>
                    <a:pt x="18" y="8"/>
                    <a:pt x="18" y="8"/>
                  </a:cubicBezTo>
                  <a:cubicBezTo>
                    <a:pt x="19" y="8"/>
                    <a:pt x="20" y="9"/>
                    <a:pt x="20" y="9"/>
                  </a:cubicBezTo>
                  <a:cubicBezTo>
                    <a:pt x="21" y="9"/>
                    <a:pt x="21" y="8"/>
                    <a:pt x="22" y="8"/>
                  </a:cubicBezTo>
                  <a:cubicBezTo>
                    <a:pt x="22" y="8"/>
                    <a:pt x="22" y="7"/>
                    <a:pt x="22" y="6"/>
                  </a:cubicBezTo>
                  <a:close/>
                  <a:moveTo>
                    <a:pt x="30" y="13"/>
                  </a:moveTo>
                  <a:cubicBezTo>
                    <a:pt x="34" y="12"/>
                    <a:pt x="34" y="12"/>
                    <a:pt x="34" y="12"/>
                  </a:cubicBezTo>
                  <a:cubicBezTo>
                    <a:pt x="34" y="13"/>
                    <a:pt x="34" y="14"/>
                    <a:pt x="34" y="14"/>
                  </a:cubicBezTo>
                  <a:cubicBezTo>
                    <a:pt x="35" y="15"/>
                    <a:pt x="36" y="15"/>
                    <a:pt x="36" y="15"/>
                  </a:cubicBezTo>
                  <a:cubicBezTo>
                    <a:pt x="37" y="15"/>
                    <a:pt x="37" y="15"/>
                    <a:pt x="38" y="14"/>
                  </a:cubicBezTo>
                  <a:cubicBezTo>
                    <a:pt x="38" y="14"/>
                    <a:pt x="39" y="13"/>
                    <a:pt x="39" y="12"/>
                  </a:cubicBezTo>
                  <a:cubicBezTo>
                    <a:pt x="39" y="10"/>
                    <a:pt x="38" y="10"/>
                    <a:pt x="38" y="9"/>
                  </a:cubicBezTo>
                  <a:cubicBezTo>
                    <a:pt x="38" y="9"/>
                    <a:pt x="37" y="8"/>
                    <a:pt x="36" y="8"/>
                  </a:cubicBezTo>
                  <a:cubicBezTo>
                    <a:pt x="35" y="8"/>
                    <a:pt x="34" y="9"/>
                    <a:pt x="33" y="10"/>
                  </a:cubicBezTo>
                  <a:cubicBezTo>
                    <a:pt x="30" y="9"/>
                    <a:pt x="30" y="9"/>
                    <a:pt x="30" y="9"/>
                  </a:cubicBezTo>
                  <a:cubicBezTo>
                    <a:pt x="32" y="0"/>
                    <a:pt x="32" y="0"/>
                    <a:pt x="32" y="0"/>
                  </a:cubicBezTo>
                  <a:cubicBezTo>
                    <a:pt x="41" y="0"/>
                    <a:pt x="41" y="0"/>
                    <a:pt x="41" y="0"/>
                  </a:cubicBezTo>
                  <a:cubicBezTo>
                    <a:pt x="41" y="3"/>
                    <a:pt x="41" y="3"/>
                    <a:pt x="41" y="3"/>
                  </a:cubicBezTo>
                  <a:cubicBezTo>
                    <a:pt x="35" y="3"/>
                    <a:pt x="35" y="3"/>
                    <a:pt x="35" y="3"/>
                  </a:cubicBezTo>
                  <a:cubicBezTo>
                    <a:pt x="34" y="6"/>
                    <a:pt x="34" y="6"/>
                    <a:pt x="34" y="6"/>
                  </a:cubicBezTo>
                  <a:cubicBezTo>
                    <a:pt x="35" y="6"/>
                    <a:pt x="36" y="6"/>
                    <a:pt x="37" y="6"/>
                  </a:cubicBezTo>
                  <a:cubicBezTo>
                    <a:pt x="38" y="6"/>
                    <a:pt x="40" y="6"/>
                    <a:pt x="41" y="8"/>
                  </a:cubicBezTo>
                  <a:cubicBezTo>
                    <a:pt x="42" y="9"/>
                    <a:pt x="42" y="10"/>
                    <a:pt x="42" y="12"/>
                  </a:cubicBezTo>
                  <a:cubicBezTo>
                    <a:pt x="42" y="14"/>
                    <a:pt x="42" y="15"/>
                    <a:pt x="41" y="16"/>
                  </a:cubicBezTo>
                  <a:cubicBezTo>
                    <a:pt x="40" y="18"/>
                    <a:pt x="38" y="18"/>
                    <a:pt x="36" y="18"/>
                  </a:cubicBezTo>
                  <a:cubicBezTo>
                    <a:pt x="35" y="18"/>
                    <a:pt x="33" y="18"/>
                    <a:pt x="32" y="17"/>
                  </a:cubicBezTo>
                  <a:cubicBezTo>
                    <a:pt x="31" y="16"/>
                    <a:pt x="30" y="14"/>
                    <a:pt x="30" y="13"/>
                  </a:cubicBezTo>
                  <a:close/>
                  <a:moveTo>
                    <a:pt x="48" y="8"/>
                  </a:moveTo>
                  <a:cubicBezTo>
                    <a:pt x="47" y="7"/>
                    <a:pt x="46" y="7"/>
                    <a:pt x="46" y="6"/>
                  </a:cubicBezTo>
                  <a:cubicBezTo>
                    <a:pt x="46" y="5"/>
                    <a:pt x="45" y="5"/>
                    <a:pt x="45" y="4"/>
                  </a:cubicBezTo>
                  <a:cubicBezTo>
                    <a:pt x="45" y="3"/>
                    <a:pt x="46" y="2"/>
                    <a:pt x="46" y="1"/>
                  </a:cubicBezTo>
                  <a:cubicBezTo>
                    <a:pt x="47" y="0"/>
                    <a:pt x="49" y="0"/>
                    <a:pt x="50" y="0"/>
                  </a:cubicBezTo>
                  <a:cubicBezTo>
                    <a:pt x="52" y="0"/>
                    <a:pt x="54" y="0"/>
                    <a:pt x="54" y="1"/>
                  </a:cubicBezTo>
                  <a:cubicBezTo>
                    <a:pt x="55" y="2"/>
                    <a:pt x="56" y="3"/>
                    <a:pt x="56" y="4"/>
                  </a:cubicBezTo>
                  <a:cubicBezTo>
                    <a:pt x="56" y="5"/>
                    <a:pt x="56" y="6"/>
                    <a:pt x="55" y="6"/>
                  </a:cubicBezTo>
                  <a:cubicBezTo>
                    <a:pt x="55" y="7"/>
                    <a:pt x="54" y="8"/>
                    <a:pt x="53" y="8"/>
                  </a:cubicBezTo>
                  <a:cubicBezTo>
                    <a:pt x="54" y="8"/>
                    <a:pt x="55" y="9"/>
                    <a:pt x="56" y="10"/>
                  </a:cubicBezTo>
                  <a:cubicBezTo>
                    <a:pt x="56" y="10"/>
                    <a:pt x="56" y="11"/>
                    <a:pt x="56" y="12"/>
                  </a:cubicBezTo>
                  <a:cubicBezTo>
                    <a:pt x="56" y="14"/>
                    <a:pt x="56" y="15"/>
                    <a:pt x="55" y="16"/>
                  </a:cubicBezTo>
                  <a:cubicBezTo>
                    <a:pt x="54" y="18"/>
                    <a:pt x="52" y="18"/>
                    <a:pt x="50" y="18"/>
                  </a:cubicBezTo>
                  <a:cubicBezTo>
                    <a:pt x="49" y="18"/>
                    <a:pt x="48" y="18"/>
                    <a:pt x="46" y="17"/>
                  </a:cubicBezTo>
                  <a:cubicBezTo>
                    <a:pt x="45" y="16"/>
                    <a:pt x="44" y="14"/>
                    <a:pt x="44" y="13"/>
                  </a:cubicBezTo>
                  <a:cubicBezTo>
                    <a:pt x="44" y="12"/>
                    <a:pt x="45" y="11"/>
                    <a:pt x="45" y="10"/>
                  </a:cubicBezTo>
                  <a:cubicBezTo>
                    <a:pt x="46" y="9"/>
                    <a:pt x="47" y="8"/>
                    <a:pt x="48" y="8"/>
                  </a:cubicBezTo>
                  <a:close/>
                  <a:moveTo>
                    <a:pt x="49" y="4"/>
                  </a:moveTo>
                  <a:cubicBezTo>
                    <a:pt x="49" y="5"/>
                    <a:pt x="49" y="6"/>
                    <a:pt x="49" y="6"/>
                  </a:cubicBezTo>
                  <a:cubicBezTo>
                    <a:pt x="50" y="6"/>
                    <a:pt x="50" y="6"/>
                    <a:pt x="51" y="6"/>
                  </a:cubicBezTo>
                  <a:cubicBezTo>
                    <a:pt x="52" y="6"/>
                    <a:pt x="52" y="6"/>
                    <a:pt x="52" y="6"/>
                  </a:cubicBezTo>
                  <a:cubicBezTo>
                    <a:pt x="53" y="6"/>
                    <a:pt x="53" y="5"/>
                    <a:pt x="53" y="4"/>
                  </a:cubicBezTo>
                  <a:cubicBezTo>
                    <a:pt x="53" y="4"/>
                    <a:pt x="53" y="3"/>
                    <a:pt x="52" y="3"/>
                  </a:cubicBezTo>
                  <a:cubicBezTo>
                    <a:pt x="52" y="2"/>
                    <a:pt x="52" y="2"/>
                    <a:pt x="51" y="2"/>
                  </a:cubicBezTo>
                  <a:cubicBezTo>
                    <a:pt x="50" y="2"/>
                    <a:pt x="50" y="2"/>
                    <a:pt x="49" y="3"/>
                  </a:cubicBezTo>
                  <a:cubicBezTo>
                    <a:pt x="49" y="3"/>
                    <a:pt x="49" y="4"/>
                    <a:pt x="49" y="4"/>
                  </a:cubicBezTo>
                  <a:close/>
                  <a:moveTo>
                    <a:pt x="48" y="12"/>
                  </a:moveTo>
                  <a:cubicBezTo>
                    <a:pt x="48" y="13"/>
                    <a:pt x="49" y="14"/>
                    <a:pt x="49" y="14"/>
                  </a:cubicBezTo>
                  <a:cubicBezTo>
                    <a:pt x="50" y="15"/>
                    <a:pt x="50" y="15"/>
                    <a:pt x="51" y="15"/>
                  </a:cubicBezTo>
                  <a:cubicBezTo>
                    <a:pt x="52" y="15"/>
                    <a:pt x="52" y="15"/>
                    <a:pt x="53" y="14"/>
                  </a:cubicBezTo>
                  <a:cubicBezTo>
                    <a:pt x="53" y="14"/>
                    <a:pt x="54" y="13"/>
                    <a:pt x="54" y="12"/>
                  </a:cubicBezTo>
                  <a:cubicBezTo>
                    <a:pt x="54" y="11"/>
                    <a:pt x="53" y="10"/>
                    <a:pt x="53" y="10"/>
                  </a:cubicBezTo>
                  <a:cubicBezTo>
                    <a:pt x="52" y="10"/>
                    <a:pt x="52" y="9"/>
                    <a:pt x="51" y="9"/>
                  </a:cubicBezTo>
                  <a:cubicBezTo>
                    <a:pt x="50" y="9"/>
                    <a:pt x="50" y="10"/>
                    <a:pt x="49" y="10"/>
                  </a:cubicBezTo>
                  <a:cubicBezTo>
                    <a:pt x="49" y="11"/>
                    <a:pt x="48" y="11"/>
                    <a:pt x="48"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2" name="Freeform 39"/>
            <p:cNvSpPr>
              <a:spLocks noEditPoints="1"/>
            </p:cNvSpPr>
            <p:nvPr userDrawn="1"/>
          </p:nvSpPr>
          <p:spPr bwMode="auto">
            <a:xfrm>
              <a:off x="8729742" y="4570696"/>
              <a:ext cx="474664" cy="477836"/>
            </a:xfrm>
            <a:custGeom>
              <a:avLst/>
              <a:gdLst>
                <a:gd name="T0" fmla="*/ 159 w 318"/>
                <a:gd name="T1" fmla="*/ 0 h 318"/>
                <a:gd name="T2" fmla="*/ 0 w 318"/>
                <a:gd name="T3" fmla="*/ 159 h 318"/>
                <a:gd name="T4" fmla="*/ 159 w 318"/>
                <a:gd name="T5" fmla="*/ 318 h 318"/>
                <a:gd name="T6" fmla="*/ 318 w 318"/>
                <a:gd name="T7" fmla="*/ 159 h 318"/>
                <a:gd name="T8" fmla="*/ 159 w 318"/>
                <a:gd name="T9" fmla="*/ 0 h 318"/>
                <a:gd name="T10" fmla="*/ 159 w 318"/>
                <a:gd name="T11" fmla="*/ 312 h 318"/>
                <a:gd name="T12" fmla="*/ 6 w 318"/>
                <a:gd name="T13" fmla="*/ 159 h 318"/>
                <a:gd name="T14" fmla="*/ 159 w 318"/>
                <a:gd name="T15" fmla="*/ 6 h 318"/>
                <a:gd name="T16" fmla="*/ 312 w 318"/>
                <a:gd name="T17" fmla="*/ 160 h 318"/>
                <a:gd name="T18" fmla="*/ 159 w 318"/>
                <a:gd name="T19" fmla="*/ 312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8" h="318">
                  <a:moveTo>
                    <a:pt x="159" y="0"/>
                  </a:moveTo>
                  <a:cubicBezTo>
                    <a:pt x="71" y="0"/>
                    <a:pt x="0" y="72"/>
                    <a:pt x="0" y="159"/>
                  </a:cubicBezTo>
                  <a:cubicBezTo>
                    <a:pt x="0" y="247"/>
                    <a:pt x="71" y="318"/>
                    <a:pt x="159" y="318"/>
                  </a:cubicBezTo>
                  <a:cubicBezTo>
                    <a:pt x="246" y="318"/>
                    <a:pt x="318" y="247"/>
                    <a:pt x="318" y="159"/>
                  </a:cubicBezTo>
                  <a:cubicBezTo>
                    <a:pt x="317" y="72"/>
                    <a:pt x="246" y="0"/>
                    <a:pt x="159" y="0"/>
                  </a:cubicBezTo>
                  <a:close/>
                  <a:moveTo>
                    <a:pt x="159" y="312"/>
                  </a:moveTo>
                  <a:cubicBezTo>
                    <a:pt x="74" y="312"/>
                    <a:pt x="6" y="244"/>
                    <a:pt x="6" y="159"/>
                  </a:cubicBezTo>
                  <a:cubicBezTo>
                    <a:pt x="6" y="75"/>
                    <a:pt x="74" y="6"/>
                    <a:pt x="159" y="6"/>
                  </a:cubicBezTo>
                  <a:cubicBezTo>
                    <a:pt x="243" y="6"/>
                    <a:pt x="312" y="75"/>
                    <a:pt x="312" y="160"/>
                  </a:cubicBezTo>
                  <a:cubicBezTo>
                    <a:pt x="312" y="244"/>
                    <a:pt x="243" y="312"/>
                    <a:pt x="159" y="3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3" name="Freeform 40"/>
            <p:cNvSpPr>
              <a:spLocks noEditPoints="1"/>
            </p:cNvSpPr>
            <p:nvPr userDrawn="1"/>
          </p:nvSpPr>
          <p:spPr bwMode="auto">
            <a:xfrm>
              <a:off x="8763079" y="4810405"/>
              <a:ext cx="407989" cy="204787"/>
            </a:xfrm>
            <a:custGeom>
              <a:avLst/>
              <a:gdLst>
                <a:gd name="T0" fmla="*/ 258 w 274"/>
                <a:gd name="T1" fmla="*/ 63 h 137"/>
                <a:gd name="T2" fmla="*/ 1 w 274"/>
                <a:gd name="T3" fmla="*/ 12 h 137"/>
                <a:gd name="T4" fmla="*/ 14 w 274"/>
                <a:gd name="T5" fmla="*/ 9 h 137"/>
                <a:gd name="T6" fmla="*/ 1 w 274"/>
                <a:gd name="T7" fmla="*/ 17 h 137"/>
                <a:gd name="T8" fmla="*/ 16 w 274"/>
                <a:gd name="T9" fmla="*/ 29 h 137"/>
                <a:gd name="T10" fmla="*/ 11 w 274"/>
                <a:gd name="T11" fmla="*/ 27 h 137"/>
                <a:gd name="T12" fmla="*/ 14 w 274"/>
                <a:gd name="T13" fmla="*/ 36 h 137"/>
                <a:gd name="T14" fmla="*/ 18 w 274"/>
                <a:gd name="T15" fmla="*/ 47 h 137"/>
                <a:gd name="T16" fmla="*/ 21 w 274"/>
                <a:gd name="T17" fmla="*/ 57 h 137"/>
                <a:gd name="T18" fmla="*/ 21 w 274"/>
                <a:gd name="T19" fmla="*/ 55 h 137"/>
                <a:gd name="T20" fmla="*/ 19 w 274"/>
                <a:gd name="T21" fmla="*/ 66 h 137"/>
                <a:gd name="T22" fmla="*/ 22 w 274"/>
                <a:gd name="T23" fmla="*/ 62 h 137"/>
                <a:gd name="T24" fmla="*/ 22 w 274"/>
                <a:gd name="T25" fmla="*/ 71 h 137"/>
                <a:gd name="T26" fmla="*/ 30 w 274"/>
                <a:gd name="T27" fmla="*/ 71 h 137"/>
                <a:gd name="T28" fmla="*/ 30 w 274"/>
                <a:gd name="T29" fmla="*/ 86 h 137"/>
                <a:gd name="T30" fmla="*/ 36 w 274"/>
                <a:gd name="T31" fmla="*/ 79 h 137"/>
                <a:gd name="T32" fmla="*/ 47 w 274"/>
                <a:gd name="T33" fmla="*/ 90 h 137"/>
                <a:gd name="T34" fmla="*/ 58 w 274"/>
                <a:gd name="T35" fmla="*/ 96 h 137"/>
                <a:gd name="T36" fmla="*/ 51 w 274"/>
                <a:gd name="T37" fmla="*/ 95 h 137"/>
                <a:gd name="T38" fmla="*/ 58 w 274"/>
                <a:gd name="T39" fmla="*/ 105 h 137"/>
                <a:gd name="T40" fmla="*/ 67 w 274"/>
                <a:gd name="T41" fmla="*/ 106 h 137"/>
                <a:gd name="T42" fmla="*/ 76 w 274"/>
                <a:gd name="T43" fmla="*/ 112 h 137"/>
                <a:gd name="T44" fmla="*/ 82 w 274"/>
                <a:gd name="T45" fmla="*/ 111 h 137"/>
                <a:gd name="T46" fmla="*/ 78 w 274"/>
                <a:gd name="T47" fmla="*/ 113 h 137"/>
                <a:gd name="T48" fmla="*/ 83 w 274"/>
                <a:gd name="T49" fmla="*/ 123 h 137"/>
                <a:gd name="T50" fmla="*/ 97 w 274"/>
                <a:gd name="T51" fmla="*/ 121 h 137"/>
                <a:gd name="T52" fmla="*/ 100 w 274"/>
                <a:gd name="T53" fmla="*/ 125 h 137"/>
                <a:gd name="T54" fmla="*/ 108 w 274"/>
                <a:gd name="T55" fmla="*/ 126 h 137"/>
                <a:gd name="T56" fmla="*/ 113 w 274"/>
                <a:gd name="T57" fmla="*/ 126 h 137"/>
                <a:gd name="T58" fmla="*/ 132 w 274"/>
                <a:gd name="T59" fmla="*/ 136 h 137"/>
                <a:gd name="T60" fmla="*/ 126 w 274"/>
                <a:gd name="T61" fmla="*/ 130 h 137"/>
                <a:gd name="T62" fmla="*/ 128 w 274"/>
                <a:gd name="T63" fmla="*/ 135 h 137"/>
                <a:gd name="T64" fmla="*/ 135 w 274"/>
                <a:gd name="T65" fmla="*/ 135 h 137"/>
                <a:gd name="T66" fmla="*/ 149 w 274"/>
                <a:gd name="T67" fmla="*/ 136 h 137"/>
                <a:gd name="T68" fmla="*/ 152 w 274"/>
                <a:gd name="T69" fmla="*/ 133 h 137"/>
                <a:gd name="T70" fmla="*/ 167 w 274"/>
                <a:gd name="T71" fmla="*/ 131 h 137"/>
                <a:gd name="T72" fmla="*/ 180 w 274"/>
                <a:gd name="T73" fmla="*/ 128 h 137"/>
                <a:gd name="T74" fmla="*/ 175 w 274"/>
                <a:gd name="T75" fmla="*/ 122 h 137"/>
                <a:gd name="T76" fmla="*/ 187 w 274"/>
                <a:gd name="T77" fmla="*/ 119 h 137"/>
                <a:gd name="T78" fmla="*/ 192 w 274"/>
                <a:gd name="T79" fmla="*/ 117 h 137"/>
                <a:gd name="T80" fmla="*/ 199 w 274"/>
                <a:gd name="T81" fmla="*/ 119 h 137"/>
                <a:gd name="T82" fmla="*/ 203 w 274"/>
                <a:gd name="T83" fmla="*/ 119 h 137"/>
                <a:gd name="T84" fmla="*/ 217 w 274"/>
                <a:gd name="T85" fmla="*/ 111 h 137"/>
                <a:gd name="T86" fmla="*/ 217 w 274"/>
                <a:gd name="T87" fmla="*/ 106 h 137"/>
                <a:gd name="T88" fmla="*/ 232 w 274"/>
                <a:gd name="T89" fmla="*/ 96 h 137"/>
                <a:gd name="T90" fmla="*/ 231 w 274"/>
                <a:gd name="T91" fmla="*/ 97 h 137"/>
                <a:gd name="T92" fmla="*/ 238 w 274"/>
                <a:gd name="T93" fmla="*/ 95 h 137"/>
                <a:gd name="T94" fmla="*/ 234 w 274"/>
                <a:gd name="T95" fmla="*/ 85 h 137"/>
                <a:gd name="T96" fmla="*/ 242 w 274"/>
                <a:gd name="T97" fmla="*/ 73 h 137"/>
                <a:gd name="T98" fmla="*/ 238 w 274"/>
                <a:gd name="T99" fmla="*/ 77 h 137"/>
                <a:gd name="T100" fmla="*/ 252 w 274"/>
                <a:gd name="T101" fmla="*/ 71 h 137"/>
                <a:gd name="T102" fmla="*/ 266 w 274"/>
                <a:gd name="T103" fmla="*/ 40 h 137"/>
                <a:gd name="T104" fmla="*/ 258 w 274"/>
                <a:gd name="T105" fmla="*/ 48 h 137"/>
                <a:gd name="T106" fmla="*/ 268 w 274"/>
                <a:gd name="T107" fmla="*/ 35 h 137"/>
                <a:gd name="T108" fmla="*/ 259 w 274"/>
                <a:gd name="T109" fmla="*/ 22 h 137"/>
                <a:gd name="T110" fmla="*/ 262 w 274"/>
                <a:gd name="T111" fmla="*/ 27 h 137"/>
                <a:gd name="T112" fmla="*/ 273 w 274"/>
                <a:gd name="T113" fmla="*/ 17 h 137"/>
                <a:gd name="T114" fmla="*/ 273 w 274"/>
                <a:gd name="T115" fmla="*/ 12 h 137"/>
                <a:gd name="T116" fmla="*/ 266 w 274"/>
                <a:gd name="T117" fmla="*/ 7 h 137"/>
                <a:gd name="T118" fmla="*/ 269 w 274"/>
                <a:gd name="T119" fmla="*/ 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74" h="137">
                  <a:moveTo>
                    <a:pt x="250" y="51"/>
                  </a:moveTo>
                  <a:cubicBezTo>
                    <a:pt x="250" y="51"/>
                    <a:pt x="250" y="51"/>
                    <a:pt x="250" y="51"/>
                  </a:cubicBezTo>
                  <a:cubicBezTo>
                    <a:pt x="250" y="52"/>
                    <a:pt x="250" y="52"/>
                    <a:pt x="250" y="52"/>
                  </a:cubicBezTo>
                  <a:cubicBezTo>
                    <a:pt x="250" y="53"/>
                    <a:pt x="250" y="53"/>
                    <a:pt x="249" y="53"/>
                  </a:cubicBezTo>
                  <a:cubicBezTo>
                    <a:pt x="249" y="53"/>
                    <a:pt x="248" y="53"/>
                    <a:pt x="248" y="53"/>
                  </a:cubicBezTo>
                  <a:cubicBezTo>
                    <a:pt x="248" y="53"/>
                    <a:pt x="248" y="53"/>
                    <a:pt x="248" y="53"/>
                  </a:cubicBezTo>
                  <a:cubicBezTo>
                    <a:pt x="248" y="54"/>
                    <a:pt x="248" y="54"/>
                    <a:pt x="249" y="55"/>
                  </a:cubicBezTo>
                  <a:cubicBezTo>
                    <a:pt x="251" y="56"/>
                    <a:pt x="251" y="56"/>
                    <a:pt x="251" y="56"/>
                  </a:cubicBezTo>
                  <a:cubicBezTo>
                    <a:pt x="252" y="53"/>
                    <a:pt x="252" y="53"/>
                    <a:pt x="252" y="53"/>
                  </a:cubicBezTo>
                  <a:cubicBezTo>
                    <a:pt x="253" y="54"/>
                    <a:pt x="253" y="54"/>
                    <a:pt x="253" y="54"/>
                  </a:cubicBezTo>
                  <a:cubicBezTo>
                    <a:pt x="252" y="56"/>
                    <a:pt x="252" y="56"/>
                    <a:pt x="252" y="56"/>
                  </a:cubicBezTo>
                  <a:cubicBezTo>
                    <a:pt x="258" y="59"/>
                    <a:pt x="258" y="59"/>
                    <a:pt x="258" y="59"/>
                  </a:cubicBezTo>
                  <a:cubicBezTo>
                    <a:pt x="258" y="60"/>
                    <a:pt x="259" y="59"/>
                    <a:pt x="260" y="58"/>
                  </a:cubicBezTo>
                  <a:cubicBezTo>
                    <a:pt x="260" y="58"/>
                    <a:pt x="260" y="58"/>
                    <a:pt x="260" y="58"/>
                  </a:cubicBezTo>
                  <a:cubicBezTo>
                    <a:pt x="258" y="63"/>
                    <a:pt x="258" y="63"/>
                    <a:pt x="258" y="63"/>
                  </a:cubicBezTo>
                  <a:cubicBezTo>
                    <a:pt x="257" y="63"/>
                    <a:pt x="257" y="63"/>
                    <a:pt x="257" y="63"/>
                  </a:cubicBezTo>
                  <a:cubicBezTo>
                    <a:pt x="258" y="62"/>
                    <a:pt x="258" y="62"/>
                    <a:pt x="257" y="61"/>
                  </a:cubicBezTo>
                  <a:cubicBezTo>
                    <a:pt x="251" y="58"/>
                    <a:pt x="251" y="58"/>
                    <a:pt x="251" y="58"/>
                  </a:cubicBezTo>
                  <a:cubicBezTo>
                    <a:pt x="250" y="60"/>
                    <a:pt x="250" y="60"/>
                    <a:pt x="250" y="60"/>
                  </a:cubicBezTo>
                  <a:cubicBezTo>
                    <a:pt x="250" y="59"/>
                    <a:pt x="250" y="59"/>
                    <a:pt x="250" y="59"/>
                  </a:cubicBezTo>
                  <a:cubicBezTo>
                    <a:pt x="250" y="58"/>
                    <a:pt x="250" y="58"/>
                    <a:pt x="250" y="58"/>
                  </a:cubicBezTo>
                  <a:cubicBezTo>
                    <a:pt x="250" y="57"/>
                    <a:pt x="250" y="57"/>
                    <a:pt x="250" y="57"/>
                  </a:cubicBezTo>
                  <a:cubicBezTo>
                    <a:pt x="249" y="57"/>
                    <a:pt x="248" y="56"/>
                    <a:pt x="248" y="55"/>
                  </a:cubicBezTo>
                  <a:cubicBezTo>
                    <a:pt x="247" y="54"/>
                    <a:pt x="247" y="53"/>
                    <a:pt x="248" y="52"/>
                  </a:cubicBezTo>
                  <a:cubicBezTo>
                    <a:pt x="248" y="52"/>
                    <a:pt x="249" y="51"/>
                    <a:pt x="250" y="51"/>
                  </a:cubicBezTo>
                  <a:cubicBezTo>
                    <a:pt x="250" y="51"/>
                    <a:pt x="250" y="51"/>
                    <a:pt x="250" y="51"/>
                  </a:cubicBezTo>
                  <a:close/>
                  <a:moveTo>
                    <a:pt x="14" y="15"/>
                  </a:moveTo>
                  <a:cubicBezTo>
                    <a:pt x="14" y="14"/>
                    <a:pt x="14" y="13"/>
                    <a:pt x="12" y="13"/>
                  </a:cubicBezTo>
                  <a:cubicBezTo>
                    <a:pt x="5" y="13"/>
                    <a:pt x="5" y="13"/>
                    <a:pt x="5" y="13"/>
                  </a:cubicBezTo>
                  <a:cubicBezTo>
                    <a:pt x="4" y="13"/>
                    <a:pt x="2" y="13"/>
                    <a:pt x="1" y="12"/>
                  </a:cubicBezTo>
                  <a:cubicBezTo>
                    <a:pt x="0" y="11"/>
                    <a:pt x="0" y="10"/>
                    <a:pt x="0" y="8"/>
                  </a:cubicBezTo>
                  <a:cubicBezTo>
                    <a:pt x="0" y="7"/>
                    <a:pt x="0" y="5"/>
                    <a:pt x="1" y="5"/>
                  </a:cubicBezTo>
                  <a:cubicBezTo>
                    <a:pt x="2" y="3"/>
                    <a:pt x="3" y="3"/>
                    <a:pt x="5" y="3"/>
                  </a:cubicBezTo>
                  <a:cubicBezTo>
                    <a:pt x="12" y="2"/>
                    <a:pt x="12" y="2"/>
                    <a:pt x="12" y="2"/>
                  </a:cubicBezTo>
                  <a:cubicBezTo>
                    <a:pt x="13" y="2"/>
                    <a:pt x="13" y="1"/>
                    <a:pt x="13" y="0"/>
                  </a:cubicBezTo>
                  <a:cubicBezTo>
                    <a:pt x="14" y="0"/>
                    <a:pt x="14" y="0"/>
                    <a:pt x="14" y="0"/>
                  </a:cubicBezTo>
                  <a:cubicBezTo>
                    <a:pt x="14" y="6"/>
                    <a:pt x="14" y="6"/>
                    <a:pt x="14" y="6"/>
                  </a:cubicBezTo>
                  <a:cubicBezTo>
                    <a:pt x="14" y="6"/>
                    <a:pt x="14" y="6"/>
                    <a:pt x="14" y="6"/>
                  </a:cubicBezTo>
                  <a:cubicBezTo>
                    <a:pt x="14" y="5"/>
                    <a:pt x="13" y="4"/>
                    <a:pt x="12" y="4"/>
                  </a:cubicBezTo>
                  <a:cubicBezTo>
                    <a:pt x="5" y="5"/>
                    <a:pt x="5" y="5"/>
                    <a:pt x="5" y="5"/>
                  </a:cubicBezTo>
                  <a:cubicBezTo>
                    <a:pt x="4" y="5"/>
                    <a:pt x="3" y="5"/>
                    <a:pt x="2" y="5"/>
                  </a:cubicBezTo>
                  <a:cubicBezTo>
                    <a:pt x="1" y="6"/>
                    <a:pt x="1" y="7"/>
                    <a:pt x="1" y="8"/>
                  </a:cubicBezTo>
                  <a:cubicBezTo>
                    <a:pt x="1" y="11"/>
                    <a:pt x="3" y="12"/>
                    <a:pt x="6" y="12"/>
                  </a:cubicBezTo>
                  <a:cubicBezTo>
                    <a:pt x="13" y="11"/>
                    <a:pt x="13" y="11"/>
                    <a:pt x="13" y="11"/>
                  </a:cubicBezTo>
                  <a:cubicBezTo>
                    <a:pt x="14" y="11"/>
                    <a:pt x="14" y="11"/>
                    <a:pt x="14" y="9"/>
                  </a:cubicBezTo>
                  <a:cubicBezTo>
                    <a:pt x="14" y="9"/>
                    <a:pt x="14" y="9"/>
                    <a:pt x="14" y="9"/>
                  </a:cubicBezTo>
                  <a:cubicBezTo>
                    <a:pt x="14" y="15"/>
                    <a:pt x="14" y="15"/>
                    <a:pt x="14" y="15"/>
                  </a:cubicBezTo>
                  <a:cubicBezTo>
                    <a:pt x="14" y="15"/>
                    <a:pt x="14" y="15"/>
                    <a:pt x="14" y="15"/>
                  </a:cubicBezTo>
                  <a:close/>
                  <a:moveTo>
                    <a:pt x="3" y="27"/>
                  </a:moveTo>
                  <a:cubicBezTo>
                    <a:pt x="2" y="23"/>
                    <a:pt x="2" y="23"/>
                    <a:pt x="2" y="23"/>
                  </a:cubicBezTo>
                  <a:cubicBezTo>
                    <a:pt x="2" y="23"/>
                    <a:pt x="2" y="23"/>
                    <a:pt x="2" y="23"/>
                  </a:cubicBezTo>
                  <a:cubicBezTo>
                    <a:pt x="2" y="23"/>
                    <a:pt x="3" y="24"/>
                    <a:pt x="4" y="24"/>
                  </a:cubicBezTo>
                  <a:cubicBezTo>
                    <a:pt x="9" y="23"/>
                    <a:pt x="9" y="23"/>
                    <a:pt x="9" y="23"/>
                  </a:cubicBezTo>
                  <a:cubicBezTo>
                    <a:pt x="10" y="23"/>
                    <a:pt x="10" y="23"/>
                    <a:pt x="10" y="22"/>
                  </a:cubicBezTo>
                  <a:cubicBezTo>
                    <a:pt x="11" y="22"/>
                    <a:pt x="11" y="21"/>
                    <a:pt x="10" y="21"/>
                  </a:cubicBezTo>
                  <a:cubicBezTo>
                    <a:pt x="10" y="20"/>
                    <a:pt x="10" y="19"/>
                    <a:pt x="9" y="19"/>
                  </a:cubicBezTo>
                  <a:cubicBezTo>
                    <a:pt x="3" y="20"/>
                    <a:pt x="3" y="20"/>
                    <a:pt x="3" y="20"/>
                  </a:cubicBezTo>
                  <a:cubicBezTo>
                    <a:pt x="2" y="20"/>
                    <a:pt x="2" y="21"/>
                    <a:pt x="2" y="21"/>
                  </a:cubicBezTo>
                  <a:cubicBezTo>
                    <a:pt x="2" y="21"/>
                    <a:pt x="2" y="21"/>
                    <a:pt x="2" y="21"/>
                  </a:cubicBezTo>
                  <a:cubicBezTo>
                    <a:pt x="1" y="17"/>
                    <a:pt x="1" y="17"/>
                    <a:pt x="1" y="17"/>
                  </a:cubicBezTo>
                  <a:cubicBezTo>
                    <a:pt x="1" y="17"/>
                    <a:pt x="1" y="17"/>
                    <a:pt x="1" y="17"/>
                  </a:cubicBezTo>
                  <a:cubicBezTo>
                    <a:pt x="1" y="18"/>
                    <a:pt x="2" y="18"/>
                    <a:pt x="3" y="18"/>
                  </a:cubicBezTo>
                  <a:cubicBezTo>
                    <a:pt x="8" y="17"/>
                    <a:pt x="8" y="17"/>
                    <a:pt x="8" y="17"/>
                  </a:cubicBezTo>
                  <a:cubicBezTo>
                    <a:pt x="9" y="17"/>
                    <a:pt x="9" y="17"/>
                    <a:pt x="9" y="17"/>
                  </a:cubicBezTo>
                  <a:cubicBezTo>
                    <a:pt x="9" y="17"/>
                    <a:pt x="9" y="17"/>
                    <a:pt x="9" y="16"/>
                  </a:cubicBezTo>
                  <a:cubicBezTo>
                    <a:pt x="10" y="16"/>
                    <a:pt x="10" y="16"/>
                    <a:pt x="10" y="16"/>
                  </a:cubicBezTo>
                  <a:cubicBezTo>
                    <a:pt x="11" y="19"/>
                    <a:pt x="11" y="19"/>
                    <a:pt x="11" y="19"/>
                  </a:cubicBezTo>
                  <a:cubicBezTo>
                    <a:pt x="10" y="19"/>
                    <a:pt x="10" y="19"/>
                    <a:pt x="10" y="19"/>
                  </a:cubicBezTo>
                  <a:cubicBezTo>
                    <a:pt x="11" y="20"/>
                    <a:pt x="12" y="21"/>
                    <a:pt x="12" y="22"/>
                  </a:cubicBezTo>
                  <a:cubicBezTo>
                    <a:pt x="12" y="23"/>
                    <a:pt x="11" y="24"/>
                    <a:pt x="9" y="25"/>
                  </a:cubicBezTo>
                  <a:cubicBezTo>
                    <a:pt x="4" y="25"/>
                    <a:pt x="4" y="25"/>
                    <a:pt x="4" y="25"/>
                  </a:cubicBezTo>
                  <a:cubicBezTo>
                    <a:pt x="3" y="26"/>
                    <a:pt x="3" y="26"/>
                    <a:pt x="3" y="27"/>
                  </a:cubicBezTo>
                  <a:cubicBezTo>
                    <a:pt x="3" y="27"/>
                    <a:pt x="3" y="27"/>
                    <a:pt x="3" y="27"/>
                  </a:cubicBezTo>
                  <a:close/>
                  <a:moveTo>
                    <a:pt x="16" y="29"/>
                  </a:moveTo>
                  <a:cubicBezTo>
                    <a:pt x="16" y="29"/>
                    <a:pt x="16" y="29"/>
                    <a:pt x="16" y="29"/>
                  </a:cubicBezTo>
                  <a:cubicBezTo>
                    <a:pt x="15" y="29"/>
                    <a:pt x="15" y="29"/>
                    <a:pt x="15" y="29"/>
                  </a:cubicBezTo>
                  <a:cubicBezTo>
                    <a:pt x="15" y="28"/>
                    <a:pt x="15" y="28"/>
                    <a:pt x="15" y="28"/>
                  </a:cubicBezTo>
                  <a:cubicBezTo>
                    <a:pt x="15" y="27"/>
                    <a:pt x="16" y="27"/>
                    <a:pt x="16" y="27"/>
                  </a:cubicBezTo>
                  <a:cubicBezTo>
                    <a:pt x="16" y="27"/>
                    <a:pt x="16" y="27"/>
                    <a:pt x="17" y="27"/>
                  </a:cubicBezTo>
                  <a:cubicBezTo>
                    <a:pt x="17" y="27"/>
                    <a:pt x="17" y="28"/>
                    <a:pt x="17" y="28"/>
                  </a:cubicBezTo>
                  <a:cubicBezTo>
                    <a:pt x="17" y="29"/>
                    <a:pt x="17" y="29"/>
                    <a:pt x="17" y="29"/>
                  </a:cubicBezTo>
                  <a:cubicBezTo>
                    <a:pt x="17" y="29"/>
                    <a:pt x="17" y="29"/>
                    <a:pt x="16" y="29"/>
                  </a:cubicBezTo>
                  <a:close/>
                  <a:moveTo>
                    <a:pt x="4" y="33"/>
                  </a:moveTo>
                  <a:cubicBezTo>
                    <a:pt x="3" y="29"/>
                    <a:pt x="3" y="29"/>
                    <a:pt x="3" y="29"/>
                  </a:cubicBezTo>
                  <a:cubicBezTo>
                    <a:pt x="4" y="29"/>
                    <a:pt x="4" y="29"/>
                    <a:pt x="4" y="29"/>
                  </a:cubicBezTo>
                  <a:cubicBezTo>
                    <a:pt x="4" y="30"/>
                    <a:pt x="4" y="30"/>
                    <a:pt x="5" y="30"/>
                  </a:cubicBezTo>
                  <a:cubicBezTo>
                    <a:pt x="10" y="29"/>
                    <a:pt x="10" y="29"/>
                    <a:pt x="10" y="29"/>
                  </a:cubicBezTo>
                  <a:cubicBezTo>
                    <a:pt x="11" y="29"/>
                    <a:pt x="11" y="28"/>
                    <a:pt x="11" y="28"/>
                  </a:cubicBezTo>
                  <a:cubicBezTo>
                    <a:pt x="11" y="27"/>
                    <a:pt x="11" y="27"/>
                    <a:pt x="11" y="27"/>
                  </a:cubicBezTo>
                  <a:cubicBezTo>
                    <a:pt x="11" y="27"/>
                    <a:pt x="11" y="27"/>
                    <a:pt x="11" y="27"/>
                  </a:cubicBezTo>
                  <a:cubicBezTo>
                    <a:pt x="13" y="30"/>
                    <a:pt x="13" y="30"/>
                    <a:pt x="13" y="30"/>
                  </a:cubicBezTo>
                  <a:cubicBezTo>
                    <a:pt x="5" y="32"/>
                    <a:pt x="5" y="32"/>
                    <a:pt x="5" y="32"/>
                  </a:cubicBezTo>
                  <a:cubicBezTo>
                    <a:pt x="5" y="32"/>
                    <a:pt x="4" y="33"/>
                    <a:pt x="4" y="33"/>
                  </a:cubicBezTo>
                  <a:cubicBezTo>
                    <a:pt x="4" y="33"/>
                    <a:pt x="4" y="33"/>
                    <a:pt x="4" y="33"/>
                  </a:cubicBezTo>
                  <a:close/>
                  <a:moveTo>
                    <a:pt x="16" y="42"/>
                  </a:moveTo>
                  <a:cubicBezTo>
                    <a:pt x="16" y="41"/>
                    <a:pt x="15" y="41"/>
                    <a:pt x="14" y="41"/>
                  </a:cubicBezTo>
                  <a:cubicBezTo>
                    <a:pt x="6" y="40"/>
                    <a:pt x="6" y="40"/>
                    <a:pt x="6" y="40"/>
                  </a:cubicBezTo>
                  <a:cubicBezTo>
                    <a:pt x="6" y="40"/>
                    <a:pt x="6" y="40"/>
                    <a:pt x="6" y="40"/>
                  </a:cubicBezTo>
                  <a:cubicBezTo>
                    <a:pt x="6" y="40"/>
                    <a:pt x="6" y="40"/>
                    <a:pt x="6" y="40"/>
                  </a:cubicBezTo>
                  <a:cubicBezTo>
                    <a:pt x="13" y="35"/>
                    <a:pt x="13" y="35"/>
                    <a:pt x="13" y="35"/>
                  </a:cubicBezTo>
                  <a:cubicBezTo>
                    <a:pt x="14" y="34"/>
                    <a:pt x="14" y="33"/>
                    <a:pt x="14" y="33"/>
                  </a:cubicBezTo>
                  <a:cubicBezTo>
                    <a:pt x="14" y="33"/>
                    <a:pt x="14" y="33"/>
                    <a:pt x="14" y="33"/>
                  </a:cubicBezTo>
                  <a:cubicBezTo>
                    <a:pt x="15" y="37"/>
                    <a:pt x="15" y="37"/>
                    <a:pt x="15" y="37"/>
                  </a:cubicBezTo>
                  <a:cubicBezTo>
                    <a:pt x="15" y="37"/>
                    <a:pt x="15" y="37"/>
                    <a:pt x="15" y="37"/>
                  </a:cubicBezTo>
                  <a:cubicBezTo>
                    <a:pt x="15" y="37"/>
                    <a:pt x="14" y="36"/>
                    <a:pt x="14" y="36"/>
                  </a:cubicBezTo>
                  <a:cubicBezTo>
                    <a:pt x="14" y="36"/>
                    <a:pt x="14" y="36"/>
                    <a:pt x="13" y="37"/>
                  </a:cubicBezTo>
                  <a:cubicBezTo>
                    <a:pt x="9" y="40"/>
                    <a:pt x="9" y="40"/>
                    <a:pt x="9" y="40"/>
                  </a:cubicBezTo>
                  <a:cubicBezTo>
                    <a:pt x="14" y="40"/>
                    <a:pt x="14" y="40"/>
                    <a:pt x="14" y="40"/>
                  </a:cubicBezTo>
                  <a:cubicBezTo>
                    <a:pt x="14" y="40"/>
                    <a:pt x="15" y="40"/>
                    <a:pt x="15" y="40"/>
                  </a:cubicBezTo>
                  <a:cubicBezTo>
                    <a:pt x="16" y="40"/>
                    <a:pt x="16" y="40"/>
                    <a:pt x="16" y="39"/>
                  </a:cubicBezTo>
                  <a:cubicBezTo>
                    <a:pt x="16" y="39"/>
                    <a:pt x="16" y="39"/>
                    <a:pt x="16" y="39"/>
                  </a:cubicBezTo>
                  <a:cubicBezTo>
                    <a:pt x="16" y="42"/>
                    <a:pt x="16" y="42"/>
                    <a:pt x="16" y="42"/>
                  </a:cubicBezTo>
                  <a:cubicBezTo>
                    <a:pt x="16" y="42"/>
                    <a:pt x="16" y="42"/>
                    <a:pt x="16" y="42"/>
                  </a:cubicBezTo>
                  <a:close/>
                  <a:moveTo>
                    <a:pt x="14" y="53"/>
                  </a:moveTo>
                  <a:cubicBezTo>
                    <a:pt x="13" y="53"/>
                    <a:pt x="12" y="53"/>
                    <a:pt x="11" y="52"/>
                  </a:cubicBezTo>
                  <a:cubicBezTo>
                    <a:pt x="10" y="51"/>
                    <a:pt x="10" y="51"/>
                    <a:pt x="9" y="50"/>
                  </a:cubicBezTo>
                  <a:cubicBezTo>
                    <a:pt x="9" y="49"/>
                    <a:pt x="9" y="48"/>
                    <a:pt x="9" y="47"/>
                  </a:cubicBezTo>
                  <a:cubicBezTo>
                    <a:pt x="10" y="46"/>
                    <a:pt x="11" y="45"/>
                    <a:pt x="12" y="45"/>
                  </a:cubicBezTo>
                  <a:cubicBezTo>
                    <a:pt x="13" y="44"/>
                    <a:pt x="14" y="44"/>
                    <a:pt x="16" y="45"/>
                  </a:cubicBezTo>
                  <a:cubicBezTo>
                    <a:pt x="17" y="45"/>
                    <a:pt x="18" y="46"/>
                    <a:pt x="18" y="47"/>
                  </a:cubicBezTo>
                  <a:cubicBezTo>
                    <a:pt x="18" y="48"/>
                    <a:pt x="18" y="49"/>
                    <a:pt x="18" y="50"/>
                  </a:cubicBezTo>
                  <a:cubicBezTo>
                    <a:pt x="18" y="51"/>
                    <a:pt x="17" y="51"/>
                    <a:pt x="16" y="52"/>
                  </a:cubicBezTo>
                  <a:cubicBezTo>
                    <a:pt x="14" y="46"/>
                    <a:pt x="14" y="46"/>
                    <a:pt x="14" y="46"/>
                  </a:cubicBezTo>
                  <a:cubicBezTo>
                    <a:pt x="12" y="46"/>
                    <a:pt x="12" y="47"/>
                    <a:pt x="11" y="48"/>
                  </a:cubicBezTo>
                  <a:cubicBezTo>
                    <a:pt x="10" y="49"/>
                    <a:pt x="10" y="49"/>
                    <a:pt x="10" y="51"/>
                  </a:cubicBezTo>
                  <a:cubicBezTo>
                    <a:pt x="11" y="51"/>
                    <a:pt x="11" y="52"/>
                    <a:pt x="12" y="52"/>
                  </a:cubicBezTo>
                  <a:cubicBezTo>
                    <a:pt x="13" y="52"/>
                    <a:pt x="14" y="52"/>
                    <a:pt x="14" y="53"/>
                  </a:cubicBezTo>
                  <a:cubicBezTo>
                    <a:pt x="14" y="53"/>
                    <a:pt x="14" y="53"/>
                    <a:pt x="14" y="53"/>
                  </a:cubicBezTo>
                  <a:close/>
                  <a:moveTo>
                    <a:pt x="16" y="49"/>
                  </a:moveTo>
                  <a:cubicBezTo>
                    <a:pt x="18" y="49"/>
                    <a:pt x="18" y="48"/>
                    <a:pt x="18" y="47"/>
                  </a:cubicBezTo>
                  <a:cubicBezTo>
                    <a:pt x="17" y="45"/>
                    <a:pt x="16" y="45"/>
                    <a:pt x="14" y="45"/>
                  </a:cubicBezTo>
                  <a:cubicBezTo>
                    <a:pt x="16" y="49"/>
                    <a:pt x="16" y="49"/>
                    <a:pt x="16" y="49"/>
                  </a:cubicBezTo>
                  <a:close/>
                  <a:moveTo>
                    <a:pt x="22" y="58"/>
                  </a:moveTo>
                  <a:cubicBezTo>
                    <a:pt x="22" y="58"/>
                    <a:pt x="21" y="58"/>
                    <a:pt x="21" y="57"/>
                  </a:cubicBezTo>
                  <a:cubicBezTo>
                    <a:pt x="21" y="57"/>
                    <a:pt x="21" y="57"/>
                    <a:pt x="21" y="57"/>
                  </a:cubicBezTo>
                  <a:cubicBezTo>
                    <a:pt x="21" y="56"/>
                    <a:pt x="21" y="56"/>
                    <a:pt x="21" y="56"/>
                  </a:cubicBezTo>
                  <a:cubicBezTo>
                    <a:pt x="21" y="55"/>
                    <a:pt x="21" y="55"/>
                    <a:pt x="20" y="55"/>
                  </a:cubicBezTo>
                  <a:cubicBezTo>
                    <a:pt x="20" y="55"/>
                    <a:pt x="20" y="55"/>
                    <a:pt x="19" y="55"/>
                  </a:cubicBezTo>
                  <a:cubicBezTo>
                    <a:pt x="15" y="57"/>
                    <a:pt x="15" y="57"/>
                    <a:pt x="15" y="57"/>
                  </a:cubicBezTo>
                  <a:cubicBezTo>
                    <a:pt x="14" y="58"/>
                    <a:pt x="14" y="59"/>
                    <a:pt x="14" y="59"/>
                  </a:cubicBezTo>
                  <a:cubicBezTo>
                    <a:pt x="14" y="59"/>
                    <a:pt x="14" y="59"/>
                    <a:pt x="14" y="59"/>
                  </a:cubicBezTo>
                  <a:cubicBezTo>
                    <a:pt x="12" y="55"/>
                    <a:pt x="12" y="55"/>
                    <a:pt x="12" y="55"/>
                  </a:cubicBezTo>
                  <a:cubicBezTo>
                    <a:pt x="12" y="55"/>
                    <a:pt x="12" y="55"/>
                    <a:pt x="12" y="55"/>
                  </a:cubicBezTo>
                  <a:cubicBezTo>
                    <a:pt x="13" y="56"/>
                    <a:pt x="14" y="56"/>
                    <a:pt x="14" y="56"/>
                  </a:cubicBezTo>
                  <a:cubicBezTo>
                    <a:pt x="19" y="54"/>
                    <a:pt x="19" y="54"/>
                    <a:pt x="19" y="54"/>
                  </a:cubicBezTo>
                  <a:cubicBezTo>
                    <a:pt x="20" y="53"/>
                    <a:pt x="20" y="53"/>
                    <a:pt x="20" y="53"/>
                  </a:cubicBezTo>
                  <a:cubicBezTo>
                    <a:pt x="20" y="53"/>
                    <a:pt x="20" y="52"/>
                    <a:pt x="20" y="52"/>
                  </a:cubicBezTo>
                  <a:cubicBezTo>
                    <a:pt x="20" y="52"/>
                    <a:pt x="20" y="52"/>
                    <a:pt x="20" y="52"/>
                  </a:cubicBezTo>
                  <a:cubicBezTo>
                    <a:pt x="22" y="54"/>
                    <a:pt x="22" y="54"/>
                    <a:pt x="22" y="54"/>
                  </a:cubicBezTo>
                  <a:cubicBezTo>
                    <a:pt x="21" y="55"/>
                    <a:pt x="21" y="55"/>
                    <a:pt x="21" y="55"/>
                  </a:cubicBezTo>
                  <a:cubicBezTo>
                    <a:pt x="22" y="55"/>
                    <a:pt x="23" y="56"/>
                    <a:pt x="24" y="57"/>
                  </a:cubicBezTo>
                  <a:cubicBezTo>
                    <a:pt x="24" y="57"/>
                    <a:pt x="24" y="57"/>
                    <a:pt x="24" y="57"/>
                  </a:cubicBezTo>
                  <a:cubicBezTo>
                    <a:pt x="23" y="58"/>
                    <a:pt x="22" y="58"/>
                    <a:pt x="22" y="58"/>
                  </a:cubicBezTo>
                  <a:close/>
                  <a:moveTo>
                    <a:pt x="21" y="67"/>
                  </a:moveTo>
                  <a:cubicBezTo>
                    <a:pt x="20" y="68"/>
                    <a:pt x="19" y="68"/>
                    <a:pt x="18" y="67"/>
                  </a:cubicBezTo>
                  <a:cubicBezTo>
                    <a:pt x="18" y="67"/>
                    <a:pt x="17" y="67"/>
                    <a:pt x="17" y="66"/>
                  </a:cubicBezTo>
                  <a:cubicBezTo>
                    <a:pt x="17" y="65"/>
                    <a:pt x="16" y="65"/>
                    <a:pt x="16" y="65"/>
                  </a:cubicBezTo>
                  <a:cubicBezTo>
                    <a:pt x="16" y="64"/>
                    <a:pt x="16" y="64"/>
                    <a:pt x="16" y="63"/>
                  </a:cubicBezTo>
                  <a:cubicBezTo>
                    <a:pt x="16" y="63"/>
                    <a:pt x="16" y="63"/>
                    <a:pt x="16" y="63"/>
                  </a:cubicBezTo>
                  <a:cubicBezTo>
                    <a:pt x="16" y="63"/>
                    <a:pt x="16" y="63"/>
                    <a:pt x="16" y="63"/>
                  </a:cubicBezTo>
                  <a:cubicBezTo>
                    <a:pt x="18" y="61"/>
                    <a:pt x="18" y="61"/>
                    <a:pt x="18" y="61"/>
                  </a:cubicBezTo>
                  <a:cubicBezTo>
                    <a:pt x="18" y="61"/>
                    <a:pt x="18" y="61"/>
                    <a:pt x="18" y="61"/>
                  </a:cubicBezTo>
                  <a:cubicBezTo>
                    <a:pt x="17" y="63"/>
                    <a:pt x="16" y="64"/>
                    <a:pt x="17" y="65"/>
                  </a:cubicBezTo>
                  <a:cubicBezTo>
                    <a:pt x="18" y="65"/>
                    <a:pt x="18" y="66"/>
                    <a:pt x="18" y="66"/>
                  </a:cubicBezTo>
                  <a:cubicBezTo>
                    <a:pt x="18" y="66"/>
                    <a:pt x="19" y="66"/>
                    <a:pt x="19" y="66"/>
                  </a:cubicBezTo>
                  <a:cubicBezTo>
                    <a:pt x="20" y="65"/>
                    <a:pt x="20" y="65"/>
                    <a:pt x="20" y="63"/>
                  </a:cubicBezTo>
                  <a:cubicBezTo>
                    <a:pt x="20" y="62"/>
                    <a:pt x="20" y="62"/>
                    <a:pt x="20" y="62"/>
                  </a:cubicBezTo>
                  <a:cubicBezTo>
                    <a:pt x="20" y="61"/>
                    <a:pt x="20" y="60"/>
                    <a:pt x="21" y="59"/>
                  </a:cubicBezTo>
                  <a:cubicBezTo>
                    <a:pt x="22" y="59"/>
                    <a:pt x="22" y="59"/>
                    <a:pt x="23" y="59"/>
                  </a:cubicBezTo>
                  <a:cubicBezTo>
                    <a:pt x="24" y="59"/>
                    <a:pt x="24" y="60"/>
                    <a:pt x="25" y="61"/>
                  </a:cubicBezTo>
                  <a:cubicBezTo>
                    <a:pt x="25" y="61"/>
                    <a:pt x="25" y="61"/>
                    <a:pt x="25" y="62"/>
                  </a:cubicBezTo>
                  <a:cubicBezTo>
                    <a:pt x="25" y="62"/>
                    <a:pt x="25" y="63"/>
                    <a:pt x="26" y="63"/>
                  </a:cubicBezTo>
                  <a:cubicBezTo>
                    <a:pt x="26" y="63"/>
                    <a:pt x="26" y="63"/>
                    <a:pt x="26" y="63"/>
                  </a:cubicBezTo>
                  <a:cubicBezTo>
                    <a:pt x="26" y="63"/>
                    <a:pt x="26" y="63"/>
                    <a:pt x="26" y="63"/>
                  </a:cubicBezTo>
                  <a:cubicBezTo>
                    <a:pt x="24" y="64"/>
                    <a:pt x="24" y="64"/>
                    <a:pt x="24" y="64"/>
                  </a:cubicBezTo>
                  <a:cubicBezTo>
                    <a:pt x="24" y="64"/>
                    <a:pt x="24" y="64"/>
                    <a:pt x="24" y="64"/>
                  </a:cubicBezTo>
                  <a:cubicBezTo>
                    <a:pt x="25" y="63"/>
                    <a:pt x="25" y="61"/>
                    <a:pt x="25" y="61"/>
                  </a:cubicBezTo>
                  <a:cubicBezTo>
                    <a:pt x="25" y="60"/>
                    <a:pt x="24" y="60"/>
                    <a:pt x="24" y="60"/>
                  </a:cubicBezTo>
                  <a:cubicBezTo>
                    <a:pt x="24" y="60"/>
                    <a:pt x="23" y="60"/>
                    <a:pt x="23" y="60"/>
                  </a:cubicBezTo>
                  <a:cubicBezTo>
                    <a:pt x="22" y="60"/>
                    <a:pt x="22" y="61"/>
                    <a:pt x="22" y="62"/>
                  </a:cubicBezTo>
                  <a:cubicBezTo>
                    <a:pt x="22" y="64"/>
                    <a:pt x="22" y="64"/>
                    <a:pt x="22" y="64"/>
                  </a:cubicBezTo>
                  <a:cubicBezTo>
                    <a:pt x="22" y="66"/>
                    <a:pt x="22" y="67"/>
                    <a:pt x="21" y="67"/>
                  </a:cubicBezTo>
                  <a:close/>
                  <a:moveTo>
                    <a:pt x="33" y="67"/>
                  </a:moveTo>
                  <a:cubicBezTo>
                    <a:pt x="32" y="67"/>
                    <a:pt x="32" y="67"/>
                    <a:pt x="32" y="67"/>
                  </a:cubicBezTo>
                  <a:cubicBezTo>
                    <a:pt x="32" y="67"/>
                    <a:pt x="32" y="66"/>
                    <a:pt x="31" y="66"/>
                  </a:cubicBezTo>
                  <a:cubicBezTo>
                    <a:pt x="31" y="66"/>
                    <a:pt x="31" y="66"/>
                    <a:pt x="31" y="65"/>
                  </a:cubicBezTo>
                  <a:cubicBezTo>
                    <a:pt x="31" y="65"/>
                    <a:pt x="32" y="65"/>
                    <a:pt x="32" y="65"/>
                  </a:cubicBezTo>
                  <a:cubicBezTo>
                    <a:pt x="32" y="65"/>
                    <a:pt x="32" y="64"/>
                    <a:pt x="32" y="65"/>
                  </a:cubicBezTo>
                  <a:cubicBezTo>
                    <a:pt x="33" y="65"/>
                    <a:pt x="33" y="65"/>
                    <a:pt x="33" y="65"/>
                  </a:cubicBezTo>
                  <a:cubicBezTo>
                    <a:pt x="33" y="65"/>
                    <a:pt x="34" y="65"/>
                    <a:pt x="33" y="66"/>
                  </a:cubicBezTo>
                  <a:cubicBezTo>
                    <a:pt x="33" y="66"/>
                    <a:pt x="33" y="66"/>
                    <a:pt x="33" y="67"/>
                  </a:cubicBezTo>
                  <a:close/>
                  <a:moveTo>
                    <a:pt x="22" y="75"/>
                  </a:moveTo>
                  <a:cubicBezTo>
                    <a:pt x="20" y="71"/>
                    <a:pt x="20" y="71"/>
                    <a:pt x="20" y="71"/>
                  </a:cubicBezTo>
                  <a:cubicBezTo>
                    <a:pt x="20" y="71"/>
                    <a:pt x="20" y="71"/>
                    <a:pt x="20" y="71"/>
                  </a:cubicBezTo>
                  <a:cubicBezTo>
                    <a:pt x="21" y="71"/>
                    <a:pt x="22" y="72"/>
                    <a:pt x="22" y="71"/>
                  </a:cubicBezTo>
                  <a:cubicBezTo>
                    <a:pt x="27" y="69"/>
                    <a:pt x="27" y="69"/>
                    <a:pt x="27" y="69"/>
                  </a:cubicBezTo>
                  <a:cubicBezTo>
                    <a:pt x="28" y="68"/>
                    <a:pt x="28" y="68"/>
                    <a:pt x="28" y="67"/>
                  </a:cubicBezTo>
                  <a:cubicBezTo>
                    <a:pt x="27" y="67"/>
                    <a:pt x="27" y="67"/>
                    <a:pt x="27" y="67"/>
                  </a:cubicBezTo>
                  <a:cubicBezTo>
                    <a:pt x="28" y="67"/>
                    <a:pt x="28" y="67"/>
                    <a:pt x="28" y="67"/>
                  </a:cubicBezTo>
                  <a:cubicBezTo>
                    <a:pt x="30" y="69"/>
                    <a:pt x="30" y="69"/>
                    <a:pt x="30" y="69"/>
                  </a:cubicBezTo>
                  <a:cubicBezTo>
                    <a:pt x="24" y="73"/>
                    <a:pt x="24" y="73"/>
                    <a:pt x="24" y="73"/>
                  </a:cubicBezTo>
                  <a:cubicBezTo>
                    <a:pt x="22" y="73"/>
                    <a:pt x="22" y="73"/>
                    <a:pt x="22" y="75"/>
                  </a:cubicBezTo>
                  <a:cubicBezTo>
                    <a:pt x="22" y="75"/>
                    <a:pt x="22" y="75"/>
                    <a:pt x="22" y="75"/>
                  </a:cubicBezTo>
                  <a:close/>
                  <a:moveTo>
                    <a:pt x="28" y="80"/>
                  </a:moveTo>
                  <a:cubicBezTo>
                    <a:pt x="27" y="80"/>
                    <a:pt x="26" y="80"/>
                    <a:pt x="26" y="79"/>
                  </a:cubicBezTo>
                  <a:cubicBezTo>
                    <a:pt x="26" y="79"/>
                    <a:pt x="25" y="79"/>
                    <a:pt x="25" y="79"/>
                  </a:cubicBezTo>
                  <a:cubicBezTo>
                    <a:pt x="24" y="78"/>
                    <a:pt x="24" y="77"/>
                    <a:pt x="26" y="76"/>
                  </a:cubicBezTo>
                  <a:cubicBezTo>
                    <a:pt x="31" y="73"/>
                    <a:pt x="31" y="73"/>
                    <a:pt x="31" y="73"/>
                  </a:cubicBezTo>
                  <a:cubicBezTo>
                    <a:pt x="30" y="71"/>
                    <a:pt x="30" y="71"/>
                    <a:pt x="30" y="71"/>
                  </a:cubicBezTo>
                  <a:cubicBezTo>
                    <a:pt x="30" y="71"/>
                    <a:pt x="30" y="71"/>
                    <a:pt x="30" y="71"/>
                  </a:cubicBezTo>
                  <a:cubicBezTo>
                    <a:pt x="30" y="71"/>
                    <a:pt x="30" y="71"/>
                    <a:pt x="30" y="71"/>
                  </a:cubicBezTo>
                  <a:cubicBezTo>
                    <a:pt x="31" y="72"/>
                    <a:pt x="32" y="72"/>
                    <a:pt x="34" y="72"/>
                  </a:cubicBezTo>
                  <a:cubicBezTo>
                    <a:pt x="34" y="72"/>
                    <a:pt x="34" y="72"/>
                    <a:pt x="34" y="72"/>
                  </a:cubicBezTo>
                  <a:cubicBezTo>
                    <a:pt x="32" y="73"/>
                    <a:pt x="32" y="73"/>
                    <a:pt x="32" y="73"/>
                  </a:cubicBezTo>
                  <a:cubicBezTo>
                    <a:pt x="33" y="75"/>
                    <a:pt x="33" y="75"/>
                    <a:pt x="33" y="75"/>
                  </a:cubicBezTo>
                  <a:cubicBezTo>
                    <a:pt x="33" y="75"/>
                    <a:pt x="33" y="75"/>
                    <a:pt x="33" y="75"/>
                  </a:cubicBezTo>
                  <a:cubicBezTo>
                    <a:pt x="32" y="74"/>
                    <a:pt x="32" y="74"/>
                    <a:pt x="32" y="74"/>
                  </a:cubicBezTo>
                  <a:cubicBezTo>
                    <a:pt x="27" y="77"/>
                    <a:pt x="27" y="77"/>
                    <a:pt x="27" y="77"/>
                  </a:cubicBezTo>
                  <a:cubicBezTo>
                    <a:pt x="26" y="78"/>
                    <a:pt x="26" y="79"/>
                    <a:pt x="26" y="79"/>
                  </a:cubicBezTo>
                  <a:cubicBezTo>
                    <a:pt x="27" y="79"/>
                    <a:pt x="27" y="79"/>
                    <a:pt x="28" y="80"/>
                  </a:cubicBezTo>
                  <a:cubicBezTo>
                    <a:pt x="28" y="80"/>
                    <a:pt x="28" y="80"/>
                    <a:pt x="28" y="80"/>
                  </a:cubicBezTo>
                  <a:close/>
                  <a:moveTo>
                    <a:pt x="40" y="84"/>
                  </a:moveTo>
                  <a:cubicBezTo>
                    <a:pt x="40" y="84"/>
                    <a:pt x="40" y="83"/>
                    <a:pt x="40" y="83"/>
                  </a:cubicBezTo>
                  <a:cubicBezTo>
                    <a:pt x="39" y="83"/>
                    <a:pt x="39" y="83"/>
                    <a:pt x="39" y="83"/>
                  </a:cubicBezTo>
                  <a:cubicBezTo>
                    <a:pt x="30" y="86"/>
                    <a:pt x="30" y="86"/>
                    <a:pt x="30" y="86"/>
                  </a:cubicBezTo>
                  <a:cubicBezTo>
                    <a:pt x="28" y="87"/>
                    <a:pt x="26" y="87"/>
                    <a:pt x="25" y="86"/>
                  </a:cubicBezTo>
                  <a:cubicBezTo>
                    <a:pt x="24" y="85"/>
                    <a:pt x="25" y="84"/>
                    <a:pt x="25" y="84"/>
                  </a:cubicBezTo>
                  <a:cubicBezTo>
                    <a:pt x="25" y="84"/>
                    <a:pt x="26" y="84"/>
                    <a:pt x="26" y="84"/>
                  </a:cubicBezTo>
                  <a:cubicBezTo>
                    <a:pt x="26" y="84"/>
                    <a:pt x="26" y="84"/>
                    <a:pt x="26" y="84"/>
                  </a:cubicBezTo>
                  <a:cubicBezTo>
                    <a:pt x="26" y="84"/>
                    <a:pt x="27" y="85"/>
                    <a:pt x="27" y="85"/>
                  </a:cubicBezTo>
                  <a:cubicBezTo>
                    <a:pt x="27" y="85"/>
                    <a:pt x="27" y="85"/>
                    <a:pt x="27" y="85"/>
                  </a:cubicBezTo>
                  <a:cubicBezTo>
                    <a:pt x="28" y="86"/>
                    <a:pt x="29" y="86"/>
                    <a:pt x="31" y="85"/>
                  </a:cubicBezTo>
                  <a:cubicBezTo>
                    <a:pt x="34" y="78"/>
                    <a:pt x="34" y="78"/>
                    <a:pt x="34" y="78"/>
                  </a:cubicBezTo>
                  <a:cubicBezTo>
                    <a:pt x="35" y="77"/>
                    <a:pt x="35" y="77"/>
                    <a:pt x="35" y="77"/>
                  </a:cubicBezTo>
                  <a:cubicBezTo>
                    <a:pt x="35" y="77"/>
                    <a:pt x="35" y="77"/>
                    <a:pt x="34" y="76"/>
                  </a:cubicBezTo>
                  <a:cubicBezTo>
                    <a:pt x="35" y="76"/>
                    <a:pt x="35" y="76"/>
                    <a:pt x="35" y="76"/>
                  </a:cubicBezTo>
                  <a:cubicBezTo>
                    <a:pt x="38" y="79"/>
                    <a:pt x="38" y="79"/>
                    <a:pt x="38" y="79"/>
                  </a:cubicBezTo>
                  <a:cubicBezTo>
                    <a:pt x="37" y="79"/>
                    <a:pt x="37" y="79"/>
                    <a:pt x="37" y="79"/>
                  </a:cubicBezTo>
                  <a:cubicBezTo>
                    <a:pt x="37" y="79"/>
                    <a:pt x="36" y="79"/>
                    <a:pt x="36" y="79"/>
                  </a:cubicBezTo>
                  <a:cubicBezTo>
                    <a:pt x="36" y="79"/>
                    <a:pt x="36" y="79"/>
                    <a:pt x="36" y="79"/>
                  </a:cubicBezTo>
                  <a:cubicBezTo>
                    <a:pt x="33" y="84"/>
                    <a:pt x="33" y="84"/>
                    <a:pt x="33" y="84"/>
                  </a:cubicBezTo>
                  <a:cubicBezTo>
                    <a:pt x="38" y="83"/>
                    <a:pt x="38" y="83"/>
                    <a:pt x="38" y="83"/>
                  </a:cubicBezTo>
                  <a:cubicBezTo>
                    <a:pt x="38" y="83"/>
                    <a:pt x="39" y="82"/>
                    <a:pt x="39" y="82"/>
                  </a:cubicBezTo>
                  <a:cubicBezTo>
                    <a:pt x="39" y="82"/>
                    <a:pt x="39" y="82"/>
                    <a:pt x="39" y="82"/>
                  </a:cubicBezTo>
                  <a:cubicBezTo>
                    <a:pt x="39" y="81"/>
                    <a:pt x="39" y="81"/>
                    <a:pt x="38" y="81"/>
                  </a:cubicBezTo>
                  <a:cubicBezTo>
                    <a:pt x="39" y="81"/>
                    <a:pt x="39" y="81"/>
                    <a:pt x="39" y="81"/>
                  </a:cubicBezTo>
                  <a:cubicBezTo>
                    <a:pt x="40" y="84"/>
                    <a:pt x="40" y="84"/>
                    <a:pt x="40" y="84"/>
                  </a:cubicBezTo>
                  <a:cubicBezTo>
                    <a:pt x="40" y="84"/>
                    <a:pt x="40" y="84"/>
                    <a:pt x="40" y="84"/>
                  </a:cubicBezTo>
                  <a:close/>
                  <a:moveTo>
                    <a:pt x="47" y="97"/>
                  </a:moveTo>
                  <a:cubicBezTo>
                    <a:pt x="46" y="97"/>
                    <a:pt x="45" y="98"/>
                    <a:pt x="44" y="98"/>
                  </a:cubicBezTo>
                  <a:cubicBezTo>
                    <a:pt x="42" y="98"/>
                    <a:pt x="41" y="98"/>
                    <a:pt x="40" y="97"/>
                  </a:cubicBezTo>
                  <a:cubicBezTo>
                    <a:pt x="40" y="96"/>
                    <a:pt x="39" y="95"/>
                    <a:pt x="39" y="94"/>
                  </a:cubicBezTo>
                  <a:cubicBezTo>
                    <a:pt x="39" y="93"/>
                    <a:pt x="40" y="91"/>
                    <a:pt x="41" y="91"/>
                  </a:cubicBezTo>
                  <a:cubicBezTo>
                    <a:pt x="42" y="90"/>
                    <a:pt x="43" y="89"/>
                    <a:pt x="44" y="89"/>
                  </a:cubicBezTo>
                  <a:cubicBezTo>
                    <a:pt x="45" y="89"/>
                    <a:pt x="46" y="89"/>
                    <a:pt x="47" y="90"/>
                  </a:cubicBezTo>
                  <a:cubicBezTo>
                    <a:pt x="48" y="91"/>
                    <a:pt x="49" y="92"/>
                    <a:pt x="49" y="93"/>
                  </a:cubicBezTo>
                  <a:cubicBezTo>
                    <a:pt x="49" y="95"/>
                    <a:pt x="48" y="95"/>
                    <a:pt x="47" y="97"/>
                  </a:cubicBezTo>
                  <a:close/>
                  <a:moveTo>
                    <a:pt x="45" y="96"/>
                  </a:moveTo>
                  <a:cubicBezTo>
                    <a:pt x="46" y="95"/>
                    <a:pt x="47" y="94"/>
                    <a:pt x="47" y="93"/>
                  </a:cubicBezTo>
                  <a:cubicBezTo>
                    <a:pt x="48" y="92"/>
                    <a:pt x="47" y="91"/>
                    <a:pt x="47" y="90"/>
                  </a:cubicBezTo>
                  <a:cubicBezTo>
                    <a:pt x="46" y="90"/>
                    <a:pt x="46" y="89"/>
                    <a:pt x="45" y="90"/>
                  </a:cubicBezTo>
                  <a:cubicBezTo>
                    <a:pt x="44" y="90"/>
                    <a:pt x="44" y="91"/>
                    <a:pt x="43" y="91"/>
                  </a:cubicBezTo>
                  <a:cubicBezTo>
                    <a:pt x="42" y="92"/>
                    <a:pt x="41" y="93"/>
                    <a:pt x="41" y="94"/>
                  </a:cubicBezTo>
                  <a:cubicBezTo>
                    <a:pt x="40" y="95"/>
                    <a:pt x="40" y="96"/>
                    <a:pt x="41" y="97"/>
                  </a:cubicBezTo>
                  <a:cubicBezTo>
                    <a:pt x="42" y="97"/>
                    <a:pt x="42" y="97"/>
                    <a:pt x="43" y="97"/>
                  </a:cubicBezTo>
                  <a:cubicBezTo>
                    <a:pt x="44" y="97"/>
                    <a:pt x="44" y="97"/>
                    <a:pt x="45" y="96"/>
                  </a:cubicBezTo>
                  <a:close/>
                  <a:moveTo>
                    <a:pt x="60" y="97"/>
                  </a:moveTo>
                  <a:cubicBezTo>
                    <a:pt x="59" y="97"/>
                    <a:pt x="59" y="97"/>
                    <a:pt x="59" y="97"/>
                  </a:cubicBezTo>
                  <a:cubicBezTo>
                    <a:pt x="59" y="97"/>
                    <a:pt x="59" y="97"/>
                    <a:pt x="59" y="97"/>
                  </a:cubicBezTo>
                  <a:cubicBezTo>
                    <a:pt x="58" y="97"/>
                    <a:pt x="58" y="97"/>
                    <a:pt x="58" y="96"/>
                  </a:cubicBezTo>
                  <a:cubicBezTo>
                    <a:pt x="58" y="96"/>
                    <a:pt x="58" y="95"/>
                    <a:pt x="58" y="95"/>
                  </a:cubicBezTo>
                  <a:cubicBezTo>
                    <a:pt x="58" y="95"/>
                    <a:pt x="58" y="95"/>
                    <a:pt x="58" y="95"/>
                  </a:cubicBezTo>
                  <a:cubicBezTo>
                    <a:pt x="58" y="94"/>
                    <a:pt x="57" y="94"/>
                    <a:pt x="56" y="95"/>
                  </a:cubicBezTo>
                  <a:cubicBezTo>
                    <a:pt x="54" y="97"/>
                    <a:pt x="54" y="97"/>
                    <a:pt x="54" y="97"/>
                  </a:cubicBezTo>
                  <a:cubicBezTo>
                    <a:pt x="56" y="99"/>
                    <a:pt x="56" y="99"/>
                    <a:pt x="56" y="99"/>
                  </a:cubicBezTo>
                  <a:cubicBezTo>
                    <a:pt x="56" y="99"/>
                    <a:pt x="56" y="99"/>
                    <a:pt x="56" y="99"/>
                  </a:cubicBezTo>
                  <a:cubicBezTo>
                    <a:pt x="54" y="97"/>
                    <a:pt x="54" y="97"/>
                    <a:pt x="54" y="97"/>
                  </a:cubicBezTo>
                  <a:cubicBezTo>
                    <a:pt x="50" y="103"/>
                    <a:pt x="50" y="103"/>
                    <a:pt x="50" y="103"/>
                  </a:cubicBezTo>
                  <a:cubicBezTo>
                    <a:pt x="49" y="103"/>
                    <a:pt x="49" y="104"/>
                    <a:pt x="50" y="105"/>
                  </a:cubicBezTo>
                  <a:cubicBezTo>
                    <a:pt x="50" y="105"/>
                    <a:pt x="50" y="105"/>
                    <a:pt x="50" y="105"/>
                  </a:cubicBezTo>
                  <a:cubicBezTo>
                    <a:pt x="46" y="102"/>
                    <a:pt x="46" y="102"/>
                    <a:pt x="46" y="102"/>
                  </a:cubicBezTo>
                  <a:cubicBezTo>
                    <a:pt x="46" y="101"/>
                    <a:pt x="46" y="101"/>
                    <a:pt x="46" y="101"/>
                  </a:cubicBezTo>
                  <a:cubicBezTo>
                    <a:pt x="47" y="102"/>
                    <a:pt x="48" y="102"/>
                    <a:pt x="48" y="101"/>
                  </a:cubicBezTo>
                  <a:cubicBezTo>
                    <a:pt x="52" y="96"/>
                    <a:pt x="52" y="96"/>
                    <a:pt x="52" y="96"/>
                  </a:cubicBezTo>
                  <a:cubicBezTo>
                    <a:pt x="51" y="95"/>
                    <a:pt x="51" y="95"/>
                    <a:pt x="51" y="95"/>
                  </a:cubicBezTo>
                  <a:cubicBezTo>
                    <a:pt x="52" y="95"/>
                    <a:pt x="52" y="95"/>
                    <a:pt x="52" y="95"/>
                  </a:cubicBezTo>
                  <a:cubicBezTo>
                    <a:pt x="53" y="96"/>
                    <a:pt x="53" y="96"/>
                    <a:pt x="53" y="96"/>
                  </a:cubicBezTo>
                  <a:cubicBezTo>
                    <a:pt x="53" y="95"/>
                    <a:pt x="53" y="95"/>
                    <a:pt x="53" y="95"/>
                  </a:cubicBezTo>
                  <a:cubicBezTo>
                    <a:pt x="54" y="95"/>
                    <a:pt x="55" y="94"/>
                    <a:pt x="56" y="94"/>
                  </a:cubicBezTo>
                  <a:cubicBezTo>
                    <a:pt x="57" y="94"/>
                    <a:pt x="58" y="94"/>
                    <a:pt x="59" y="95"/>
                  </a:cubicBezTo>
                  <a:cubicBezTo>
                    <a:pt x="59" y="95"/>
                    <a:pt x="60" y="95"/>
                    <a:pt x="60" y="96"/>
                  </a:cubicBezTo>
                  <a:cubicBezTo>
                    <a:pt x="60" y="96"/>
                    <a:pt x="60" y="96"/>
                    <a:pt x="60" y="97"/>
                  </a:cubicBezTo>
                  <a:close/>
                  <a:moveTo>
                    <a:pt x="65" y="111"/>
                  </a:moveTo>
                  <a:cubicBezTo>
                    <a:pt x="64" y="113"/>
                    <a:pt x="63" y="113"/>
                    <a:pt x="62" y="113"/>
                  </a:cubicBezTo>
                  <a:cubicBezTo>
                    <a:pt x="61" y="113"/>
                    <a:pt x="60" y="113"/>
                    <a:pt x="59" y="112"/>
                  </a:cubicBezTo>
                  <a:cubicBezTo>
                    <a:pt x="58" y="112"/>
                    <a:pt x="58" y="111"/>
                    <a:pt x="58" y="111"/>
                  </a:cubicBezTo>
                  <a:cubicBezTo>
                    <a:pt x="57" y="111"/>
                    <a:pt x="57" y="110"/>
                    <a:pt x="57" y="110"/>
                  </a:cubicBezTo>
                  <a:cubicBezTo>
                    <a:pt x="56" y="109"/>
                    <a:pt x="56" y="110"/>
                    <a:pt x="56" y="110"/>
                  </a:cubicBezTo>
                  <a:cubicBezTo>
                    <a:pt x="56" y="109"/>
                    <a:pt x="56" y="109"/>
                    <a:pt x="56" y="109"/>
                  </a:cubicBezTo>
                  <a:cubicBezTo>
                    <a:pt x="58" y="105"/>
                    <a:pt x="58" y="105"/>
                    <a:pt x="58" y="105"/>
                  </a:cubicBezTo>
                  <a:cubicBezTo>
                    <a:pt x="58" y="106"/>
                    <a:pt x="58" y="106"/>
                    <a:pt x="58" y="106"/>
                  </a:cubicBezTo>
                  <a:cubicBezTo>
                    <a:pt x="57" y="108"/>
                    <a:pt x="58" y="110"/>
                    <a:pt x="59" y="111"/>
                  </a:cubicBezTo>
                  <a:cubicBezTo>
                    <a:pt x="60" y="112"/>
                    <a:pt x="60" y="112"/>
                    <a:pt x="61" y="112"/>
                  </a:cubicBezTo>
                  <a:cubicBezTo>
                    <a:pt x="62" y="112"/>
                    <a:pt x="62" y="111"/>
                    <a:pt x="62" y="111"/>
                  </a:cubicBezTo>
                  <a:cubicBezTo>
                    <a:pt x="63" y="110"/>
                    <a:pt x="63" y="109"/>
                    <a:pt x="62" y="107"/>
                  </a:cubicBezTo>
                  <a:cubicBezTo>
                    <a:pt x="62" y="105"/>
                    <a:pt x="62" y="105"/>
                    <a:pt x="62" y="105"/>
                  </a:cubicBezTo>
                  <a:cubicBezTo>
                    <a:pt x="61" y="104"/>
                    <a:pt x="61" y="102"/>
                    <a:pt x="62" y="101"/>
                  </a:cubicBezTo>
                  <a:cubicBezTo>
                    <a:pt x="62" y="100"/>
                    <a:pt x="63" y="100"/>
                    <a:pt x="64" y="99"/>
                  </a:cubicBezTo>
                  <a:cubicBezTo>
                    <a:pt x="65" y="99"/>
                    <a:pt x="66" y="99"/>
                    <a:pt x="67" y="100"/>
                  </a:cubicBezTo>
                  <a:cubicBezTo>
                    <a:pt x="67" y="101"/>
                    <a:pt x="68" y="101"/>
                    <a:pt x="68" y="101"/>
                  </a:cubicBezTo>
                  <a:cubicBezTo>
                    <a:pt x="68" y="102"/>
                    <a:pt x="68" y="102"/>
                    <a:pt x="69" y="102"/>
                  </a:cubicBezTo>
                  <a:cubicBezTo>
                    <a:pt x="69" y="102"/>
                    <a:pt x="69" y="102"/>
                    <a:pt x="70" y="102"/>
                  </a:cubicBezTo>
                  <a:cubicBezTo>
                    <a:pt x="70" y="103"/>
                    <a:pt x="70" y="103"/>
                    <a:pt x="70" y="103"/>
                  </a:cubicBezTo>
                  <a:cubicBezTo>
                    <a:pt x="68" y="107"/>
                    <a:pt x="68" y="107"/>
                    <a:pt x="68" y="107"/>
                  </a:cubicBezTo>
                  <a:cubicBezTo>
                    <a:pt x="67" y="106"/>
                    <a:pt x="67" y="106"/>
                    <a:pt x="67" y="106"/>
                  </a:cubicBezTo>
                  <a:cubicBezTo>
                    <a:pt x="68" y="104"/>
                    <a:pt x="68" y="102"/>
                    <a:pt x="66" y="101"/>
                  </a:cubicBezTo>
                  <a:cubicBezTo>
                    <a:pt x="66" y="101"/>
                    <a:pt x="65" y="101"/>
                    <a:pt x="64" y="101"/>
                  </a:cubicBezTo>
                  <a:cubicBezTo>
                    <a:pt x="64" y="101"/>
                    <a:pt x="64" y="101"/>
                    <a:pt x="63" y="101"/>
                  </a:cubicBezTo>
                  <a:cubicBezTo>
                    <a:pt x="63" y="102"/>
                    <a:pt x="63" y="102"/>
                    <a:pt x="63" y="103"/>
                  </a:cubicBezTo>
                  <a:cubicBezTo>
                    <a:pt x="63" y="103"/>
                    <a:pt x="63" y="104"/>
                    <a:pt x="64" y="105"/>
                  </a:cubicBezTo>
                  <a:cubicBezTo>
                    <a:pt x="64" y="107"/>
                    <a:pt x="64" y="107"/>
                    <a:pt x="64" y="107"/>
                  </a:cubicBezTo>
                  <a:cubicBezTo>
                    <a:pt x="66" y="109"/>
                    <a:pt x="66" y="111"/>
                    <a:pt x="65" y="111"/>
                  </a:cubicBezTo>
                  <a:close/>
                  <a:moveTo>
                    <a:pt x="74" y="117"/>
                  </a:moveTo>
                  <a:cubicBezTo>
                    <a:pt x="73" y="118"/>
                    <a:pt x="72" y="119"/>
                    <a:pt x="71" y="119"/>
                  </a:cubicBezTo>
                  <a:cubicBezTo>
                    <a:pt x="70" y="119"/>
                    <a:pt x="69" y="119"/>
                    <a:pt x="68" y="118"/>
                  </a:cubicBezTo>
                  <a:cubicBezTo>
                    <a:pt x="68" y="118"/>
                    <a:pt x="67" y="117"/>
                    <a:pt x="67" y="116"/>
                  </a:cubicBezTo>
                  <a:cubicBezTo>
                    <a:pt x="66" y="115"/>
                    <a:pt x="67" y="113"/>
                    <a:pt x="68" y="112"/>
                  </a:cubicBezTo>
                  <a:cubicBezTo>
                    <a:pt x="68" y="111"/>
                    <a:pt x="69" y="110"/>
                    <a:pt x="70" y="110"/>
                  </a:cubicBezTo>
                  <a:cubicBezTo>
                    <a:pt x="72" y="109"/>
                    <a:pt x="73" y="109"/>
                    <a:pt x="74" y="110"/>
                  </a:cubicBezTo>
                  <a:cubicBezTo>
                    <a:pt x="75" y="111"/>
                    <a:pt x="75" y="111"/>
                    <a:pt x="76" y="112"/>
                  </a:cubicBezTo>
                  <a:cubicBezTo>
                    <a:pt x="76" y="113"/>
                    <a:pt x="76" y="113"/>
                    <a:pt x="76" y="113"/>
                  </a:cubicBezTo>
                  <a:cubicBezTo>
                    <a:pt x="76" y="114"/>
                    <a:pt x="75" y="114"/>
                    <a:pt x="75" y="114"/>
                  </a:cubicBezTo>
                  <a:cubicBezTo>
                    <a:pt x="75" y="114"/>
                    <a:pt x="75" y="114"/>
                    <a:pt x="74" y="114"/>
                  </a:cubicBezTo>
                  <a:cubicBezTo>
                    <a:pt x="74" y="114"/>
                    <a:pt x="74" y="113"/>
                    <a:pt x="74" y="113"/>
                  </a:cubicBezTo>
                  <a:cubicBezTo>
                    <a:pt x="74" y="113"/>
                    <a:pt x="74" y="113"/>
                    <a:pt x="74" y="113"/>
                  </a:cubicBezTo>
                  <a:cubicBezTo>
                    <a:pt x="74" y="112"/>
                    <a:pt x="74" y="112"/>
                    <a:pt x="74" y="111"/>
                  </a:cubicBezTo>
                  <a:cubicBezTo>
                    <a:pt x="74" y="111"/>
                    <a:pt x="74" y="111"/>
                    <a:pt x="73" y="111"/>
                  </a:cubicBezTo>
                  <a:cubicBezTo>
                    <a:pt x="72" y="110"/>
                    <a:pt x="72" y="110"/>
                    <a:pt x="70" y="111"/>
                  </a:cubicBezTo>
                  <a:cubicBezTo>
                    <a:pt x="70" y="111"/>
                    <a:pt x="69" y="111"/>
                    <a:pt x="69" y="112"/>
                  </a:cubicBezTo>
                  <a:cubicBezTo>
                    <a:pt x="68" y="113"/>
                    <a:pt x="68" y="114"/>
                    <a:pt x="68" y="115"/>
                  </a:cubicBezTo>
                  <a:cubicBezTo>
                    <a:pt x="68" y="116"/>
                    <a:pt x="68" y="117"/>
                    <a:pt x="69" y="117"/>
                  </a:cubicBezTo>
                  <a:cubicBezTo>
                    <a:pt x="71" y="118"/>
                    <a:pt x="72" y="118"/>
                    <a:pt x="74" y="117"/>
                  </a:cubicBezTo>
                  <a:cubicBezTo>
                    <a:pt x="74" y="117"/>
                    <a:pt x="74" y="117"/>
                    <a:pt x="74" y="117"/>
                  </a:cubicBezTo>
                  <a:close/>
                  <a:moveTo>
                    <a:pt x="83" y="111"/>
                  </a:moveTo>
                  <a:cubicBezTo>
                    <a:pt x="83" y="111"/>
                    <a:pt x="82" y="111"/>
                    <a:pt x="82" y="111"/>
                  </a:cubicBezTo>
                  <a:cubicBezTo>
                    <a:pt x="82" y="111"/>
                    <a:pt x="82" y="111"/>
                    <a:pt x="81" y="111"/>
                  </a:cubicBezTo>
                  <a:cubicBezTo>
                    <a:pt x="81" y="111"/>
                    <a:pt x="81" y="111"/>
                    <a:pt x="81" y="111"/>
                  </a:cubicBezTo>
                  <a:cubicBezTo>
                    <a:pt x="81" y="110"/>
                    <a:pt x="81" y="110"/>
                    <a:pt x="81" y="110"/>
                  </a:cubicBezTo>
                  <a:cubicBezTo>
                    <a:pt x="81" y="109"/>
                    <a:pt x="81" y="109"/>
                    <a:pt x="82" y="109"/>
                  </a:cubicBezTo>
                  <a:cubicBezTo>
                    <a:pt x="82" y="109"/>
                    <a:pt x="82" y="109"/>
                    <a:pt x="82" y="109"/>
                  </a:cubicBezTo>
                  <a:cubicBezTo>
                    <a:pt x="83" y="109"/>
                    <a:pt x="83" y="110"/>
                    <a:pt x="83" y="110"/>
                  </a:cubicBezTo>
                  <a:cubicBezTo>
                    <a:pt x="83" y="111"/>
                    <a:pt x="83" y="111"/>
                    <a:pt x="83" y="111"/>
                  </a:cubicBezTo>
                  <a:close/>
                  <a:moveTo>
                    <a:pt x="78" y="123"/>
                  </a:moveTo>
                  <a:cubicBezTo>
                    <a:pt x="74" y="121"/>
                    <a:pt x="74" y="121"/>
                    <a:pt x="74" y="121"/>
                  </a:cubicBezTo>
                  <a:cubicBezTo>
                    <a:pt x="74" y="121"/>
                    <a:pt x="74" y="121"/>
                    <a:pt x="74" y="121"/>
                  </a:cubicBezTo>
                  <a:cubicBezTo>
                    <a:pt x="75" y="121"/>
                    <a:pt x="76" y="121"/>
                    <a:pt x="76" y="120"/>
                  </a:cubicBezTo>
                  <a:cubicBezTo>
                    <a:pt x="78" y="115"/>
                    <a:pt x="78" y="115"/>
                    <a:pt x="78" y="115"/>
                  </a:cubicBezTo>
                  <a:cubicBezTo>
                    <a:pt x="79" y="115"/>
                    <a:pt x="79" y="114"/>
                    <a:pt x="78" y="114"/>
                  </a:cubicBezTo>
                  <a:cubicBezTo>
                    <a:pt x="78" y="114"/>
                    <a:pt x="78" y="114"/>
                    <a:pt x="78" y="114"/>
                  </a:cubicBezTo>
                  <a:cubicBezTo>
                    <a:pt x="78" y="113"/>
                    <a:pt x="78" y="113"/>
                    <a:pt x="78" y="113"/>
                  </a:cubicBezTo>
                  <a:cubicBezTo>
                    <a:pt x="81" y="114"/>
                    <a:pt x="81" y="114"/>
                    <a:pt x="81" y="114"/>
                  </a:cubicBezTo>
                  <a:cubicBezTo>
                    <a:pt x="78" y="121"/>
                    <a:pt x="78" y="121"/>
                    <a:pt x="78" y="121"/>
                  </a:cubicBezTo>
                  <a:cubicBezTo>
                    <a:pt x="77" y="122"/>
                    <a:pt x="78" y="123"/>
                    <a:pt x="78" y="123"/>
                  </a:cubicBezTo>
                  <a:cubicBezTo>
                    <a:pt x="78" y="123"/>
                    <a:pt x="78" y="123"/>
                    <a:pt x="78" y="123"/>
                  </a:cubicBezTo>
                  <a:close/>
                  <a:moveTo>
                    <a:pt x="89" y="124"/>
                  </a:moveTo>
                  <a:cubicBezTo>
                    <a:pt x="88" y="125"/>
                    <a:pt x="87" y="125"/>
                    <a:pt x="86" y="126"/>
                  </a:cubicBezTo>
                  <a:cubicBezTo>
                    <a:pt x="85" y="126"/>
                    <a:pt x="84" y="126"/>
                    <a:pt x="84" y="126"/>
                  </a:cubicBezTo>
                  <a:cubicBezTo>
                    <a:pt x="82" y="125"/>
                    <a:pt x="82" y="125"/>
                    <a:pt x="82" y="124"/>
                  </a:cubicBezTo>
                  <a:cubicBezTo>
                    <a:pt x="81" y="123"/>
                    <a:pt x="81" y="121"/>
                    <a:pt x="82" y="120"/>
                  </a:cubicBezTo>
                  <a:cubicBezTo>
                    <a:pt x="82" y="119"/>
                    <a:pt x="83" y="118"/>
                    <a:pt x="84" y="117"/>
                  </a:cubicBezTo>
                  <a:cubicBezTo>
                    <a:pt x="85" y="117"/>
                    <a:pt x="86" y="117"/>
                    <a:pt x="87" y="117"/>
                  </a:cubicBezTo>
                  <a:cubicBezTo>
                    <a:pt x="88" y="118"/>
                    <a:pt x="89" y="119"/>
                    <a:pt x="89" y="119"/>
                  </a:cubicBezTo>
                  <a:cubicBezTo>
                    <a:pt x="90" y="120"/>
                    <a:pt x="90" y="121"/>
                    <a:pt x="89" y="122"/>
                  </a:cubicBezTo>
                  <a:cubicBezTo>
                    <a:pt x="83" y="119"/>
                    <a:pt x="83" y="119"/>
                    <a:pt x="83" y="119"/>
                  </a:cubicBezTo>
                  <a:cubicBezTo>
                    <a:pt x="83" y="121"/>
                    <a:pt x="83" y="122"/>
                    <a:pt x="83" y="123"/>
                  </a:cubicBezTo>
                  <a:cubicBezTo>
                    <a:pt x="83" y="124"/>
                    <a:pt x="84" y="124"/>
                    <a:pt x="84" y="125"/>
                  </a:cubicBezTo>
                  <a:cubicBezTo>
                    <a:pt x="85" y="125"/>
                    <a:pt x="86" y="125"/>
                    <a:pt x="86" y="125"/>
                  </a:cubicBezTo>
                  <a:cubicBezTo>
                    <a:pt x="88" y="125"/>
                    <a:pt x="88" y="124"/>
                    <a:pt x="89" y="124"/>
                  </a:cubicBezTo>
                  <a:cubicBezTo>
                    <a:pt x="89" y="124"/>
                    <a:pt x="89" y="124"/>
                    <a:pt x="89" y="124"/>
                  </a:cubicBezTo>
                  <a:close/>
                  <a:moveTo>
                    <a:pt x="88" y="120"/>
                  </a:moveTo>
                  <a:cubicBezTo>
                    <a:pt x="88" y="119"/>
                    <a:pt x="88" y="118"/>
                    <a:pt x="87" y="117"/>
                  </a:cubicBezTo>
                  <a:cubicBezTo>
                    <a:pt x="86" y="117"/>
                    <a:pt x="84" y="117"/>
                    <a:pt x="84" y="119"/>
                  </a:cubicBezTo>
                  <a:cubicBezTo>
                    <a:pt x="88" y="120"/>
                    <a:pt x="88" y="120"/>
                    <a:pt x="88" y="120"/>
                  </a:cubicBezTo>
                  <a:close/>
                  <a:moveTo>
                    <a:pt x="98" y="131"/>
                  </a:moveTo>
                  <a:cubicBezTo>
                    <a:pt x="94" y="129"/>
                    <a:pt x="94" y="129"/>
                    <a:pt x="94" y="129"/>
                  </a:cubicBezTo>
                  <a:cubicBezTo>
                    <a:pt x="94" y="129"/>
                    <a:pt x="94" y="129"/>
                    <a:pt x="94" y="129"/>
                  </a:cubicBezTo>
                  <a:cubicBezTo>
                    <a:pt x="95" y="129"/>
                    <a:pt x="96" y="129"/>
                    <a:pt x="96" y="128"/>
                  </a:cubicBezTo>
                  <a:cubicBezTo>
                    <a:pt x="98" y="123"/>
                    <a:pt x="98" y="123"/>
                    <a:pt x="98" y="123"/>
                  </a:cubicBezTo>
                  <a:cubicBezTo>
                    <a:pt x="98" y="123"/>
                    <a:pt x="98" y="123"/>
                    <a:pt x="98" y="122"/>
                  </a:cubicBezTo>
                  <a:cubicBezTo>
                    <a:pt x="98" y="122"/>
                    <a:pt x="97" y="122"/>
                    <a:pt x="97" y="121"/>
                  </a:cubicBezTo>
                  <a:cubicBezTo>
                    <a:pt x="96" y="121"/>
                    <a:pt x="95" y="121"/>
                    <a:pt x="94" y="122"/>
                  </a:cubicBezTo>
                  <a:cubicBezTo>
                    <a:pt x="93" y="127"/>
                    <a:pt x="93" y="127"/>
                    <a:pt x="93" y="127"/>
                  </a:cubicBezTo>
                  <a:cubicBezTo>
                    <a:pt x="92" y="128"/>
                    <a:pt x="93" y="129"/>
                    <a:pt x="94" y="129"/>
                  </a:cubicBezTo>
                  <a:cubicBezTo>
                    <a:pt x="94" y="129"/>
                    <a:pt x="94" y="129"/>
                    <a:pt x="94" y="129"/>
                  </a:cubicBezTo>
                  <a:cubicBezTo>
                    <a:pt x="90" y="128"/>
                    <a:pt x="90" y="128"/>
                    <a:pt x="90" y="128"/>
                  </a:cubicBezTo>
                  <a:cubicBezTo>
                    <a:pt x="90" y="127"/>
                    <a:pt x="90" y="127"/>
                    <a:pt x="90" y="127"/>
                  </a:cubicBezTo>
                  <a:cubicBezTo>
                    <a:pt x="90" y="128"/>
                    <a:pt x="91" y="127"/>
                    <a:pt x="91" y="127"/>
                  </a:cubicBezTo>
                  <a:cubicBezTo>
                    <a:pt x="93" y="121"/>
                    <a:pt x="93" y="121"/>
                    <a:pt x="93" y="121"/>
                  </a:cubicBezTo>
                  <a:cubicBezTo>
                    <a:pt x="93" y="121"/>
                    <a:pt x="93" y="121"/>
                    <a:pt x="93" y="121"/>
                  </a:cubicBezTo>
                  <a:cubicBezTo>
                    <a:pt x="93" y="121"/>
                    <a:pt x="93" y="120"/>
                    <a:pt x="92" y="120"/>
                  </a:cubicBezTo>
                  <a:cubicBezTo>
                    <a:pt x="92" y="120"/>
                    <a:pt x="92" y="120"/>
                    <a:pt x="92" y="120"/>
                  </a:cubicBezTo>
                  <a:cubicBezTo>
                    <a:pt x="96" y="120"/>
                    <a:pt x="96" y="120"/>
                    <a:pt x="96" y="120"/>
                  </a:cubicBezTo>
                  <a:cubicBezTo>
                    <a:pt x="95" y="121"/>
                    <a:pt x="95" y="121"/>
                    <a:pt x="95" y="121"/>
                  </a:cubicBezTo>
                  <a:cubicBezTo>
                    <a:pt x="96" y="121"/>
                    <a:pt x="98" y="121"/>
                    <a:pt x="99" y="121"/>
                  </a:cubicBezTo>
                  <a:cubicBezTo>
                    <a:pt x="100" y="121"/>
                    <a:pt x="101" y="123"/>
                    <a:pt x="100" y="125"/>
                  </a:cubicBezTo>
                  <a:cubicBezTo>
                    <a:pt x="98" y="129"/>
                    <a:pt x="98" y="129"/>
                    <a:pt x="98" y="129"/>
                  </a:cubicBezTo>
                  <a:cubicBezTo>
                    <a:pt x="98" y="130"/>
                    <a:pt x="98" y="131"/>
                    <a:pt x="98" y="131"/>
                  </a:cubicBezTo>
                  <a:cubicBezTo>
                    <a:pt x="98" y="131"/>
                    <a:pt x="98" y="131"/>
                    <a:pt x="98" y="131"/>
                  </a:cubicBezTo>
                  <a:close/>
                  <a:moveTo>
                    <a:pt x="109" y="130"/>
                  </a:moveTo>
                  <a:cubicBezTo>
                    <a:pt x="108" y="131"/>
                    <a:pt x="107" y="132"/>
                    <a:pt x="107" y="132"/>
                  </a:cubicBezTo>
                  <a:cubicBezTo>
                    <a:pt x="106" y="133"/>
                    <a:pt x="105" y="133"/>
                    <a:pt x="104" y="133"/>
                  </a:cubicBezTo>
                  <a:cubicBezTo>
                    <a:pt x="103" y="132"/>
                    <a:pt x="102" y="132"/>
                    <a:pt x="102" y="131"/>
                  </a:cubicBezTo>
                  <a:cubicBezTo>
                    <a:pt x="101" y="129"/>
                    <a:pt x="101" y="128"/>
                    <a:pt x="101" y="127"/>
                  </a:cubicBezTo>
                  <a:cubicBezTo>
                    <a:pt x="102" y="126"/>
                    <a:pt x="102" y="125"/>
                    <a:pt x="103" y="124"/>
                  </a:cubicBezTo>
                  <a:cubicBezTo>
                    <a:pt x="104" y="123"/>
                    <a:pt x="106" y="123"/>
                    <a:pt x="107" y="123"/>
                  </a:cubicBezTo>
                  <a:cubicBezTo>
                    <a:pt x="108" y="123"/>
                    <a:pt x="108" y="123"/>
                    <a:pt x="109" y="124"/>
                  </a:cubicBezTo>
                  <a:cubicBezTo>
                    <a:pt x="109" y="125"/>
                    <a:pt x="110" y="125"/>
                    <a:pt x="109" y="126"/>
                  </a:cubicBezTo>
                  <a:cubicBezTo>
                    <a:pt x="109" y="126"/>
                    <a:pt x="109" y="126"/>
                    <a:pt x="109" y="126"/>
                  </a:cubicBezTo>
                  <a:cubicBezTo>
                    <a:pt x="108" y="126"/>
                    <a:pt x="108" y="126"/>
                    <a:pt x="108" y="126"/>
                  </a:cubicBezTo>
                  <a:cubicBezTo>
                    <a:pt x="108" y="126"/>
                    <a:pt x="108" y="126"/>
                    <a:pt x="108" y="126"/>
                  </a:cubicBezTo>
                  <a:cubicBezTo>
                    <a:pt x="108" y="125"/>
                    <a:pt x="108" y="125"/>
                    <a:pt x="108" y="125"/>
                  </a:cubicBezTo>
                  <a:cubicBezTo>
                    <a:pt x="108" y="125"/>
                    <a:pt x="108" y="124"/>
                    <a:pt x="108" y="124"/>
                  </a:cubicBezTo>
                  <a:cubicBezTo>
                    <a:pt x="107" y="123"/>
                    <a:pt x="107" y="123"/>
                    <a:pt x="107" y="123"/>
                  </a:cubicBezTo>
                  <a:cubicBezTo>
                    <a:pt x="106" y="123"/>
                    <a:pt x="105" y="123"/>
                    <a:pt x="104" y="124"/>
                  </a:cubicBezTo>
                  <a:cubicBezTo>
                    <a:pt x="104" y="124"/>
                    <a:pt x="104" y="125"/>
                    <a:pt x="103" y="126"/>
                  </a:cubicBezTo>
                  <a:cubicBezTo>
                    <a:pt x="103" y="127"/>
                    <a:pt x="103" y="128"/>
                    <a:pt x="104" y="129"/>
                  </a:cubicBezTo>
                  <a:cubicBezTo>
                    <a:pt x="104" y="129"/>
                    <a:pt x="105" y="130"/>
                    <a:pt x="106" y="130"/>
                  </a:cubicBezTo>
                  <a:cubicBezTo>
                    <a:pt x="106" y="131"/>
                    <a:pt x="107" y="131"/>
                    <a:pt x="109" y="130"/>
                  </a:cubicBezTo>
                  <a:cubicBezTo>
                    <a:pt x="109" y="130"/>
                    <a:pt x="109" y="130"/>
                    <a:pt x="109" y="130"/>
                  </a:cubicBezTo>
                  <a:close/>
                  <a:moveTo>
                    <a:pt x="119" y="132"/>
                  </a:moveTo>
                  <a:cubicBezTo>
                    <a:pt x="118" y="133"/>
                    <a:pt x="118" y="133"/>
                    <a:pt x="117" y="134"/>
                  </a:cubicBezTo>
                  <a:cubicBezTo>
                    <a:pt x="116" y="134"/>
                    <a:pt x="115" y="135"/>
                    <a:pt x="114" y="134"/>
                  </a:cubicBezTo>
                  <a:cubicBezTo>
                    <a:pt x="113" y="134"/>
                    <a:pt x="112" y="133"/>
                    <a:pt x="112" y="133"/>
                  </a:cubicBezTo>
                  <a:cubicBezTo>
                    <a:pt x="111" y="131"/>
                    <a:pt x="111" y="130"/>
                    <a:pt x="111" y="129"/>
                  </a:cubicBezTo>
                  <a:cubicBezTo>
                    <a:pt x="112" y="128"/>
                    <a:pt x="112" y="127"/>
                    <a:pt x="113" y="126"/>
                  </a:cubicBezTo>
                  <a:cubicBezTo>
                    <a:pt x="114" y="125"/>
                    <a:pt x="115" y="125"/>
                    <a:pt x="116" y="125"/>
                  </a:cubicBezTo>
                  <a:cubicBezTo>
                    <a:pt x="118" y="125"/>
                    <a:pt x="118" y="126"/>
                    <a:pt x="119" y="127"/>
                  </a:cubicBezTo>
                  <a:cubicBezTo>
                    <a:pt x="119" y="127"/>
                    <a:pt x="120" y="128"/>
                    <a:pt x="119" y="129"/>
                  </a:cubicBezTo>
                  <a:cubicBezTo>
                    <a:pt x="113" y="128"/>
                    <a:pt x="113" y="128"/>
                    <a:pt x="113" y="128"/>
                  </a:cubicBezTo>
                  <a:cubicBezTo>
                    <a:pt x="112" y="129"/>
                    <a:pt x="113" y="131"/>
                    <a:pt x="113" y="131"/>
                  </a:cubicBezTo>
                  <a:cubicBezTo>
                    <a:pt x="114" y="132"/>
                    <a:pt x="114" y="133"/>
                    <a:pt x="115" y="133"/>
                  </a:cubicBezTo>
                  <a:cubicBezTo>
                    <a:pt x="116" y="133"/>
                    <a:pt x="116" y="133"/>
                    <a:pt x="117" y="133"/>
                  </a:cubicBezTo>
                  <a:cubicBezTo>
                    <a:pt x="118" y="133"/>
                    <a:pt x="118" y="132"/>
                    <a:pt x="119" y="132"/>
                  </a:cubicBezTo>
                  <a:cubicBezTo>
                    <a:pt x="119" y="132"/>
                    <a:pt x="119" y="132"/>
                    <a:pt x="119" y="132"/>
                  </a:cubicBezTo>
                  <a:close/>
                  <a:moveTo>
                    <a:pt x="117" y="129"/>
                  </a:moveTo>
                  <a:cubicBezTo>
                    <a:pt x="117" y="127"/>
                    <a:pt x="116" y="126"/>
                    <a:pt x="115" y="126"/>
                  </a:cubicBezTo>
                  <a:cubicBezTo>
                    <a:pt x="114" y="125"/>
                    <a:pt x="113" y="126"/>
                    <a:pt x="112" y="128"/>
                  </a:cubicBezTo>
                  <a:cubicBezTo>
                    <a:pt x="117" y="129"/>
                    <a:pt x="117" y="129"/>
                    <a:pt x="117" y="129"/>
                  </a:cubicBezTo>
                  <a:close/>
                  <a:moveTo>
                    <a:pt x="133" y="135"/>
                  </a:moveTo>
                  <a:cubicBezTo>
                    <a:pt x="132" y="136"/>
                    <a:pt x="132" y="136"/>
                    <a:pt x="132" y="136"/>
                  </a:cubicBezTo>
                  <a:cubicBezTo>
                    <a:pt x="132" y="137"/>
                    <a:pt x="131" y="137"/>
                    <a:pt x="131" y="137"/>
                  </a:cubicBezTo>
                  <a:cubicBezTo>
                    <a:pt x="130" y="137"/>
                    <a:pt x="130" y="136"/>
                    <a:pt x="130" y="135"/>
                  </a:cubicBezTo>
                  <a:cubicBezTo>
                    <a:pt x="130" y="135"/>
                    <a:pt x="129" y="136"/>
                    <a:pt x="128" y="136"/>
                  </a:cubicBezTo>
                  <a:cubicBezTo>
                    <a:pt x="128" y="136"/>
                    <a:pt x="127" y="136"/>
                    <a:pt x="127" y="136"/>
                  </a:cubicBezTo>
                  <a:cubicBezTo>
                    <a:pt x="126" y="136"/>
                    <a:pt x="126" y="136"/>
                    <a:pt x="125" y="135"/>
                  </a:cubicBezTo>
                  <a:cubicBezTo>
                    <a:pt x="125" y="135"/>
                    <a:pt x="125" y="135"/>
                    <a:pt x="125" y="134"/>
                  </a:cubicBezTo>
                  <a:cubicBezTo>
                    <a:pt x="125" y="133"/>
                    <a:pt x="126" y="132"/>
                    <a:pt x="127" y="131"/>
                  </a:cubicBezTo>
                  <a:cubicBezTo>
                    <a:pt x="128" y="131"/>
                    <a:pt x="129" y="130"/>
                    <a:pt x="130" y="130"/>
                  </a:cubicBezTo>
                  <a:cubicBezTo>
                    <a:pt x="130" y="129"/>
                    <a:pt x="130" y="129"/>
                    <a:pt x="130" y="129"/>
                  </a:cubicBezTo>
                  <a:cubicBezTo>
                    <a:pt x="130" y="128"/>
                    <a:pt x="130" y="127"/>
                    <a:pt x="129" y="127"/>
                  </a:cubicBezTo>
                  <a:cubicBezTo>
                    <a:pt x="128" y="127"/>
                    <a:pt x="128" y="127"/>
                    <a:pt x="128" y="128"/>
                  </a:cubicBezTo>
                  <a:cubicBezTo>
                    <a:pt x="128" y="128"/>
                    <a:pt x="128" y="128"/>
                    <a:pt x="128" y="128"/>
                  </a:cubicBezTo>
                  <a:cubicBezTo>
                    <a:pt x="128" y="129"/>
                    <a:pt x="128" y="129"/>
                    <a:pt x="128" y="129"/>
                  </a:cubicBezTo>
                  <a:cubicBezTo>
                    <a:pt x="128" y="129"/>
                    <a:pt x="128" y="129"/>
                    <a:pt x="127" y="129"/>
                  </a:cubicBezTo>
                  <a:cubicBezTo>
                    <a:pt x="127" y="130"/>
                    <a:pt x="127" y="130"/>
                    <a:pt x="126" y="130"/>
                  </a:cubicBezTo>
                  <a:cubicBezTo>
                    <a:pt x="126" y="130"/>
                    <a:pt x="126" y="130"/>
                    <a:pt x="126" y="129"/>
                  </a:cubicBezTo>
                  <a:cubicBezTo>
                    <a:pt x="125" y="129"/>
                    <a:pt x="125" y="129"/>
                    <a:pt x="126" y="129"/>
                  </a:cubicBezTo>
                  <a:cubicBezTo>
                    <a:pt x="126" y="128"/>
                    <a:pt x="126" y="128"/>
                    <a:pt x="127" y="127"/>
                  </a:cubicBezTo>
                  <a:cubicBezTo>
                    <a:pt x="128" y="127"/>
                    <a:pt x="128" y="127"/>
                    <a:pt x="129" y="127"/>
                  </a:cubicBezTo>
                  <a:cubicBezTo>
                    <a:pt x="130" y="127"/>
                    <a:pt x="131" y="127"/>
                    <a:pt x="132" y="128"/>
                  </a:cubicBezTo>
                  <a:cubicBezTo>
                    <a:pt x="132" y="128"/>
                    <a:pt x="132" y="129"/>
                    <a:pt x="132" y="130"/>
                  </a:cubicBezTo>
                  <a:cubicBezTo>
                    <a:pt x="132" y="135"/>
                    <a:pt x="132" y="135"/>
                    <a:pt x="132" y="135"/>
                  </a:cubicBezTo>
                  <a:cubicBezTo>
                    <a:pt x="132" y="135"/>
                    <a:pt x="132" y="135"/>
                    <a:pt x="132" y="135"/>
                  </a:cubicBezTo>
                  <a:cubicBezTo>
                    <a:pt x="132" y="135"/>
                    <a:pt x="132" y="135"/>
                    <a:pt x="133" y="135"/>
                  </a:cubicBezTo>
                  <a:cubicBezTo>
                    <a:pt x="133" y="135"/>
                    <a:pt x="133" y="135"/>
                    <a:pt x="133" y="135"/>
                  </a:cubicBezTo>
                  <a:close/>
                  <a:moveTo>
                    <a:pt x="130" y="134"/>
                  </a:moveTo>
                  <a:cubicBezTo>
                    <a:pt x="130" y="131"/>
                    <a:pt x="130" y="131"/>
                    <a:pt x="130" y="131"/>
                  </a:cubicBezTo>
                  <a:cubicBezTo>
                    <a:pt x="129" y="131"/>
                    <a:pt x="128" y="131"/>
                    <a:pt x="128" y="131"/>
                  </a:cubicBezTo>
                  <a:cubicBezTo>
                    <a:pt x="127" y="132"/>
                    <a:pt x="126" y="132"/>
                    <a:pt x="126" y="133"/>
                  </a:cubicBezTo>
                  <a:cubicBezTo>
                    <a:pt x="126" y="134"/>
                    <a:pt x="127" y="135"/>
                    <a:pt x="128" y="135"/>
                  </a:cubicBezTo>
                  <a:cubicBezTo>
                    <a:pt x="128" y="135"/>
                    <a:pt x="129" y="135"/>
                    <a:pt x="130" y="134"/>
                  </a:cubicBezTo>
                  <a:close/>
                  <a:moveTo>
                    <a:pt x="144" y="136"/>
                  </a:moveTo>
                  <a:cubicBezTo>
                    <a:pt x="140" y="136"/>
                    <a:pt x="140" y="136"/>
                    <a:pt x="140" y="136"/>
                  </a:cubicBezTo>
                  <a:cubicBezTo>
                    <a:pt x="140" y="136"/>
                    <a:pt x="140" y="136"/>
                    <a:pt x="140" y="136"/>
                  </a:cubicBezTo>
                  <a:cubicBezTo>
                    <a:pt x="140" y="136"/>
                    <a:pt x="141" y="135"/>
                    <a:pt x="141" y="135"/>
                  </a:cubicBezTo>
                  <a:cubicBezTo>
                    <a:pt x="141" y="129"/>
                    <a:pt x="141" y="129"/>
                    <a:pt x="141" y="129"/>
                  </a:cubicBezTo>
                  <a:cubicBezTo>
                    <a:pt x="141" y="129"/>
                    <a:pt x="141" y="129"/>
                    <a:pt x="140" y="128"/>
                  </a:cubicBezTo>
                  <a:cubicBezTo>
                    <a:pt x="140" y="128"/>
                    <a:pt x="140" y="128"/>
                    <a:pt x="139" y="128"/>
                  </a:cubicBezTo>
                  <a:cubicBezTo>
                    <a:pt x="138" y="128"/>
                    <a:pt x="138" y="128"/>
                    <a:pt x="137" y="129"/>
                  </a:cubicBezTo>
                  <a:cubicBezTo>
                    <a:pt x="137" y="135"/>
                    <a:pt x="137" y="135"/>
                    <a:pt x="137" y="135"/>
                  </a:cubicBezTo>
                  <a:cubicBezTo>
                    <a:pt x="137" y="135"/>
                    <a:pt x="137" y="136"/>
                    <a:pt x="138" y="136"/>
                  </a:cubicBezTo>
                  <a:cubicBezTo>
                    <a:pt x="138" y="136"/>
                    <a:pt x="138" y="136"/>
                    <a:pt x="138" y="136"/>
                  </a:cubicBezTo>
                  <a:cubicBezTo>
                    <a:pt x="134" y="136"/>
                    <a:pt x="134" y="136"/>
                    <a:pt x="134" y="136"/>
                  </a:cubicBezTo>
                  <a:cubicBezTo>
                    <a:pt x="134" y="136"/>
                    <a:pt x="134" y="136"/>
                    <a:pt x="134" y="136"/>
                  </a:cubicBezTo>
                  <a:cubicBezTo>
                    <a:pt x="134" y="136"/>
                    <a:pt x="135" y="135"/>
                    <a:pt x="135" y="135"/>
                  </a:cubicBezTo>
                  <a:cubicBezTo>
                    <a:pt x="135" y="129"/>
                    <a:pt x="135" y="129"/>
                    <a:pt x="135" y="129"/>
                  </a:cubicBezTo>
                  <a:cubicBezTo>
                    <a:pt x="135" y="129"/>
                    <a:pt x="135" y="128"/>
                    <a:pt x="134" y="128"/>
                  </a:cubicBezTo>
                  <a:cubicBezTo>
                    <a:pt x="134" y="128"/>
                    <a:pt x="134" y="128"/>
                    <a:pt x="133" y="128"/>
                  </a:cubicBezTo>
                  <a:cubicBezTo>
                    <a:pt x="133" y="128"/>
                    <a:pt x="133" y="128"/>
                    <a:pt x="133" y="128"/>
                  </a:cubicBezTo>
                  <a:cubicBezTo>
                    <a:pt x="136" y="127"/>
                    <a:pt x="136" y="127"/>
                    <a:pt x="136" y="127"/>
                  </a:cubicBezTo>
                  <a:cubicBezTo>
                    <a:pt x="136" y="128"/>
                    <a:pt x="136" y="128"/>
                    <a:pt x="136" y="128"/>
                  </a:cubicBezTo>
                  <a:cubicBezTo>
                    <a:pt x="137" y="127"/>
                    <a:pt x="138" y="127"/>
                    <a:pt x="140" y="127"/>
                  </a:cubicBezTo>
                  <a:cubicBezTo>
                    <a:pt x="141" y="127"/>
                    <a:pt x="142" y="127"/>
                    <a:pt x="142" y="130"/>
                  </a:cubicBezTo>
                  <a:cubicBezTo>
                    <a:pt x="142" y="135"/>
                    <a:pt x="142" y="135"/>
                    <a:pt x="142" y="135"/>
                  </a:cubicBezTo>
                  <a:cubicBezTo>
                    <a:pt x="143" y="135"/>
                    <a:pt x="143" y="136"/>
                    <a:pt x="144" y="136"/>
                  </a:cubicBezTo>
                  <a:cubicBezTo>
                    <a:pt x="144" y="136"/>
                    <a:pt x="144" y="136"/>
                    <a:pt x="144" y="136"/>
                  </a:cubicBezTo>
                  <a:close/>
                  <a:moveTo>
                    <a:pt x="155" y="134"/>
                  </a:moveTo>
                  <a:cubicBezTo>
                    <a:pt x="154" y="135"/>
                    <a:pt x="153" y="135"/>
                    <a:pt x="152" y="136"/>
                  </a:cubicBezTo>
                  <a:cubicBezTo>
                    <a:pt x="152" y="134"/>
                    <a:pt x="152" y="134"/>
                    <a:pt x="152" y="134"/>
                  </a:cubicBezTo>
                  <a:cubicBezTo>
                    <a:pt x="151" y="135"/>
                    <a:pt x="150" y="136"/>
                    <a:pt x="149" y="136"/>
                  </a:cubicBezTo>
                  <a:cubicBezTo>
                    <a:pt x="148" y="136"/>
                    <a:pt x="148" y="136"/>
                    <a:pt x="147" y="135"/>
                  </a:cubicBezTo>
                  <a:cubicBezTo>
                    <a:pt x="146" y="134"/>
                    <a:pt x="145" y="133"/>
                    <a:pt x="145" y="131"/>
                  </a:cubicBezTo>
                  <a:cubicBezTo>
                    <a:pt x="145" y="130"/>
                    <a:pt x="146" y="129"/>
                    <a:pt x="146" y="128"/>
                  </a:cubicBezTo>
                  <a:cubicBezTo>
                    <a:pt x="146" y="127"/>
                    <a:pt x="148" y="126"/>
                    <a:pt x="149" y="126"/>
                  </a:cubicBezTo>
                  <a:cubicBezTo>
                    <a:pt x="150" y="126"/>
                    <a:pt x="150" y="126"/>
                    <a:pt x="151" y="127"/>
                  </a:cubicBezTo>
                  <a:cubicBezTo>
                    <a:pt x="150" y="124"/>
                    <a:pt x="150" y="124"/>
                    <a:pt x="150" y="124"/>
                  </a:cubicBezTo>
                  <a:cubicBezTo>
                    <a:pt x="150" y="123"/>
                    <a:pt x="150" y="123"/>
                    <a:pt x="150" y="123"/>
                  </a:cubicBezTo>
                  <a:cubicBezTo>
                    <a:pt x="150" y="123"/>
                    <a:pt x="150" y="123"/>
                    <a:pt x="149" y="123"/>
                  </a:cubicBezTo>
                  <a:cubicBezTo>
                    <a:pt x="149" y="123"/>
                    <a:pt x="149" y="123"/>
                    <a:pt x="149" y="123"/>
                  </a:cubicBezTo>
                  <a:cubicBezTo>
                    <a:pt x="150" y="123"/>
                    <a:pt x="150" y="122"/>
                    <a:pt x="152" y="121"/>
                  </a:cubicBezTo>
                  <a:cubicBezTo>
                    <a:pt x="153" y="133"/>
                    <a:pt x="153" y="133"/>
                    <a:pt x="153" y="133"/>
                  </a:cubicBezTo>
                  <a:cubicBezTo>
                    <a:pt x="153" y="134"/>
                    <a:pt x="153" y="134"/>
                    <a:pt x="153" y="134"/>
                  </a:cubicBezTo>
                  <a:cubicBezTo>
                    <a:pt x="154" y="134"/>
                    <a:pt x="155" y="134"/>
                    <a:pt x="155" y="134"/>
                  </a:cubicBezTo>
                  <a:cubicBezTo>
                    <a:pt x="155" y="134"/>
                    <a:pt x="155" y="134"/>
                    <a:pt x="155" y="134"/>
                  </a:cubicBezTo>
                  <a:close/>
                  <a:moveTo>
                    <a:pt x="152" y="133"/>
                  </a:moveTo>
                  <a:cubicBezTo>
                    <a:pt x="152" y="129"/>
                    <a:pt x="152" y="129"/>
                    <a:pt x="152" y="129"/>
                  </a:cubicBezTo>
                  <a:cubicBezTo>
                    <a:pt x="152" y="128"/>
                    <a:pt x="151" y="128"/>
                    <a:pt x="151" y="127"/>
                  </a:cubicBezTo>
                  <a:cubicBezTo>
                    <a:pt x="150" y="127"/>
                    <a:pt x="150" y="127"/>
                    <a:pt x="149" y="127"/>
                  </a:cubicBezTo>
                  <a:cubicBezTo>
                    <a:pt x="148" y="127"/>
                    <a:pt x="148" y="127"/>
                    <a:pt x="147" y="128"/>
                  </a:cubicBezTo>
                  <a:cubicBezTo>
                    <a:pt x="147" y="129"/>
                    <a:pt x="147" y="130"/>
                    <a:pt x="147" y="131"/>
                  </a:cubicBezTo>
                  <a:cubicBezTo>
                    <a:pt x="147" y="132"/>
                    <a:pt x="147" y="133"/>
                    <a:pt x="148" y="134"/>
                  </a:cubicBezTo>
                  <a:cubicBezTo>
                    <a:pt x="148" y="135"/>
                    <a:pt x="149" y="135"/>
                    <a:pt x="150" y="135"/>
                  </a:cubicBezTo>
                  <a:cubicBezTo>
                    <a:pt x="150" y="135"/>
                    <a:pt x="150" y="135"/>
                    <a:pt x="151" y="135"/>
                  </a:cubicBezTo>
                  <a:cubicBezTo>
                    <a:pt x="152" y="134"/>
                    <a:pt x="152" y="134"/>
                    <a:pt x="152" y="133"/>
                  </a:cubicBezTo>
                  <a:close/>
                  <a:moveTo>
                    <a:pt x="170" y="122"/>
                  </a:moveTo>
                  <a:cubicBezTo>
                    <a:pt x="170" y="122"/>
                    <a:pt x="170" y="122"/>
                    <a:pt x="170" y="122"/>
                  </a:cubicBezTo>
                  <a:cubicBezTo>
                    <a:pt x="169" y="121"/>
                    <a:pt x="169" y="120"/>
                    <a:pt x="169" y="120"/>
                  </a:cubicBezTo>
                  <a:cubicBezTo>
                    <a:pt x="168" y="120"/>
                    <a:pt x="168" y="120"/>
                    <a:pt x="167" y="120"/>
                  </a:cubicBezTo>
                  <a:cubicBezTo>
                    <a:pt x="165" y="120"/>
                    <a:pt x="165" y="120"/>
                    <a:pt x="165" y="120"/>
                  </a:cubicBezTo>
                  <a:cubicBezTo>
                    <a:pt x="167" y="131"/>
                    <a:pt x="167" y="131"/>
                    <a:pt x="167" y="131"/>
                  </a:cubicBezTo>
                  <a:cubicBezTo>
                    <a:pt x="168" y="132"/>
                    <a:pt x="168" y="132"/>
                    <a:pt x="170" y="132"/>
                  </a:cubicBezTo>
                  <a:cubicBezTo>
                    <a:pt x="170" y="132"/>
                    <a:pt x="170" y="132"/>
                    <a:pt x="170" y="132"/>
                  </a:cubicBezTo>
                  <a:cubicBezTo>
                    <a:pt x="164" y="133"/>
                    <a:pt x="164" y="133"/>
                    <a:pt x="164" y="133"/>
                  </a:cubicBezTo>
                  <a:cubicBezTo>
                    <a:pt x="164" y="133"/>
                    <a:pt x="164" y="133"/>
                    <a:pt x="164" y="133"/>
                  </a:cubicBezTo>
                  <a:cubicBezTo>
                    <a:pt x="165" y="133"/>
                    <a:pt x="166" y="132"/>
                    <a:pt x="165" y="131"/>
                  </a:cubicBezTo>
                  <a:cubicBezTo>
                    <a:pt x="163" y="121"/>
                    <a:pt x="163" y="121"/>
                    <a:pt x="163" y="121"/>
                  </a:cubicBezTo>
                  <a:cubicBezTo>
                    <a:pt x="161" y="121"/>
                    <a:pt x="161" y="121"/>
                    <a:pt x="161" y="121"/>
                  </a:cubicBezTo>
                  <a:cubicBezTo>
                    <a:pt x="160" y="121"/>
                    <a:pt x="160" y="122"/>
                    <a:pt x="159" y="122"/>
                  </a:cubicBezTo>
                  <a:cubicBezTo>
                    <a:pt x="159" y="123"/>
                    <a:pt x="159" y="123"/>
                    <a:pt x="159" y="124"/>
                  </a:cubicBezTo>
                  <a:cubicBezTo>
                    <a:pt x="159" y="124"/>
                    <a:pt x="159" y="124"/>
                    <a:pt x="159" y="124"/>
                  </a:cubicBezTo>
                  <a:cubicBezTo>
                    <a:pt x="158" y="121"/>
                    <a:pt x="158" y="121"/>
                    <a:pt x="158" y="121"/>
                  </a:cubicBezTo>
                  <a:cubicBezTo>
                    <a:pt x="169" y="118"/>
                    <a:pt x="169" y="118"/>
                    <a:pt x="169" y="118"/>
                  </a:cubicBezTo>
                  <a:cubicBezTo>
                    <a:pt x="170" y="122"/>
                    <a:pt x="170" y="122"/>
                    <a:pt x="170" y="122"/>
                  </a:cubicBezTo>
                  <a:close/>
                  <a:moveTo>
                    <a:pt x="181" y="125"/>
                  </a:moveTo>
                  <a:cubicBezTo>
                    <a:pt x="181" y="126"/>
                    <a:pt x="181" y="127"/>
                    <a:pt x="180" y="128"/>
                  </a:cubicBezTo>
                  <a:cubicBezTo>
                    <a:pt x="180" y="129"/>
                    <a:pt x="179" y="130"/>
                    <a:pt x="178" y="130"/>
                  </a:cubicBezTo>
                  <a:cubicBezTo>
                    <a:pt x="177" y="131"/>
                    <a:pt x="176" y="131"/>
                    <a:pt x="176" y="130"/>
                  </a:cubicBezTo>
                  <a:cubicBezTo>
                    <a:pt x="174" y="129"/>
                    <a:pt x="174" y="128"/>
                    <a:pt x="173" y="127"/>
                  </a:cubicBezTo>
                  <a:cubicBezTo>
                    <a:pt x="173" y="126"/>
                    <a:pt x="173" y="125"/>
                    <a:pt x="173" y="123"/>
                  </a:cubicBezTo>
                  <a:cubicBezTo>
                    <a:pt x="174" y="122"/>
                    <a:pt x="174" y="121"/>
                    <a:pt x="176" y="121"/>
                  </a:cubicBezTo>
                  <a:cubicBezTo>
                    <a:pt x="177" y="121"/>
                    <a:pt x="178" y="121"/>
                    <a:pt x="178" y="121"/>
                  </a:cubicBezTo>
                  <a:cubicBezTo>
                    <a:pt x="179" y="121"/>
                    <a:pt x="180" y="122"/>
                    <a:pt x="180" y="123"/>
                  </a:cubicBezTo>
                  <a:cubicBezTo>
                    <a:pt x="174" y="125"/>
                    <a:pt x="174" y="125"/>
                    <a:pt x="174" y="125"/>
                  </a:cubicBezTo>
                  <a:cubicBezTo>
                    <a:pt x="175" y="126"/>
                    <a:pt x="176" y="127"/>
                    <a:pt x="176" y="128"/>
                  </a:cubicBezTo>
                  <a:cubicBezTo>
                    <a:pt x="177" y="129"/>
                    <a:pt x="178" y="129"/>
                    <a:pt x="179" y="128"/>
                  </a:cubicBezTo>
                  <a:cubicBezTo>
                    <a:pt x="180" y="128"/>
                    <a:pt x="180" y="127"/>
                    <a:pt x="181" y="127"/>
                  </a:cubicBezTo>
                  <a:cubicBezTo>
                    <a:pt x="180" y="127"/>
                    <a:pt x="181" y="126"/>
                    <a:pt x="181" y="125"/>
                  </a:cubicBezTo>
                  <a:cubicBezTo>
                    <a:pt x="181" y="125"/>
                    <a:pt x="181" y="125"/>
                    <a:pt x="181" y="125"/>
                  </a:cubicBezTo>
                  <a:close/>
                  <a:moveTo>
                    <a:pt x="178" y="123"/>
                  </a:moveTo>
                  <a:cubicBezTo>
                    <a:pt x="177" y="122"/>
                    <a:pt x="176" y="121"/>
                    <a:pt x="175" y="122"/>
                  </a:cubicBezTo>
                  <a:cubicBezTo>
                    <a:pt x="174" y="122"/>
                    <a:pt x="173" y="123"/>
                    <a:pt x="173" y="125"/>
                  </a:cubicBezTo>
                  <a:cubicBezTo>
                    <a:pt x="178" y="123"/>
                    <a:pt x="178" y="123"/>
                    <a:pt x="178" y="123"/>
                  </a:cubicBezTo>
                  <a:close/>
                  <a:moveTo>
                    <a:pt x="190" y="122"/>
                  </a:moveTo>
                  <a:cubicBezTo>
                    <a:pt x="190" y="123"/>
                    <a:pt x="190" y="124"/>
                    <a:pt x="190" y="125"/>
                  </a:cubicBezTo>
                  <a:cubicBezTo>
                    <a:pt x="189" y="126"/>
                    <a:pt x="188" y="127"/>
                    <a:pt x="188" y="127"/>
                  </a:cubicBezTo>
                  <a:cubicBezTo>
                    <a:pt x="186" y="127"/>
                    <a:pt x="186" y="127"/>
                    <a:pt x="184" y="127"/>
                  </a:cubicBezTo>
                  <a:cubicBezTo>
                    <a:pt x="183" y="127"/>
                    <a:pt x="182" y="125"/>
                    <a:pt x="182" y="124"/>
                  </a:cubicBezTo>
                  <a:cubicBezTo>
                    <a:pt x="182" y="123"/>
                    <a:pt x="182" y="122"/>
                    <a:pt x="182" y="121"/>
                  </a:cubicBezTo>
                  <a:cubicBezTo>
                    <a:pt x="182" y="119"/>
                    <a:pt x="183" y="119"/>
                    <a:pt x="185" y="118"/>
                  </a:cubicBezTo>
                  <a:cubicBezTo>
                    <a:pt x="186" y="118"/>
                    <a:pt x="186" y="118"/>
                    <a:pt x="187" y="118"/>
                  </a:cubicBezTo>
                  <a:cubicBezTo>
                    <a:pt x="188" y="118"/>
                    <a:pt x="188" y="118"/>
                    <a:pt x="188" y="119"/>
                  </a:cubicBezTo>
                  <a:cubicBezTo>
                    <a:pt x="188" y="119"/>
                    <a:pt x="188" y="119"/>
                    <a:pt x="188" y="119"/>
                  </a:cubicBezTo>
                  <a:cubicBezTo>
                    <a:pt x="188" y="120"/>
                    <a:pt x="188" y="120"/>
                    <a:pt x="188" y="120"/>
                  </a:cubicBezTo>
                  <a:cubicBezTo>
                    <a:pt x="188" y="120"/>
                    <a:pt x="188" y="120"/>
                    <a:pt x="187" y="120"/>
                  </a:cubicBezTo>
                  <a:cubicBezTo>
                    <a:pt x="187" y="120"/>
                    <a:pt x="187" y="119"/>
                    <a:pt x="187" y="119"/>
                  </a:cubicBezTo>
                  <a:cubicBezTo>
                    <a:pt x="187" y="119"/>
                    <a:pt x="186" y="119"/>
                    <a:pt x="186" y="119"/>
                  </a:cubicBezTo>
                  <a:cubicBezTo>
                    <a:pt x="186" y="119"/>
                    <a:pt x="185" y="119"/>
                    <a:pt x="185" y="119"/>
                  </a:cubicBezTo>
                  <a:cubicBezTo>
                    <a:pt x="184" y="119"/>
                    <a:pt x="183" y="120"/>
                    <a:pt x="183" y="121"/>
                  </a:cubicBezTo>
                  <a:cubicBezTo>
                    <a:pt x="183" y="121"/>
                    <a:pt x="183" y="122"/>
                    <a:pt x="184" y="123"/>
                  </a:cubicBezTo>
                  <a:cubicBezTo>
                    <a:pt x="184" y="124"/>
                    <a:pt x="185" y="125"/>
                    <a:pt x="186" y="125"/>
                  </a:cubicBezTo>
                  <a:cubicBezTo>
                    <a:pt x="186" y="126"/>
                    <a:pt x="187" y="126"/>
                    <a:pt x="188" y="126"/>
                  </a:cubicBezTo>
                  <a:cubicBezTo>
                    <a:pt x="189" y="125"/>
                    <a:pt x="190" y="124"/>
                    <a:pt x="190" y="122"/>
                  </a:cubicBezTo>
                  <a:cubicBezTo>
                    <a:pt x="190" y="122"/>
                    <a:pt x="190" y="122"/>
                    <a:pt x="190" y="122"/>
                  </a:cubicBezTo>
                  <a:close/>
                  <a:moveTo>
                    <a:pt x="202" y="120"/>
                  </a:moveTo>
                  <a:cubicBezTo>
                    <a:pt x="198" y="122"/>
                    <a:pt x="198" y="122"/>
                    <a:pt x="198" y="122"/>
                  </a:cubicBezTo>
                  <a:cubicBezTo>
                    <a:pt x="198" y="121"/>
                    <a:pt x="198" y="121"/>
                    <a:pt x="198" y="121"/>
                  </a:cubicBezTo>
                  <a:cubicBezTo>
                    <a:pt x="199" y="121"/>
                    <a:pt x="199" y="121"/>
                    <a:pt x="198" y="120"/>
                  </a:cubicBezTo>
                  <a:cubicBezTo>
                    <a:pt x="196" y="115"/>
                    <a:pt x="196" y="115"/>
                    <a:pt x="196" y="115"/>
                  </a:cubicBezTo>
                  <a:cubicBezTo>
                    <a:pt x="195" y="114"/>
                    <a:pt x="195" y="114"/>
                    <a:pt x="194" y="115"/>
                  </a:cubicBezTo>
                  <a:cubicBezTo>
                    <a:pt x="193" y="115"/>
                    <a:pt x="192" y="116"/>
                    <a:pt x="192" y="117"/>
                  </a:cubicBezTo>
                  <a:cubicBezTo>
                    <a:pt x="194" y="121"/>
                    <a:pt x="194" y="121"/>
                    <a:pt x="194" y="121"/>
                  </a:cubicBezTo>
                  <a:cubicBezTo>
                    <a:pt x="195" y="122"/>
                    <a:pt x="196" y="122"/>
                    <a:pt x="196" y="122"/>
                  </a:cubicBezTo>
                  <a:cubicBezTo>
                    <a:pt x="196" y="122"/>
                    <a:pt x="196" y="122"/>
                    <a:pt x="196" y="122"/>
                  </a:cubicBezTo>
                  <a:cubicBezTo>
                    <a:pt x="192" y="124"/>
                    <a:pt x="192" y="124"/>
                    <a:pt x="192" y="124"/>
                  </a:cubicBezTo>
                  <a:cubicBezTo>
                    <a:pt x="192" y="124"/>
                    <a:pt x="192" y="124"/>
                    <a:pt x="192" y="124"/>
                  </a:cubicBezTo>
                  <a:cubicBezTo>
                    <a:pt x="193" y="123"/>
                    <a:pt x="193" y="123"/>
                    <a:pt x="192" y="122"/>
                  </a:cubicBezTo>
                  <a:cubicBezTo>
                    <a:pt x="188" y="113"/>
                    <a:pt x="188" y="113"/>
                    <a:pt x="188" y="113"/>
                  </a:cubicBezTo>
                  <a:cubicBezTo>
                    <a:pt x="187" y="113"/>
                    <a:pt x="187" y="113"/>
                    <a:pt x="187" y="113"/>
                  </a:cubicBezTo>
                  <a:cubicBezTo>
                    <a:pt x="187" y="113"/>
                    <a:pt x="186" y="113"/>
                    <a:pt x="186" y="113"/>
                  </a:cubicBezTo>
                  <a:cubicBezTo>
                    <a:pt x="186" y="113"/>
                    <a:pt x="186" y="113"/>
                    <a:pt x="186" y="113"/>
                  </a:cubicBezTo>
                  <a:cubicBezTo>
                    <a:pt x="186" y="112"/>
                    <a:pt x="187" y="111"/>
                    <a:pt x="188" y="110"/>
                  </a:cubicBezTo>
                  <a:cubicBezTo>
                    <a:pt x="191" y="116"/>
                    <a:pt x="191" y="116"/>
                    <a:pt x="191" y="116"/>
                  </a:cubicBezTo>
                  <a:cubicBezTo>
                    <a:pt x="192" y="114"/>
                    <a:pt x="192" y="113"/>
                    <a:pt x="193" y="113"/>
                  </a:cubicBezTo>
                  <a:cubicBezTo>
                    <a:pt x="195" y="112"/>
                    <a:pt x="196" y="113"/>
                    <a:pt x="197" y="115"/>
                  </a:cubicBezTo>
                  <a:cubicBezTo>
                    <a:pt x="199" y="119"/>
                    <a:pt x="199" y="119"/>
                    <a:pt x="199" y="119"/>
                  </a:cubicBezTo>
                  <a:cubicBezTo>
                    <a:pt x="200" y="120"/>
                    <a:pt x="201" y="120"/>
                    <a:pt x="202" y="120"/>
                  </a:cubicBezTo>
                  <a:cubicBezTo>
                    <a:pt x="202" y="120"/>
                    <a:pt x="202" y="120"/>
                    <a:pt x="202" y="120"/>
                  </a:cubicBezTo>
                  <a:close/>
                  <a:moveTo>
                    <a:pt x="212" y="114"/>
                  </a:moveTo>
                  <a:cubicBezTo>
                    <a:pt x="208" y="116"/>
                    <a:pt x="208" y="116"/>
                    <a:pt x="208" y="116"/>
                  </a:cubicBezTo>
                  <a:cubicBezTo>
                    <a:pt x="208" y="116"/>
                    <a:pt x="208" y="116"/>
                    <a:pt x="208" y="116"/>
                  </a:cubicBezTo>
                  <a:cubicBezTo>
                    <a:pt x="209" y="115"/>
                    <a:pt x="209" y="115"/>
                    <a:pt x="209" y="114"/>
                  </a:cubicBezTo>
                  <a:cubicBezTo>
                    <a:pt x="206" y="110"/>
                    <a:pt x="206" y="110"/>
                    <a:pt x="206" y="110"/>
                  </a:cubicBezTo>
                  <a:cubicBezTo>
                    <a:pt x="206" y="109"/>
                    <a:pt x="206" y="109"/>
                    <a:pt x="206" y="109"/>
                  </a:cubicBezTo>
                  <a:cubicBezTo>
                    <a:pt x="205" y="109"/>
                    <a:pt x="205" y="109"/>
                    <a:pt x="204" y="109"/>
                  </a:cubicBezTo>
                  <a:cubicBezTo>
                    <a:pt x="203" y="110"/>
                    <a:pt x="202" y="111"/>
                    <a:pt x="202" y="111"/>
                  </a:cubicBezTo>
                  <a:cubicBezTo>
                    <a:pt x="205" y="116"/>
                    <a:pt x="205" y="116"/>
                    <a:pt x="205" y="116"/>
                  </a:cubicBezTo>
                  <a:cubicBezTo>
                    <a:pt x="206" y="117"/>
                    <a:pt x="206" y="117"/>
                    <a:pt x="207" y="117"/>
                  </a:cubicBezTo>
                  <a:cubicBezTo>
                    <a:pt x="207" y="117"/>
                    <a:pt x="207" y="117"/>
                    <a:pt x="207" y="117"/>
                  </a:cubicBezTo>
                  <a:cubicBezTo>
                    <a:pt x="203" y="119"/>
                    <a:pt x="203" y="119"/>
                    <a:pt x="203" y="119"/>
                  </a:cubicBezTo>
                  <a:cubicBezTo>
                    <a:pt x="203" y="119"/>
                    <a:pt x="203" y="119"/>
                    <a:pt x="203" y="119"/>
                  </a:cubicBezTo>
                  <a:cubicBezTo>
                    <a:pt x="204" y="119"/>
                    <a:pt x="204" y="118"/>
                    <a:pt x="204" y="117"/>
                  </a:cubicBezTo>
                  <a:cubicBezTo>
                    <a:pt x="201" y="113"/>
                    <a:pt x="201" y="113"/>
                    <a:pt x="201" y="113"/>
                  </a:cubicBezTo>
                  <a:cubicBezTo>
                    <a:pt x="200" y="112"/>
                    <a:pt x="200" y="112"/>
                    <a:pt x="200" y="112"/>
                  </a:cubicBezTo>
                  <a:cubicBezTo>
                    <a:pt x="200" y="112"/>
                    <a:pt x="200" y="112"/>
                    <a:pt x="199" y="113"/>
                  </a:cubicBezTo>
                  <a:cubicBezTo>
                    <a:pt x="199" y="112"/>
                    <a:pt x="199" y="112"/>
                    <a:pt x="199" y="112"/>
                  </a:cubicBezTo>
                  <a:cubicBezTo>
                    <a:pt x="201" y="110"/>
                    <a:pt x="201" y="110"/>
                    <a:pt x="201" y="110"/>
                  </a:cubicBezTo>
                  <a:cubicBezTo>
                    <a:pt x="202" y="111"/>
                    <a:pt x="202" y="111"/>
                    <a:pt x="202" y="111"/>
                  </a:cubicBezTo>
                  <a:cubicBezTo>
                    <a:pt x="202" y="110"/>
                    <a:pt x="203" y="109"/>
                    <a:pt x="204" y="108"/>
                  </a:cubicBezTo>
                  <a:cubicBezTo>
                    <a:pt x="205" y="107"/>
                    <a:pt x="206" y="108"/>
                    <a:pt x="208" y="110"/>
                  </a:cubicBezTo>
                  <a:cubicBezTo>
                    <a:pt x="210" y="114"/>
                    <a:pt x="210" y="114"/>
                    <a:pt x="210" y="114"/>
                  </a:cubicBezTo>
                  <a:cubicBezTo>
                    <a:pt x="210" y="114"/>
                    <a:pt x="211" y="115"/>
                    <a:pt x="212" y="114"/>
                  </a:cubicBezTo>
                  <a:cubicBezTo>
                    <a:pt x="212" y="114"/>
                    <a:pt x="212" y="114"/>
                    <a:pt x="212" y="114"/>
                  </a:cubicBezTo>
                  <a:close/>
                  <a:moveTo>
                    <a:pt x="218" y="104"/>
                  </a:moveTo>
                  <a:cubicBezTo>
                    <a:pt x="219" y="105"/>
                    <a:pt x="219" y="107"/>
                    <a:pt x="219" y="108"/>
                  </a:cubicBezTo>
                  <a:cubicBezTo>
                    <a:pt x="219" y="109"/>
                    <a:pt x="218" y="110"/>
                    <a:pt x="217" y="111"/>
                  </a:cubicBezTo>
                  <a:cubicBezTo>
                    <a:pt x="216" y="112"/>
                    <a:pt x="215" y="112"/>
                    <a:pt x="214" y="112"/>
                  </a:cubicBezTo>
                  <a:cubicBezTo>
                    <a:pt x="212" y="111"/>
                    <a:pt x="211" y="111"/>
                    <a:pt x="210" y="110"/>
                  </a:cubicBezTo>
                  <a:cubicBezTo>
                    <a:pt x="210" y="109"/>
                    <a:pt x="209" y="107"/>
                    <a:pt x="209" y="106"/>
                  </a:cubicBezTo>
                  <a:cubicBezTo>
                    <a:pt x="209" y="105"/>
                    <a:pt x="210" y="104"/>
                    <a:pt x="211" y="103"/>
                  </a:cubicBezTo>
                  <a:cubicBezTo>
                    <a:pt x="212" y="102"/>
                    <a:pt x="214" y="102"/>
                    <a:pt x="215" y="102"/>
                  </a:cubicBezTo>
                  <a:cubicBezTo>
                    <a:pt x="216" y="102"/>
                    <a:pt x="217" y="103"/>
                    <a:pt x="218" y="104"/>
                  </a:cubicBezTo>
                  <a:close/>
                  <a:moveTo>
                    <a:pt x="217" y="106"/>
                  </a:moveTo>
                  <a:cubicBezTo>
                    <a:pt x="216" y="105"/>
                    <a:pt x="215" y="104"/>
                    <a:pt x="214" y="103"/>
                  </a:cubicBezTo>
                  <a:cubicBezTo>
                    <a:pt x="213" y="103"/>
                    <a:pt x="212" y="103"/>
                    <a:pt x="212" y="103"/>
                  </a:cubicBezTo>
                  <a:cubicBezTo>
                    <a:pt x="211" y="104"/>
                    <a:pt x="211" y="105"/>
                    <a:pt x="211" y="105"/>
                  </a:cubicBezTo>
                  <a:cubicBezTo>
                    <a:pt x="211" y="106"/>
                    <a:pt x="211" y="107"/>
                    <a:pt x="212" y="108"/>
                  </a:cubicBezTo>
                  <a:cubicBezTo>
                    <a:pt x="212" y="109"/>
                    <a:pt x="213" y="110"/>
                    <a:pt x="214" y="110"/>
                  </a:cubicBezTo>
                  <a:cubicBezTo>
                    <a:pt x="215" y="111"/>
                    <a:pt x="216" y="111"/>
                    <a:pt x="217" y="110"/>
                  </a:cubicBezTo>
                  <a:cubicBezTo>
                    <a:pt x="218" y="110"/>
                    <a:pt x="218" y="109"/>
                    <a:pt x="218" y="108"/>
                  </a:cubicBezTo>
                  <a:cubicBezTo>
                    <a:pt x="218" y="107"/>
                    <a:pt x="217" y="107"/>
                    <a:pt x="217" y="106"/>
                  </a:cubicBezTo>
                  <a:close/>
                  <a:moveTo>
                    <a:pt x="226" y="103"/>
                  </a:moveTo>
                  <a:cubicBezTo>
                    <a:pt x="222" y="107"/>
                    <a:pt x="222" y="107"/>
                    <a:pt x="222" y="107"/>
                  </a:cubicBezTo>
                  <a:cubicBezTo>
                    <a:pt x="222" y="106"/>
                    <a:pt x="222" y="106"/>
                    <a:pt x="222" y="106"/>
                  </a:cubicBezTo>
                  <a:cubicBezTo>
                    <a:pt x="223" y="105"/>
                    <a:pt x="223" y="105"/>
                    <a:pt x="223" y="104"/>
                  </a:cubicBezTo>
                  <a:cubicBezTo>
                    <a:pt x="216" y="97"/>
                    <a:pt x="216" y="97"/>
                    <a:pt x="216" y="97"/>
                  </a:cubicBezTo>
                  <a:cubicBezTo>
                    <a:pt x="216" y="96"/>
                    <a:pt x="216" y="96"/>
                    <a:pt x="215" y="96"/>
                  </a:cubicBezTo>
                  <a:cubicBezTo>
                    <a:pt x="215" y="96"/>
                    <a:pt x="215" y="96"/>
                    <a:pt x="214" y="97"/>
                  </a:cubicBezTo>
                  <a:cubicBezTo>
                    <a:pt x="214" y="97"/>
                    <a:pt x="214" y="97"/>
                    <a:pt x="214" y="97"/>
                  </a:cubicBezTo>
                  <a:cubicBezTo>
                    <a:pt x="214" y="97"/>
                    <a:pt x="214" y="97"/>
                    <a:pt x="214" y="97"/>
                  </a:cubicBezTo>
                  <a:cubicBezTo>
                    <a:pt x="214" y="96"/>
                    <a:pt x="215" y="95"/>
                    <a:pt x="216" y="94"/>
                  </a:cubicBezTo>
                  <a:cubicBezTo>
                    <a:pt x="224" y="103"/>
                    <a:pt x="224" y="103"/>
                    <a:pt x="224" y="103"/>
                  </a:cubicBezTo>
                  <a:cubicBezTo>
                    <a:pt x="224" y="104"/>
                    <a:pt x="225" y="104"/>
                    <a:pt x="226" y="103"/>
                  </a:cubicBezTo>
                  <a:cubicBezTo>
                    <a:pt x="226" y="103"/>
                    <a:pt x="226" y="103"/>
                    <a:pt x="226" y="103"/>
                  </a:cubicBezTo>
                  <a:close/>
                  <a:moveTo>
                    <a:pt x="231" y="93"/>
                  </a:moveTo>
                  <a:cubicBezTo>
                    <a:pt x="232" y="94"/>
                    <a:pt x="232" y="95"/>
                    <a:pt x="232" y="96"/>
                  </a:cubicBezTo>
                  <a:cubicBezTo>
                    <a:pt x="232" y="97"/>
                    <a:pt x="232" y="99"/>
                    <a:pt x="230" y="99"/>
                  </a:cubicBezTo>
                  <a:cubicBezTo>
                    <a:pt x="230" y="100"/>
                    <a:pt x="228" y="101"/>
                    <a:pt x="227" y="101"/>
                  </a:cubicBezTo>
                  <a:cubicBezTo>
                    <a:pt x="226" y="101"/>
                    <a:pt x="225" y="100"/>
                    <a:pt x="224" y="99"/>
                  </a:cubicBezTo>
                  <a:cubicBezTo>
                    <a:pt x="223" y="98"/>
                    <a:pt x="222" y="97"/>
                    <a:pt x="222" y="96"/>
                  </a:cubicBezTo>
                  <a:cubicBezTo>
                    <a:pt x="222" y="95"/>
                    <a:pt x="223" y="93"/>
                    <a:pt x="224" y="93"/>
                  </a:cubicBezTo>
                  <a:cubicBezTo>
                    <a:pt x="225" y="92"/>
                    <a:pt x="226" y="91"/>
                    <a:pt x="227" y="91"/>
                  </a:cubicBezTo>
                  <a:cubicBezTo>
                    <a:pt x="229" y="91"/>
                    <a:pt x="230" y="91"/>
                    <a:pt x="231" y="93"/>
                  </a:cubicBezTo>
                  <a:close/>
                  <a:moveTo>
                    <a:pt x="230" y="95"/>
                  </a:moveTo>
                  <a:cubicBezTo>
                    <a:pt x="229" y="94"/>
                    <a:pt x="228" y="93"/>
                    <a:pt x="227" y="93"/>
                  </a:cubicBezTo>
                  <a:cubicBezTo>
                    <a:pt x="226" y="92"/>
                    <a:pt x="225" y="92"/>
                    <a:pt x="224" y="93"/>
                  </a:cubicBezTo>
                  <a:cubicBezTo>
                    <a:pt x="224" y="93"/>
                    <a:pt x="224" y="94"/>
                    <a:pt x="224" y="95"/>
                  </a:cubicBezTo>
                  <a:cubicBezTo>
                    <a:pt x="224" y="96"/>
                    <a:pt x="224" y="96"/>
                    <a:pt x="225" y="97"/>
                  </a:cubicBezTo>
                  <a:cubicBezTo>
                    <a:pt x="226" y="98"/>
                    <a:pt x="227" y="99"/>
                    <a:pt x="228" y="99"/>
                  </a:cubicBezTo>
                  <a:cubicBezTo>
                    <a:pt x="229" y="99"/>
                    <a:pt x="230" y="99"/>
                    <a:pt x="231" y="99"/>
                  </a:cubicBezTo>
                  <a:cubicBezTo>
                    <a:pt x="232" y="98"/>
                    <a:pt x="232" y="97"/>
                    <a:pt x="231" y="97"/>
                  </a:cubicBezTo>
                  <a:cubicBezTo>
                    <a:pt x="231" y="96"/>
                    <a:pt x="231" y="95"/>
                    <a:pt x="230" y="95"/>
                  </a:cubicBezTo>
                  <a:close/>
                  <a:moveTo>
                    <a:pt x="236" y="82"/>
                  </a:moveTo>
                  <a:cubicBezTo>
                    <a:pt x="234" y="83"/>
                    <a:pt x="234" y="83"/>
                    <a:pt x="234" y="83"/>
                  </a:cubicBezTo>
                  <a:cubicBezTo>
                    <a:pt x="235" y="83"/>
                    <a:pt x="236" y="84"/>
                    <a:pt x="236" y="84"/>
                  </a:cubicBezTo>
                  <a:cubicBezTo>
                    <a:pt x="237" y="85"/>
                    <a:pt x="237" y="85"/>
                    <a:pt x="237" y="87"/>
                  </a:cubicBezTo>
                  <a:cubicBezTo>
                    <a:pt x="237" y="87"/>
                    <a:pt x="237" y="88"/>
                    <a:pt x="236" y="89"/>
                  </a:cubicBezTo>
                  <a:cubicBezTo>
                    <a:pt x="236" y="89"/>
                    <a:pt x="236" y="89"/>
                    <a:pt x="236" y="90"/>
                  </a:cubicBezTo>
                  <a:cubicBezTo>
                    <a:pt x="236" y="91"/>
                    <a:pt x="236" y="91"/>
                    <a:pt x="236" y="91"/>
                  </a:cubicBezTo>
                  <a:cubicBezTo>
                    <a:pt x="236" y="92"/>
                    <a:pt x="237" y="91"/>
                    <a:pt x="238" y="90"/>
                  </a:cubicBezTo>
                  <a:cubicBezTo>
                    <a:pt x="239" y="89"/>
                    <a:pt x="240" y="88"/>
                    <a:pt x="240" y="87"/>
                  </a:cubicBezTo>
                  <a:cubicBezTo>
                    <a:pt x="241" y="87"/>
                    <a:pt x="242" y="87"/>
                    <a:pt x="242" y="88"/>
                  </a:cubicBezTo>
                  <a:cubicBezTo>
                    <a:pt x="243" y="88"/>
                    <a:pt x="243" y="89"/>
                    <a:pt x="243" y="91"/>
                  </a:cubicBezTo>
                  <a:cubicBezTo>
                    <a:pt x="243" y="92"/>
                    <a:pt x="242" y="93"/>
                    <a:pt x="242" y="94"/>
                  </a:cubicBezTo>
                  <a:cubicBezTo>
                    <a:pt x="241" y="95"/>
                    <a:pt x="240" y="95"/>
                    <a:pt x="239" y="96"/>
                  </a:cubicBezTo>
                  <a:cubicBezTo>
                    <a:pt x="238" y="96"/>
                    <a:pt x="238" y="96"/>
                    <a:pt x="238" y="95"/>
                  </a:cubicBezTo>
                  <a:cubicBezTo>
                    <a:pt x="237" y="95"/>
                    <a:pt x="237" y="95"/>
                    <a:pt x="237" y="94"/>
                  </a:cubicBezTo>
                  <a:cubicBezTo>
                    <a:pt x="237" y="94"/>
                    <a:pt x="237" y="93"/>
                    <a:pt x="237" y="93"/>
                  </a:cubicBezTo>
                  <a:cubicBezTo>
                    <a:pt x="237" y="93"/>
                    <a:pt x="237" y="93"/>
                    <a:pt x="236" y="93"/>
                  </a:cubicBezTo>
                  <a:cubicBezTo>
                    <a:pt x="236" y="93"/>
                    <a:pt x="236" y="93"/>
                    <a:pt x="236" y="93"/>
                  </a:cubicBezTo>
                  <a:cubicBezTo>
                    <a:pt x="235" y="93"/>
                    <a:pt x="235" y="92"/>
                    <a:pt x="235" y="92"/>
                  </a:cubicBezTo>
                  <a:cubicBezTo>
                    <a:pt x="235" y="91"/>
                    <a:pt x="235" y="91"/>
                    <a:pt x="235" y="90"/>
                  </a:cubicBezTo>
                  <a:cubicBezTo>
                    <a:pt x="234" y="91"/>
                    <a:pt x="233" y="91"/>
                    <a:pt x="232" y="90"/>
                  </a:cubicBezTo>
                  <a:cubicBezTo>
                    <a:pt x="231" y="89"/>
                    <a:pt x="230" y="89"/>
                    <a:pt x="230" y="87"/>
                  </a:cubicBezTo>
                  <a:cubicBezTo>
                    <a:pt x="230" y="87"/>
                    <a:pt x="231" y="85"/>
                    <a:pt x="232" y="85"/>
                  </a:cubicBezTo>
                  <a:cubicBezTo>
                    <a:pt x="232" y="84"/>
                    <a:pt x="232" y="84"/>
                    <a:pt x="233" y="83"/>
                  </a:cubicBezTo>
                  <a:cubicBezTo>
                    <a:pt x="234" y="83"/>
                    <a:pt x="234" y="83"/>
                    <a:pt x="234" y="83"/>
                  </a:cubicBezTo>
                  <a:cubicBezTo>
                    <a:pt x="235" y="81"/>
                    <a:pt x="235" y="81"/>
                    <a:pt x="235" y="81"/>
                  </a:cubicBezTo>
                  <a:cubicBezTo>
                    <a:pt x="236" y="82"/>
                    <a:pt x="236" y="82"/>
                    <a:pt x="236" y="82"/>
                  </a:cubicBezTo>
                  <a:close/>
                  <a:moveTo>
                    <a:pt x="236" y="86"/>
                  </a:moveTo>
                  <a:cubicBezTo>
                    <a:pt x="235" y="86"/>
                    <a:pt x="234" y="85"/>
                    <a:pt x="234" y="85"/>
                  </a:cubicBezTo>
                  <a:cubicBezTo>
                    <a:pt x="233" y="85"/>
                    <a:pt x="232" y="85"/>
                    <a:pt x="232" y="85"/>
                  </a:cubicBezTo>
                  <a:cubicBezTo>
                    <a:pt x="231" y="86"/>
                    <a:pt x="231" y="86"/>
                    <a:pt x="231" y="87"/>
                  </a:cubicBezTo>
                  <a:cubicBezTo>
                    <a:pt x="231" y="87"/>
                    <a:pt x="232" y="87"/>
                    <a:pt x="232" y="88"/>
                  </a:cubicBezTo>
                  <a:cubicBezTo>
                    <a:pt x="233" y="88"/>
                    <a:pt x="233" y="89"/>
                    <a:pt x="234" y="89"/>
                  </a:cubicBezTo>
                  <a:cubicBezTo>
                    <a:pt x="235" y="89"/>
                    <a:pt x="235" y="89"/>
                    <a:pt x="236" y="89"/>
                  </a:cubicBezTo>
                  <a:cubicBezTo>
                    <a:pt x="237" y="88"/>
                    <a:pt x="236" y="87"/>
                    <a:pt x="236" y="86"/>
                  </a:cubicBezTo>
                  <a:close/>
                  <a:moveTo>
                    <a:pt x="242" y="89"/>
                  </a:moveTo>
                  <a:cubicBezTo>
                    <a:pt x="242" y="89"/>
                    <a:pt x="241" y="89"/>
                    <a:pt x="240" y="89"/>
                  </a:cubicBezTo>
                  <a:cubicBezTo>
                    <a:pt x="240" y="90"/>
                    <a:pt x="240" y="90"/>
                    <a:pt x="239" y="91"/>
                  </a:cubicBezTo>
                  <a:cubicBezTo>
                    <a:pt x="238" y="92"/>
                    <a:pt x="238" y="92"/>
                    <a:pt x="237" y="93"/>
                  </a:cubicBezTo>
                  <a:cubicBezTo>
                    <a:pt x="237" y="93"/>
                    <a:pt x="238" y="94"/>
                    <a:pt x="238" y="95"/>
                  </a:cubicBezTo>
                  <a:cubicBezTo>
                    <a:pt x="239" y="95"/>
                    <a:pt x="240" y="95"/>
                    <a:pt x="241" y="93"/>
                  </a:cubicBezTo>
                  <a:cubicBezTo>
                    <a:pt x="242" y="93"/>
                    <a:pt x="242" y="91"/>
                    <a:pt x="243" y="91"/>
                  </a:cubicBezTo>
                  <a:cubicBezTo>
                    <a:pt x="243" y="90"/>
                    <a:pt x="242" y="89"/>
                    <a:pt x="242" y="89"/>
                  </a:cubicBezTo>
                  <a:close/>
                  <a:moveTo>
                    <a:pt x="242" y="73"/>
                  </a:moveTo>
                  <a:cubicBezTo>
                    <a:pt x="242" y="73"/>
                    <a:pt x="242" y="73"/>
                    <a:pt x="242" y="74"/>
                  </a:cubicBezTo>
                  <a:cubicBezTo>
                    <a:pt x="242" y="74"/>
                    <a:pt x="242" y="74"/>
                    <a:pt x="242" y="75"/>
                  </a:cubicBezTo>
                  <a:cubicBezTo>
                    <a:pt x="247" y="83"/>
                    <a:pt x="247" y="83"/>
                    <a:pt x="247" y="83"/>
                  </a:cubicBezTo>
                  <a:cubicBezTo>
                    <a:pt x="248" y="85"/>
                    <a:pt x="248" y="86"/>
                    <a:pt x="247" y="87"/>
                  </a:cubicBezTo>
                  <a:cubicBezTo>
                    <a:pt x="246" y="88"/>
                    <a:pt x="246" y="88"/>
                    <a:pt x="245" y="87"/>
                  </a:cubicBezTo>
                  <a:cubicBezTo>
                    <a:pt x="245" y="87"/>
                    <a:pt x="245" y="87"/>
                    <a:pt x="245" y="87"/>
                  </a:cubicBezTo>
                  <a:cubicBezTo>
                    <a:pt x="245" y="86"/>
                    <a:pt x="245" y="86"/>
                    <a:pt x="245" y="86"/>
                  </a:cubicBezTo>
                  <a:cubicBezTo>
                    <a:pt x="245" y="86"/>
                    <a:pt x="246" y="85"/>
                    <a:pt x="246" y="85"/>
                  </a:cubicBezTo>
                  <a:cubicBezTo>
                    <a:pt x="246" y="85"/>
                    <a:pt x="246" y="85"/>
                    <a:pt x="246" y="85"/>
                  </a:cubicBezTo>
                  <a:cubicBezTo>
                    <a:pt x="247" y="85"/>
                    <a:pt x="246" y="83"/>
                    <a:pt x="245" y="81"/>
                  </a:cubicBezTo>
                  <a:cubicBezTo>
                    <a:pt x="238" y="80"/>
                    <a:pt x="238" y="80"/>
                    <a:pt x="238" y="80"/>
                  </a:cubicBezTo>
                  <a:cubicBezTo>
                    <a:pt x="237" y="80"/>
                    <a:pt x="237" y="80"/>
                    <a:pt x="236" y="80"/>
                  </a:cubicBezTo>
                  <a:cubicBezTo>
                    <a:pt x="236" y="80"/>
                    <a:pt x="236" y="80"/>
                    <a:pt x="236" y="80"/>
                  </a:cubicBezTo>
                  <a:cubicBezTo>
                    <a:pt x="235" y="80"/>
                    <a:pt x="235" y="80"/>
                    <a:pt x="235" y="80"/>
                  </a:cubicBezTo>
                  <a:cubicBezTo>
                    <a:pt x="238" y="77"/>
                    <a:pt x="238" y="77"/>
                    <a:pt x="238" y="77"/>
                  </a:cubicBezTo>
                  <a:cubicBezTo>
                    <a:pt x="238" y="77"/>
                    <a:pt x="238" y="77"/>
                    <a:pt x="238" y="77"/>
                  </a:cubicBezTo>
                  <a:cubicBezTo>
                    <a:pt x="238" y="78"/>
                    <a:pt x="238" y="78"/>
                    <a:pt x="238" y="78"/>
                  </a:cubicBezTo>
                  <a:cubicBezTo>
                    <a:pt x="238" y="78"/>
                    <a:pt x="238" y="79"/>
                    <a:pt x="239" y="79"/>
                  </a:cubicBezTo>
                  <a:cubicBezTo>
                    <a:pt x="244" y="80"/>
                    <a:pt x="244" y="80"/>
                    <a:pt x="244" y="80"/>
                  </a:cubicBezTo>
                  <a:cubicBezTo>
                    <a:pt x="242" y="75"/>
                    <a:pt x="242" y="75"/>
                    <a:pt x="242" y="75"/>
                  </a:cubicBezTo>
                  <a:cubicBezTo>
                    <a:pt x="241" y="75"/>
                    <a:pt x="241" y="75"/>
                    <a:pt x="241" y="75"/>
                  </a:cubicBezTo>
                  <a:cubicBezTo>
                    <a:pt x="241" y="75"/>
                    <a:pt x="241" y="75"/>
                    <a:pt x="241" y="75"/>
                  </a:cubicBezTo>
                  <a:cubicBezTo>
                    <a:pt x="240" y="75"/>
                    <a:pt x="240" y="75"/>
                    <a:pt x="240" y="75"/>
                  </a:cubicBezTo>
                  <a:cubicBezTo>
                    <a:pt x="240" y="75"/>
                    <a:pt x="240" y="75"/>
                    <a:pt x="240" y="75"/>
                  </a:cubicBezTo>
                  <a:cubicBezTo>
                    <a:pt x="242" y="73"/>
                    <a:pt x="242" y="73"/>
                    <a:pt x="242" y="73"/>
                  </a:cubicBezTo>
                  <a:cubicBezTo>
                    <a:pt x="242" y="73"/>
                    <a:pt x="242" y="73"/>
                    <a:pt x="242" y="73"/>
                  </a:cubicBezTo>
                  <a:close/>
                  <a:moveTo>
                    <a:pt x="253" y="63"/>
                  </a:moveTo>
                  <a:cubicBezTo>
                    <a:pt x="254" y="64"/>
                    <a:pt x="255" y="65"/>
                    <a:pt x="255" y="66"/>
                  </a:cubicBezTo>
                  <a:cubicBezTo>
                    <a:pt x="256" y="67"/>
                    <a:pt x="256" y="68"/>
                    <a:pt x="255" y="69"/>
                  </a:cubicBezTo>
                  <a:cubicBezTo>
                    <a:pt x="254" y="71"/>
                    <a:pt x="253" y="71"/>
                    <a:pt x="252" y="71"/>
                  </a:cubicBezTo>
                  <a:cubicBezTo>
                    <a:pt x="251" y="72"/>
                    <a:pt x="250" y="71"/>
                    <a:pt x="248" y="71"/>
                  </a:cubicBezTo>
                  <a:cubicBezTo>
                    <a:pt x="247" y="70"/>
                    <a:pt x="246" y="69"/>
                    <a:pt x="246" y="68"/>
                  </a:cubicBezTo>
                  <a:cubicBezTo>
                    <a:pt x="246" y="67"/>
                    <a:pt x="246" y="66"/>
                    <a:pt x="246" y="65"/>
                  </a:cubicBezTo>
                  <a:cubicBezTo>
                    <a:pt x="247" y="63"/>
                    <a:pt x="248" y="63"/>
                    <a:pt x="249" y="62"/>
                  </a:cubicBezTo>
                  <a:cubicBezTo>
                    <a:pt x="250" y="62"/>
                    <a:pt x="252" y="62"/>
                    <a:pt x="253" y="63"/>
                  </a:cubicBezTo>
                  <a:close/>
                  <a:moveTo>
                    <a:pt x="252" y="65"/>
                  </a:moveTo>
                  <a:cubicBezTo>
                    <a:pt x="251" y="64"/>
                    <a:pt x="250" y="64"/>
                    <a:pt x="249" y="64"/>
                  </a:cubicBezTo>
                  <a:cubicBezTo>
                    <a:pt x="248" y="64"/>
                    <a:pt x="247" y="64"/>
                    <a:pt x="247" y="65"/>
                  </a:cubicBezTo>
                  <a:cubicBezTo>
                    <a:pt x="246" y="66"/>
                    <a:pt x="246" y="66"/>
                    <a:pt x="247" y="67"/>
                  </a:cubicBezTo>
                  <a:cubicBezTo>
                    <a:pt x="247" y="68"/>
                    <a:pt x="248" y="68"/>
                    <a:pt x="249" y="69"/>
                  </a:cubicBezTo>
                  <a:cubicBezTo>
                    <a:pt x="250" y="69"/>
                    <a:pt x="251" y="69"/>
                    <a:pt x="252" y="70"/>
                  </a:cubicBezTo>
                  <a:cubicBezTo>
                    <a:pt x="253" y="70"/>
                    <a:pt x="254" y="69"/>
                    <a:pt x="254" y="69"/>
                  </a:cubicBezTo>
                  <a:cubicBezTo>
                    <a:pt x="255" y="68"/>
                    <a:pt x="255" y="67"/>
                    <a:pt x="254" y="66"/>
                  </a:cubicBezTo>
                  <a:cubicBezTo>
                    <a:pt x="254" y="66"/>
                    <a:pt x="253" y="65"/>
                    <a:pt x="252" y="65"/>
                  </a:cubicBezTo>
                  <a:close/>
                  <a:moveTo>
                    <a:pt x="266" y="40"/>
                  </a:moveTo>
                  <a:cubicBezTo>
                    <a:pt x="267" y="42"/>
                    <a:pt x="267" y="44"/>
                    <a:pt x="266" y="46"/>
                  </a:cubicBezTo>
                  <a:cubicBezTo>
                    <a:pt x="265" y="48"/>
                    <a:pt x="264" y="49"/>
                    <a:pt x="262" y="50"/>
                  </a:cubicBezTo>
                  <a:cubicBezTo>
                    <a:pt x="261" y="51"/>
                    <a:pt x="259" y="51"/>
                    <a:pt x="257" y="50"/>
                  </a:cubicBezTo>
                  <a:cubicBezTo>
                    <a:pt x="255" y="49"/>
                    <a:pt x="254" y="48"/>
                    <a:pt x="253" y="47"/>
                  </a:cubicBezTo>
                  <a:cubicBezTo>
                    <a:pt x="252" y="45"/>
                    <a:pt x="252" y="43"/>
                    <a:pt x="253" y="41"/>
                  </a:cubicBezTo>
                  <a:cubicBezTo>
                    <a:pt x="254" y="41"/>
                    <a:pt x="254" y="40"/>
                    <a:pt x="254" y="39"/>
                  </a:cubicBezTo>
                  <a:cubicBezTo>
                    <a:pt x="255" y="39"/>
                    <a:pt x="255" y="38"/>
                    <a:pt x="255" y="38"/>
                  </a:cubicBezTo>
                  <a:cubicBezTo>
                    <a:pt x="255" y="38"/>
                    <a:pt x="255" y="37"/>
                    <a:pt x="255" y="37"/>
                  </a:cubicBezTo>
                  <a:cubicBezTo>
                    <a:pt x="255" y="37"/>
                    <a:pt x="255" y="37"/>
                    <a:pt x="255" y="37"/>
                  </a:cubicBezTo>
                  <a:cubicBezTo>
                    <a:pt x="259" y="38"/>
                    <a:pt x="259" y="38"/>
                    <a:pt x="259" y="38"/>
                  </a:cubicBezTo>
                  <a:cubicBezTo>
                    <a:pt x="259" y="39"/>
                    <a:pt x="259" y="39"/>
                    <a:pt x="259" y="39"/>
                  </a:cubicBezTo>
                  <a:cubicBezTo>
                    <a:pt x="258" y="39"/>
                    <a:pt x="257" y="39"/>
                    <a:pt x="256" y="39"/>
                  </a:cubicBezTo>
                  <a:cubicBezTo>
                    <a:pt x="255" y="39"/>
                    <a:pt x="254" y="40"/>
                    <a:pt x="254" y="41"/>
                  </a:cubicBezTo>
                  <a:cubicBezTo>
                    <a:pt x="254" y="43"/>
                    <a:pt x="254" y="44"/>
                    <a:pt x="254" y="45"/>
                  </a:cubicBezTo>
                  <a:cubicBezTo>
                    <a:pt x="255" y="47"/>
                    <a:pt x="256" y="47"/>
                    <a:pt x="258" y="48"/>
                  </a:cubicBezTo>
                  <a:cubicBezTo>
                    <a:pt x="260" y="49"/>
                    <a:pt x="261" y="49"/>
                    <a:pt x="263" y="49"/>
                  </a:cubicBezTo>
                  <a:cubicBezTo>
                    <a:pt x="264" y="48"/>
                    <a:pt x="265" y="47"/>
                    <a:pt x="266" y="46"/>
                  </a:cubicBezTo>
                  <a:cubicBezTo>
                    <a:pt x="266" y="45"/>
                    <a:pt x="266" y="43"/>
                    <a:pt x="266" y="42"/>
                  </a:cubicBezTo>
                  <a:cubicBezTo>
                    <a:pt x="266" y="42"/>
                    <a:pt x="266" y="41"/>
                    <a:pt x="266" y="40"/>
                  </a:cubicBezTo>
                  <a:cubicBezTo>
                    <a:pt x="266" y="40"/>
                    <a:pt x="266" y="40"/>
                    <a:pt x="266" y="40"/>
                  </a:cubicBezTo>
                  <a:close/>
                  <a:moveTo>
                    <a:pt x="270" y="30"/>
                  </a:moveTo>
                  <a:cubicBezTo>
                    <a:pt x="269" y="34"/>
                    <a:pt x="269" y="34"/>
                    <a:pt x="269" y="34"/>
                  </a:cubicBezTo>
                  <a:cubicBezTo>
                    <a:pt x="269" y="34"/>
                    <a:pt x="269" y="34"/>
                    <a:pt x="269" y="34"/>
                  </a:cubicBezTo>
                  <a:cubicBezTo>
                    <a:pt x="269" y="33"/>
                    <a:pt x="269" y="33"/>
                    <a:pt x="268" y="32"/>
                  </a:cubicBezTo>
                  <a:cubicBezTo>
                    <a:pt x="263" y="31"/>
                    <a:pt x="263" y="31"/>
                    <a:pt x="263" y="31"/>
                  </a:cubicBezTo>
                  <a:cubicBezTo>
                    <a:pt x="262" y="31"/>
                    <a:pt x="261" y="31"/>
                    <a:pt x="261" y="32"/>
                  </a:cubicBezTo>
                  <a:cubicBezTo>
                    <a:pt x="260" y="33"/>
                    <a:pt x="261" y="33"/>
                    <a:pt x="261" y="34"/>
                  </a:cubicBezTo>
                  <a:cubicBezTo>
                    <a:pt x="266" y="36"/>
                    <a:pt x="266" y="36"/>
                    <a:pt x="266" y="36"/>
                  </a:cubicBezTo>
                  <a:cubicBezTo>
                    <a:pt x="267" y="36"/>
                    <a:pt x="268" y="36"/>
                    <a:pt x="268" y="35"/>
                  </a:cubicBezTo>
                  <a:cubicBezTo>
                    <a:pt x="268" y="35"/>
                    <a:pt x="268" y="35"/>
                    <a:pt x="268" y="35"/>
                  </a:cubicBezTo>
                  <a:cubicBezTo>
                    <a:pt x="267" y="39"/>
                    <a:pt x="267" y="39"/>
                    <a:pt x="267" y="39"/>
                  </a:cubicBezTo>
                  <a:cubicBezTo>
                    <a:pt x="267" y="39"/>
                    <a:pt x="267" y="39"/>
                    <a:pt x="267" y="39"/>
                  </a:cubicBezTo>
                  <a:cubicBezTo>
                    <a:pt x="267" y="38"/>
                    <a:pt x="267" y="38"/>
                    <a:pt x="266" y="37"/>
                  </a:cubicBezTo>
                  <a:cubicBezTo>
                    <a:pt x="256" y="35"/>
                    <a:pt x="256" y="35"/>
                    <a:pt x="256" y="35"/>
                  </a:cubicBezTo>
                  <a:cubicBezTo>
                    <a:pt x="256" y="35"/>
                    <a:pt x="255" y="35"/>
                    <a:pt x="255" y="35"/>
                  </a:cubicBezTo>
                  <a:cubicBezTo>
                    <a:pt x="255" y="35"/>
                    <a:pt x="255" y="35"/>
                    <a:pt x="255" y="35"/>
                  </a:cubicBezTo>
                  <a:cubicBezTo>
                    <a:pt x="254" y="35"/>
                    <a:pt x="254" y="35"/>
                    <a:pt x="254" y="35"/>
                  </a:cubicBezTo>
                  <a:cubicBezTo>
                    <a:pt x="254" y="35"/>
                    <a:pt x="254" y="34"/>
                    <a:pt x="254" y="32"/>
                  </a:cubicBezTo>
                  <a:cubicBezTo>
                    <a:pt x="260" y="34"/>
                    <a:pt x="260" y="34"/>
                    <a:pt x="260" y="34"/>
                  </a:cubicBezTo>
                  <a:cubicBezTo>
                    <a:pt x="260" y="33"/>
                    <a:pt x="259" y="31"/>
                    <a:pt x="260" y="31"/>
                  </a:cubicBezTo>
                  <a:cubicBezTo>
                    <a:pt x="260" y="29"/>
                    <a:pt x="261" y="28"/>
                    <a:pt x="263" y="29"/>
                  </a:cubicBezTo>
                  <a:cubicBezTo>
                    <a:pt x="268" y="30"/>
                    <a:pt x="268" y="30"/>
                    <a:pt x="268" y="30"/>
                  </a:cubicBezTo>
                  <a:cubicBezTo>
                    <a:pt x="270" y="31"/>
                    <a:pt x="270" y="31"/>
                    <a:pt x="270" y="30"/>
                  </a:cubicBezTo>
                  <a:cubicBezTo>
                    <a:pt x="270" y="30"/>
                    <a:pt x="270" y="30"/>
                    <a:pt x="270" y="30"/>
                  </a:cubicBezTo>
                  <a:close/>
                  <a:moveTo>
                    <a:pt x="259" y="22"/>
                  </a:moveTo>
                  <a:cubicBezTo>
                    <a:pt x="259" y="22"/>
                    <a:pt x="259" y="22"/>
                    <a:pt x="260" y="23"/>
                  </a:cubicBezTo>
                  <a:cubicBezTo>
                    <a:pt x="260" y="23"/>
                    <a:pt x="260" y="23"/>
                    <a:pt x="260" y="23"/>
                  </a:cubicBezTo>
                  <a:cubicBezTo>
                    <a:pt x="259" y="24"/>
                    <a:pt x="260" y="24"/>
                    <a:pt x="259" y="24"/>
                  </a:cubicBezTo>
                  <a:cubicBezTo>
                    <a:pt x="259" y="24"/>
                    <a:pt x="259" y="25"/>
                    <a:pt x="258" y="24"/>
                  </a:cubicBezTo>
                  <a:cubicBezTo>
                    <a:pt x="258" y="24"/>
                    <a:pt x="258" y="24"/>
                    <a:pt x="258" y="24"/>
                  </a:cubicBezTo>
                  <a:cubicBezTo>
                    <a:pt x="258" y="23"/>
                    <a:pt x="257" y="23"/>
                    <a:pt x="258" y="23"/>
                  </a:cubicBezTo>
                  <a:cubicBezTo>
                    <a:pt x="258" y="23"/>
                    <a:pt x="258" y="23"/>
                    <a:pt x="258" y="22"/>
                  </a:cubicBezTo>
                  <a:cubicBezTo>
                    <a:pt x="258" y="22"/>
                    <a:pt x="258" y="22"/>
                    <a:pt x="259" y="22"/>
                  </a:cubicBezTo>
                  <a:close/>
                  <a:moveTo>
                    <a:pt x="272" y="23"/>
                  </a:moveTo>
                  <a:cubicBezTo>
                    <a:pt x="271" y="28"/>
                    <a:pt x="271" y="28"/>
                    <a:pt x="271" y="28"/>
                  </a:cubicBezTo>
                  <a:cubicBezTo>
                    <a:pt x="270" y="28"/>
                    <a:pt x="270" y="28"/>
                    <a:pt x="270" y="28"/>
                  </a:cubicBezTo>
                  <a:cubicBezTo>
                    <a:pt x="270" y="27"/>
                    <a:pt x="270" y="26"/>
                    <a:pt x="269" y="26"/>
                  </a:cubicBezTo>
                  <a:cubicBezTo>
                    <a:pt x="264" y="25"/>
                    <a:pt x="264" y="25"/>
                    <a:pt x="264" y="25"/>
                  </a:cubicBezTo>
                  <a:cubicBezTo>
                    <a:pt x="263" y="25"/>
                    <a:pt x="262" y="25"/>
                    <a:pt x="262" y="26"/>
                  </a:cubicBezTo>
                  <a:cubicBezTo>
                    <a:pt x="262" y="26"/>
                    <a:pt x="262" y="26"/>
                    <a:pt x="262" y="27"/>
                  </a:cubicBezTo>
                  <a:cubicBezTo>
                    <a:pt x="262" y="27"/>
                    <a:pt x="262" y="27"/>
                    <a:pt x="262" y="27"/>
                  </a:cubicBezTo>
                  <a:cubicBezTo>
                    <a:pt x="262" y="23"/>
                    <a:pt x="262" y="23"/>
                    <a:pt x="262" y="23"/>
                  </a:cubicBezTo>
                  <a:cubicBezTo>
                    <a:pt x="269" y="24"/>
                    <a:pt x="269" y="24"/>
                    <a:pt x="269" y="24"/>
                  </a:cubicBezTo>
                  <a:cubicBezTo>
                    <a:pt x="271" y="25"/>
                    <a:pt x="271" y="24"/>
                    <a:pt x="272" y="23"/>
                  </a:cubicBezTo>
                  <a:cubicBezTo>
                    <a:pt x="272" y="23"/>
                    <a:pt x="272" y="23"/>
                    <a:pt x="272" y="23"/>
                  </a:cubicBezTo>
                  <a:close/>
                  <a:moveTo>
                    <a:pt x="273" y="12"/>
                  </a:moveTo>
                  <a:cubicBezTo>
                    <a:pt x="273" y="16"/>
                    <a:pt x="273" y="16"/>
                    <a:pt x="273" y="16"/>
                  </a:cubicBezTo>
                  <a:cubicBezTo>
                    <a:pt x="272" y="16"/>
                    <a:pt x="272" y="16"/>
                    <a:pt x="272" y="16"/>
                  </a:cubicBezTo>
                  <a:cubicBezTo>
                    <a:pt x="272" y="15"/>
                    <a:pt x="272" y="15"/>
                    <a:pt x="271" y="15"/>
                  </a:cubicBezTo>
                  <a:cubicBezTo>
                    <a:pt x="266" y="14"/>
                    <a:pt x="266" y="14"/>
                    <a:pt x="266" y="14"/>
                  </a:cubicBezTo>
                  <a:cubicBezTo>
                    <a:pt x="266" y="14"/>
                    <a:pt x="266" y="14"/>
                    <a:pt x="265" y="14"/>
                  </a:cubicBezTo>
                  <a:cubicBezTo>
                    <a:pt x="265" y="15"/>
                    <a:pt x="265" y="15"/>
                    <a:pt x="265" y="15"/>
                  </a:cubicBezTo>
                  <a:cubicBezTo>
                    <a:pt x="265" y="16"/>
                    <a:pt x="265" y="17"/>
                    <a:pt x="266" y="18"/>
                  </a:cubicBezTo>
                  <a:cubicBezTo>
                    <a:pt x="271" y="19"/>
                    <a:pt x="271" y="19"/>
                    <a:pt x="271" y="19"/>
                  </a:cubicBezTo>
                  <a:cubicBezTo>
                    <a:pt x="272" y="19"/>
                    <a:pt x="272" y="18"/>
                    <a:pt x="273" y="17"/>
                  </a:cubicBezTo>
                  <a:cubicBezTo>
                    <a:pt x="273" y="17"/>
                    <a:pt x="273" y="17"/>
                    <a:pt x="273" y="17"/>
                  </a:cubicBezTo>
                  <a:cubicBezTo>
                    <a:pt x="273" y="22"/>
                    <a:pt x="273" y="22"/>
                    <a:pt x="273" y="22"/>
                  </a:cubicBezTo>
                  <a:cubicBezTo>
                    <a:pt x="272" y="22"/>
                    <a:pt x="272" y="22"/>
                    <a:pt x="272" y="22"/>
                  </a:cubicBezTo>
                  <a:cubicBezTo>
                    <a:pt x="272" y="21"/>
                    <a:pt x="272" y="21"/>
                    <a:pt x="271" y="20"/>
                  </a:cubicBezTo>
                  <a:cubicBezTo>
                    <a:pt x="265" y="19"/>
                    <a:pt x="265" y="19"/>
                    <a:pt x="265" y="19"/>
                  </a:cubicBezTo>
                  <a:cubicBezTo>
                    <a:pt x="265" y="19"/>
                    <a:pt x="264" y="19"/>
                    <a:pt x="264" y="19"/>
                  </a:cubicBezTo>
                  <a:cubicBezTo>
                    <a:pt x="264" y="19"/>
                    <a:pt x="264" y="20"/>
                    <a:pt x="264" y="21"/>
                  </a:cubicBezTo>
                  <a:cubicBezTo>
                    <a:pt x="264" y="21"/>
                    <a:pt x="264" y="21"/>
                    <a:pt x="264" y="21"/>
                  </a:cubicBezTo>
                  <a:cubicBezTo>
                    <a:pt x="263" y="17"/>
                    <a:pt x="263" y="17"/>
                    <a:pt x="263" y="17"/>
                  </a:cubicBezTo>
                  <a:cubicBezTo>
                    <a:pt x="265" y="18"/>
                    <a:pt x="265" y="18"/>
                    <a:pt x="265" y="18"/>
                  </a:cubicBezTo>
                  <a:cubicBezTo>
                    <a:pt x="264" y="17"/>
                    <a:pt x="263" y="16"/>
                    <a:pt x="264" y="15"/>
                  </a:cubicBezTo>
                  <a:cubicBezTo>
                    <a:pt x="264" y="13"/>
                    <a:pt x="265" y="12"/>
                    <a:pt x="267" y="13"/>
                  </a:cubicBezTo>
                  <a:cubicBezTo>
                    <a:pt x="272" y="13"/>
                    <a:pt x="272" y="13"/>
                    <a:pt x="272" y="13"/>
                  </a:cubicBezTo>
                  <a:cubicBezTo>
                    <a:pt x="272" y="13"/>
                    <a:pt x="273" y="13"/>
                    <a:pt x="273" y="12"/>
                  </a:cubicBezTo>
                  <a:cubicBezTo>
                    <a:pt x="273" y="12"/>
                    <a:pt x="273" y="12"/>
                    <a:pt x="273" y="12"/>
                  </a:cubicBezTo>
                  <a:close/>
                  <a:moveTo>
                    <a:pt x="273" y="1"/>
                  </a:moveTo>
                  <a:cubicBezTo>
                    <a:pt x="273" y="2"/>
                    <a:pt x="273" y="2"/>
                    <a:pt x="274" y="2"/>
                  </a:cubicBezTo>
                  <a:cubicBezTo>
                    <a:pt x="274" y="3"/>
                    <a:pt x="274" y="3"/>
                    <a:pt x="274" y="3"/>
                  </a:cubicBezTo>
                  <a:cubicBezTo>
                    <a:pt x="274" y="4"/>
                    <a:pt x="274" y="4"/>
                    <a:pt x="272" y="5"/>
                  </a:cubicBezTo>
                  <a:cubicBezTo>
                    <a:pt x="273" y="5"/>
                    <a:pt x="273" y="5"/>
                    <a:pt x="274" y="6"/>
                  </a:cubicBezTo>
                  <a:cubicBezTo>
                    <a:pt x="274" y="7"/>
                    <a:pt x="274" y="7"/>
                    <a:pt x="274" y="7"/>
                  </a:cubicBezTo>
                  <a:cubicBezTo>
                    <a:pt x="274" y="8"/>
                    <a:pt x="274" y="9"/>
                    <a:pt x="273" y="9"/>
                  </a:cubicBezTo>
                  <a:cubicBezTo>
                    <a:pt x="273" y="9"/>
                    <a:pt x="272" y="10"/>
                    <a:pt x="272" y="10"/>
                  </a:cubicBezTo>
                  <a:cubicBezTo>
                    <a:pt x="270" y="10"/>
                    <a:pt x="270" y="9"/>
                    <a:pt x="269" y="8"/>
                  </a:cubicBezTo>
                  <a:cubicBezTo>
                    <a:pt x="268" y="7"/>
                    <a:pt x="268" y="6"/>
                    <a:pt x="268" y="5"/>
                  </a:cubicBezTo>
                  <a:cubicBezTo>
                    <a:pt x="267" y="5"/>
                    <a:pt x="267" y="5"/>
                    <a:pt x="267" y="5"/>
                  </a:cubicBezTo>
                  <a:cubicBezTo>
                    <a:pt x="265" y="5"/>
                    <a:pt x="264" y="5"/>
                    <a:pt x="264" y="6"/>
                  </a:cubicBezTo>
                  <a:cubicBezTo>
                    <a:pt x="264" y="7"/>
                    <a:pt x="265" y="7"/>
                    <a:pt x="265" y="7"/>
                  </a:cubicBezTo>
                  <a:cubicBezTo>
                    <a:pt x="266" y="7"/>
                    <a:pt x="266" y="7"/>
                    <a:pt x="266" y="7"/>
                  </a:cubicBezTo>
                  <a:cubicBezTo>
                    <a:pt x="266" y="7"/>
                    <a:pt x="266" y="7"/>
                    <a:pt x="266" y="7"/>
                  </a:cubicBezTo>
                  <a:cubicBezTo>
                    <a:pt x="266" y="7"/>
                    <a:pt x="266" y="7"/>
                    <a:pt x="267" y="8"/>
                  </a:cubicBezTo>
                  <a:cubicBezTo>
                    <a:pt x="267" y="8"/>
                    <a:pt x="267" y="8"/>
                    <a:pt x="267" y="9"/>
                  </a:cubicBezTo>
                  <a:cubicBezTo>
                    <a:pt x="267" y="9"/>
                    <a:pt x="267" y="9"/>
                    <a:pt x="267" y="9"/>
                  </a:cubicBezTo>
                  <a:cubicBezTo>
                    <a:pt x="266" y="10"/>
                    <a:pt x="266" y="10"/>
                    <a:pt x="266" y="10"/>
                  </a:cubicBezTo>
                  <a:cubicBezTo>
                    <a:pt x="266" y="10"/>
                    <a:pt x="265" y="9"/>
                    <a:pt x="265" y="9"/>
                  </a:cubicBezTo>
                  <a:cubicBezTo>
                    <a:pt x="264" y="8"/>
                    <a:pt x="264" y="7"/>
                    <a:pt x="264" y="7"/>
                  </a:cubicBezTo>
                  <a:cubicBezTo>
                    <a:pt x="264" y="5"/>
                    <a:pt x="265" y="5"/>
                    <a:pt x="265" y="4"/>
                  </a:cubicBezTo>
                  <a:cubicBezTo>
                    <a:pt x="266" y="4"/>
                    <a:pt x="266" y="3"/>
                    <a:pt x="268" y="3"/>
                  </a:cubicBezTo>
                  <a:cubicBezTo>
                    <a:pt x="272" y="3"/>
                    <a:pt x="272" y="3"/>
                    <a:pt x="272" y="3"/>
                  </a:cubicBezTo>
                  <a:cubicBezTo>
                    <a:pt x="272" y="3"/>
                    <a:pt x="273" y="3"/>
                    <a:pt x="273" y="3"/>
                  </a:cubicBezTo>
                  <a:cubicBezTo>
                    <a:pt x="273" y="3"/>
                    <a:pt x="273" y="3"/>
                    <a:pt x="272" y="2"/>
                  </a:cubicBezTo>
                  <a:cubicBezTo>
                    <a:pt x="273" y="1"/>
                    <a:pt x="273" y="1"/>
                    <a:pt x="273" y="1"/>
                  </a:cubicBezTo>
                  <a:close/>
                  <a:moveTo>
                    <a:pt x="272" y="5"/>
                  </a:moveTo>
                  <a:cubicBezTo>
                    <a:pt x="268" y="5"/>
                    <a:pt x="268" y="5"/>
                    <a:pt x="268" y="5"/>
                  </a:cubicBezTo>
                  <a:cubicBezTo>
                    <a:pt x="269" y="6"/>
                    <a:pt x="269" y="7"/>
                    <a:pt x="269" y="7"/>
                  </a:cubicBezTo>
                  <a:cubicBezTo>
                    <a:pt x="270" y="8"/>
                    <a:pt x="270" y="8"/>
                    <a:pt x="271" y="8"/>
                  </a:cubicBezTo>
                  <a:cubicBezTo>
                    <a:pt x="272" y="8"/>
                    <a:pt x="272" y="8"/>
                    <a:pt x="272" y="7"/>
                  </a:cubicBezTo>
                  <a:cubicBezTo>
                    <a:pt x="273" y="6"/>
                    <a:pt x="272" y="5"/>
                    <a:pt x="272"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4" name="Freeform 41"/>
            <p:cNvSpPr/>
            <p:nvPr userDrawn="1"/>
          </p:nvSpPr>
          <p:spPr bwMode="auto">
            <a:xfrm>
              <a:off x="8913891" y="4711981"/>
              <a:ext cx="161925" cy="150812"/>
            </a:xfrm>
            <a:custGeom>
              <a:avLst/>
              <a:gdLst>
                <a:gd name="T0" fmla="*/ 86 w 108"/>
                <a:gd name="T1" fmla="*/ 99 h 100"/>
                <a:gd name="T2" fmla="*/ 46 w 108"/>
                <a:gd name="T3" fmla="*/ 0 h 100"/>
                <a:gd name="T4" fmla="*/ 56 w 108"/>
                <a:gd name="T5" fmla="*/ 58 h 100"/>
                <a:gd name="T6" fmla="*/ 0 w 108"/>
                <a:gd name="T7" fmla="*/ 100 h 100"/>
                <a:gd name="T8" fmla="*/ 57 w 108"/>
                <a:gd name="T9" fmla="*/ 59 h 100"/>
                <a:gd name="T10" fmla="*/ 65 w 108"/>
                <a:gd name="T11" fmla="*/ 18 h 100"/>
                <a:gd name="T12" fmla="*/ 41 w 108"/>
                <a:gd name="T13" fmla="*/ 97 h 100"/>
                <a:gd name="T14" fmla="*/ 64 w 108"/>
                <a:gd name="T15" fmla="*/ 14 h 100"/>
                <a:gd name="T16" fmla="*/ 65 w 108"/>
                <a:gd name="T17" fmla="*/ 98 h 100"/>
                <a:gd name="T18" fmla="*/ 62 w 108"/>
                <a:gd name="T19" fmla="*/ 9 h 100"/>
                <a:gd name="T20" fmla="*/ 86 w 108"/>
                <a:gd name="T21" fmla="*/ 99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8" h="100">
                  <a:moveTo>
                    <a:pt x="86" y="99"/>
                  </a:moveTo>
                  <a:cubicBezTo>
                    <a:pt x="108" y="48"/>
                    <a:pt x="88" y="16"/>
                    <a:pt x="46" y="0"/>
                  </a:cubicBezTo>
                  <a:cubicBezTo>
                    <a:pt x="71" y="10"/>
                    <a:pt x="66" y="42"/>
                    <a:pt x="56" y="58"/>
                  </a:cubicBezTo>
                  <a:cubicBezTo>
                    <a:pt x="45" y="74"/>
                    <a:pt x="28" y="87"/>
                    <a:pt x="0" y="100"/>
                  </a:cubicBezTo>
                  <a:cubicBezTo>
                    <a:pt x="30" y="88"/>
                    <a:pt x="48" y="73"/>
                    <a:pt x="57" y="59"/>
                  </a:cubicBezTo>
                  <a:cubicBezTo>
                    <a:pt x="65" y="44"/>
                    <a:pt x="67" y="32"/>
                    <a:pt x="65" y="18"/>
                  </a:cubicBezTo>
                  <a:cubicBezTo>
                    <a:pt x="78" y="47"/>
                    <a:pt x="67" y="72"/>
                    <a:pt x="41" y="97"/>
                  </a:cubicBezTo>
                  <a:cubicBezTo>
                    <a:pt x="71" y="71"/>
                    <a:pt x="81" y="43"/>
                    <a:pt x="64" y="14"/>
                  </a:cubicBezTo>
                  <a:cubicBezTo>
                    <a:pt x="89" y="42"/>
                    <a:pt x="82" y="72"/>
                    <a:pt x="65" y="98"/>
                  </a:cubicBezTo>
                  <a:cubicBezTo>
                    <a:pt x="86" y="68"/>
                    <a:pt x="90" y="36"/>
                    <a:pt x="62" y="9"/>
                  </a:cubicBezTo>
                  <a:cubicBezTo>
                    <a:pt x="96" y="30"/>
                    <a:pt x="101" y="59"/>
                    <a:pt x="86" y="9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5" name="Freeform 42"/>
            <p:cNvSpPr/>
            <p:nvPr userDrawn="1"/>
          </p:nvSpPr>
          <p:spPr bwMode="auto">
            <a:xfrm>
              <a:off x="8942467" y="4694517"/>
              <a:ext cx="49213" cy="20638"/>
            </a:xfrm>
            <a:custGeom>
              <a:avLst/>
              <a:gdLst>
                <a:gd name="T0" fmla="*/ 19 w 33"/>
                <a:gd name="T1" fmla="*/ 14 h 14"/>
                <a:gd name="T2" fmla="*/ 0 w 33"/>
                <a:gd name="T3" fmla="*/ 0 h 14"/>
                <a:gd name="T4" fmla="*/ 33 w 33"/>
                <a:gd name="T5" fmla="*/ 5 h 14"/>
                <a:gd name="T6" fmla="*/ 18 w 33"/>
                <a:gd name="T7" fmla="*/ 6 h 14"/>
                <a:gd name="T8" fmla="*/ 19 w 33"/>
                <a:gd name="T9" fmla="*/ 14 h 14"/>
              </a:gdLst>
              <a:ahLst/>
              <a:cxnLst>
                <a:cxn ang="0">
                  <a:pos x="T0" y="T1"/>
                </a:cxn>
                <a:cxn ang="0">
                  <a:pos x="T2" y="T3"/>
                </a:cxn>
                <a:cxn ang="0">
                  <a:pos x="T4" y="T5"/>
                </a:cxn>
                <a:cxn ang="0">
                  <a:pos x="T6" y="T7"/>
                </a:cxn>
                <a:cxn ang="0">
                  <a:pos x="T8" y="T9"/>
                </a:cxn>
              </a:cxnLst>
              <a:rect l="0" t="0" r="r" b="b"/>
              <a:pathLst>
                <a:path w="33" h="14">
                  <a:moveTo>
                    <a:pt x="19" y="14"/>
                  </a:moveTo>
                  <a:cubicBezTo>
                    <a:pt x="13" y="8"/>
                    <a:pt x="8" y="4"/>
                    <a:pt x="0" y="0"/>
                  </a:cubicBezTo>
                  <a:cubicBezTo>
                    <a:pt x="11" y="0"/>
                    <a:pt x="25" y="3"/>
                    <a:pt x="33" y="5"/>
                  </a:cubicBezTo>
                  <a:cubicBezTo>
                    <a:pt x="24" y="4"/>
                    <a:pt x="20" y="5"/>
                    <a:pt x="18" y="6"/>
                  </a:cubicBezTo>
                  <a:cubicBezTo>
                    <a:pt x="16" y="8"/>
                    <a:pt x="17" y="10"/>
                    <a:pt x="19"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6" name="Freeform 43"/>
            <p:cNvSpPr/>
            <p:nvPr userDrawn="1"/>
          </p:nvSpPr>
          <p:spPr bwMode="auto">
            <a:xfrm>
              <a:off x="8867855" y="4856442"/>
              <a:ext cx="195263" cy="30163"/>
            </a:xfrm>
            <a:custGeom>
              <a:avLst/>
              <a:gdLst>
                <a:gd name="T0" fmla="*/ 70 w 131"/>
                <a:gd name="T1" fmla="*/ 20 h 20"/>
                <a:gd name="T2" fmla="*/ 77 w 131"/>
                <a:gd name="T3" fmla="*/ 12 h 20"/>
                <a:gd name="T4" fmla="*/ 100 w 131"/>
                <a:gd name="T5" fmla="*/ 12 h 20"/>
                <a:gd name="T6" fmla="*/ 131 w 131"/>
                <a:gd name="T7" fmla="*/ 14 h 20"/>
                <a:gd name="T8" fmla="*/ 124 w 131"/>
                <a:gd name="T9" fmla="*/ 8 h 20"/>
                <a:gd name="T10" fmla="*/ 101 w 131"/>
                <a:gd name="T11" fmla="*/ 5 h 20"/>
                <a:gd name="T12" fmla="*/ 77 w 131"/>
                <a:gd name="T13" fmla="*/ 0 h 20"/>
                <a:gd name="T14" fmla="*/ 65 w 131"/>
                <a:gd name="T15" fmla="*/ 12 h 20"/>
                <a:gd name="T16" fmla="*/ 53 w 131"/>
                <a:gd name="T17" fmla="*/ 0 h 20"/>
                <a:gd name="T18" fmla="*/ 30 w 131"/>
                <a:gd name="T19" fmla="*/ 5 h 20"/>
                <a:gd name="T20" fmla="*/ 7 w 131"/>
                <a:gd name="T21" fmla="*/ 8 h 20"/>
                <a:gd name="T22" fmla="*/ 0 w 131"/>
                <a:gd name="T23" fmla="*/ 14 h 20"/>
                <a:gd name="T24" fmla="*/ 31 w 131"/>
                <a:gd name="T25" fmla="*/ 12 h 20"/>
                <a:gd name="T26" fmla="*/ 54 w 131"/>
                <a:gd name="T27" fmla="*/ 12 h 20"/>
                <a:gd name="T28" fmla="*/ 61 w 131"/>
                <a:gd name="T29" fmla="*/ 20 h 20"/>
                <a:gd name="T30" fmla="*/ 70 w 131"/>
                <a:gd name="T31"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1" h="20">
                  <a:moveTo>
                    <a:pt x="70" y="20"/>
                  </a:moveTo>
                  <a:cubicBezTo>
                    <a:pt x="70" y="16"/>
                    <a:pt x="71" y="14"/>
                    <a:pt x="77" y="12"/>
                  </a:cubicBezTo>
                  <a:cubicBezTo>
                    <a:pt x="83" y="10"/>
                    <a:pt x="89" y="11"/>
                    <a:pt x="100" y="12"/>
                  </a:cubicBezTo>
                  <a:cubicBezTo>
                    <a:pt x="111" y="14"/>
                    <a:pt x="120" y="15"/>
                    <a:pt x="131" y="14"/>
                  </a:cubicBezTo>
                  <a:cubicBezTo>
                    <a:pt x="127" y="12"/>
                    <a:pt x="126" y="10"/>
                    <a:pt x="124" y="8"/>
                  </a:cubicBezTo>
                  <a:cubicBezTo>
                    <a:pt x="115" y="8"/>
                    <a:pt x="109" y="7"/>
                    <a:pt x="101" y="5"/>
                  </a:cubicBezTo>
                  <a:cubicBezTo>
                    <a:pt x="93" y="2"/>
                    <a:pt x="83" y="0"/>
                    <a:pt x="77" y="0"/>
                  </a:cubicBezTo>
                  <a:cubicBezTo>
                    <a:pt x="71" y="1"/>
                    <a:pt x="67" y="4"/>
                    <a:pt x="65" y="12"/>
                  </a:cubicBezTo>
                  <a:cubicBezTo>
                    <a:pt x="63" y="4"/>
                    <a:pt x="59" y="1"/>
                    <a:pt x="53" y="0"/>
                  </a:cubicBezTo>
                  <a:cubicBezTo>
                    <a:pt x="47" y="0"/>
                    <a:pt x="38" y="2"/>
                    <a:pt x="30" y="5"/>
                  </a:cubicBezTo>
                  <a:cubicBezTo>
                    <a:pt x="22" y="7"/>
                    <a:pt x="16" y="8"/>
                    <a:pt x="7" y="8"/>
                  </a:cubicBezTo>
                  <a:cubicBezTo>
                    <a:pt x="5" y="10"/>
                    <a:pt x="4" y="12"/>
                    <a:pt x="0" y="14"/>
                  </a:cubicBezTo>
                  <a:cubicBezTo>
                    <a:pt x="11" y="15"/>
                    <a:pt x="20" y="14"/>
                    <a:pt x="31" y="12"/>
                  </a:cubicBezTo>
                  <a:cubicBezTo>
                    <a:pt x="41" y="11"/>
                    <a:pt x="48" y="10"/>
                    <a:pt x="54" y="12"/>
                  </a:cubicBezTo>
                  <a:cubicBezTo>
                    <a:pt x="60" y="14"/>
                    <a:pt x="61" y="16"/>
                    <a:pt x="61" y="20"/>
                  </a:cubicBezTo>
                  <a:cubicBezTo>
                    <a:pt x="70" y="20"/>
                    <a:pt x="70" y="20"/>
                    <a:pt x="70"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7" name="Freeform 44"/>
            <p:cNvSpPr>
              <a:spLocks noEditPoints="1"/>
            </p:cNvSpPr>
            <p:nvPr userDrawn="1"/>
          </p:nvSpPr>
          <p:spPr bwMode="auto">
            <a:xfrm>
              <a:off x="8840867" y="4681823"/>
              <a:ext cx="252414" cy="257174"/>
            </a:xfrm>
            <a:custGeom>
              <a:avLst/>
              <a:gdLst>
                <a:gd name="T0" fmla="*/ 85 w 170"/>
                <a:gd name="T1" fmla="*/ 0 h 171"/>
                <a:gd name="T2" fmla="*/ 0 w 170"/>
                <a:gd name="T3" fmla="*/ 86 h 171"/>
                <a:gd name="T4" fmla="*/ 85 w 170"/>
                <a:gd name="T5" fmla="*/ 171 h 171"/>
                <a:gd name="T6" fmla="*/ 170 w 170"/>
                <a:gd name="T7" fmla="*/ 86 h 171"/>
                <a:gd name="T8" fmla="*/ 85 w 170"/>
                <a:gd name="T9" fmla="*/ 0 h 171"/>
                <a:gd name="T10" fmla="*/ 85 w 170"/>
                <a:gd name="T11" fmla="*/ 168 h 171"/>
                <a:gd name="T12" fmla="*/ 2 w 170"/>
                <a:gd name="T13" fmla="*/ 85 h 171"/>
                <a:gd name="T14" fmla="*/ 85 w 170"/>
                <a:gd name="T15" fmla="*/ 3 h 171"/>
                <a:gd name="T16" fmla="*/ 167 w 170"/>
                <a:gd name="T17" fmla="*/ 85 h 171"/>
                <a:gd name="T18" fmla="*/ 85 w 170"/>
                <a:gd name="T19" fmla="*/ 168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0" h="171">
                  <a:moveTo>
                    <a:pt x="85" y="0"/>
                  </a:moveTo>
                  <a:cubicBezTo>
                    <a:pt x="38" y="0"/>
                    <a:pt x="0" y="38"/>
                    <a:pt x="0" y="86"/>
                  </a:cubicBezTo>
                  <a:cubicBezTo>
                    <a:pt x="0" y="132"/>
                    <a:pt x="38" y="171"/>
                    <a:pt x="85" y="171"/>
                  </a:cubicBezTo>
                  <a:cubicBezTo>
                    <a:pt x="132" y="171"/>
                    <a:pt x="170" y="133"/>
                    <a:pt x="170" y="86"/>
                  </a:cubicBezTo>
                  <a:cubicBezTo>
                    <a:pt x="170" y="38"/>
                    <a:pt x="132" y="0"/>
                    <a:pt x="85" y="0"/>
                  </a:cubicBezTo>
                  <a:close/>
                  <a:moveTo>
                    <a:pt x="85" y="168"/>
                  </a:moveTo>
                  <a:cubicBezTo>
                    <a:pt x="39" y="168"/>
                    <a:pt x="2" y="131"/>
                    <a:pt x="2" y="85"/>
                  </a:cubicBezTo>
                  <a:cubicBezTo>
                    <a:pt x="2" y="40"/>
                    <a:pt x="39" y="3"/>
                    <a:pt x="85" y="3"/>
                  </a:cubicBezTo>
                  <a:cubicBezTo>
                    <a:pt x="130" y="3"/>
                    <a:pt x="167" y="40"/>
                    <a:pt x="167" y="85"/>
                  </a:cubicBezTo>
                  <a:cubicBezTo>
                    <a:pt x="167" y="131"/>
                    <a:pt x="130" y="168"/>
                    <a:pt x="85" y="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8" name="Freeform 45"/>
            <p:cNvSpPr>
              <a:spLocks noEditPoints="1"/>
            </p:cNvSpPr>
            <p:nvPr userDrawn="1"/>
          </p:nvSpPr>
          <p:spPr bwMode="auto">
            <a:xfrm>
              <a:off x="9091692" y="4667536"/>
              <a:ext cx="39688" cy="36513"/>
            </a:xfrm>
            <a:custGeom>
              <a:avLst/>
              <a:gdLst>
                <a:gd name="T0" fmla="*/ 13 w 26"/>
                <a:gd name="T1" fmla="*/ 16 h 25"/>
                <a:gd name="T2" fmla="*/ 11 w 26"/>
                <a:gd name="T3" fmla="*/ 25 h 25"/>
                <a:gd name="T4" fmla="*/ 7 w 26"/>
                <a:gd name="T5" fmla="*/ 24 h 25"/>
                <a:gd name="T6" fmla="*/ 9 w 26"/>
                <a:gd name="T7" fmla="*/ 19 h 25"/>
                <a:gd name="T8" fmla="*/ 10 w 26"/>
                <a:gd name="T9" fmla="*/ 14 h 25"/>
                <a:gd name="T10" fmla="*/ 10 w 26"/>
                <a:gd name="T11" fmla="*/ 14 h 25"/>
                <a:gd name="T12" fmla="*/ 13 w 26"/>
                <a:gd name="T13" fmla="*/ 16 h 25"/>
                <a:gd name="T14" fmla="*/ 25 w 26"/>
                <a:gd name="T15" fmla="*/ 0 h 25"/>
                <a:gd name="T16" fmla="*/ 26 w 26"/>
                <a:gd name="T17" fmla="*/ 2 h 25"/>
                <a:gd name="T18" fmla="*/ 21 w 26"/>
                <a:gd name="T19" fmla="*/ 7 h 25"/>
                <a:gd name="T20" fmla="*/ 18 w 26"/>
                <a:gd name="T21" fmla="*/ 9 h 25"/>
                <a:gd name="T22" fmla="*/ 22 w 26"/>
                <a:gd name="T23" fmla="*/ 11 h 25"/>
                <a:gd name="T24" fmla="*/ 22 w 26"/>
                <a:gd name="T25" fmla="*/ 11 h 25"/>
                <a:gd name="T26" fmla="*/ 23 w 26"/>
                <a:gd name="T27" fmla="*/ 9 h 25"/>
                <a:gd name="T28" fmla="*/ 23 w 26"/>
                <a:gd name="T29" fmla="*/ 9 h 25"/>
                <a:gd name="T30" fmla="*/ 24 w 26"/>
                <a:gd name="T31" fmla="*/ 9 h 25"/>
                <a:gd name="T32" fmla="*/ 25 w 26"/>
                <a:gd name="T33" fmla="*/ 14 h 25"/>
                <a:gd name="T34" fmla="*/ 26 w 26"/>
                <a:gd name="T35" fmla="*/ 15 h 25"/>
                <a:gd name="T36" fmla="*/ 26 w 26"/>
                <a:gd name="T37" fmla="*/ 16 h 25"/>
                <a:gd name="T38" fmla="*/ 25 w 26"/>
                <a:gd name="T39" fmla="*/ 16 h 25"/>
                <a:gd name="T40" fmla="*/ 23 w 26"/>
                <a:gd name="T41" fmla="*/ 16 h 25"/>
                <a:gd name="T42" fmla="*/ 22 w 26"/>
                <a:gd name="T43" fmla="*/ 15 h 25"/>
                <a:gd name="T44" fmla="*/ 13 w 26"/>
                <a:gd name="T45" fmla="*/ 11 h 25"/>
                <a:gd name="T46" fmla="*/ 4 w 26"/>
                <a:gd name="T47" fmla="*/ 13 h 25"/>
                <a:gd name="T48" fmla="*/ 2 w 26"/>
                <a:gd name="T49" fmla="*/ 8 h 25"/>
                <a:gd name="T50" fmla="*/ 2 w 26"/>
                <a:gd name="T51" fmla="*/ 8 h 25"/>
                <a:gd name="T52" fmla="*/ 3 w 26"/>
                <a:gd name="T53" fmla="*/ 8 h 25"/>
                <a:gd name="T54" fmla="*/ 5 w 26"/>
                <a:gd name="T55" fmla="*/ 10 h 25"/>
                <a:gd name="T56" fmla="*/ 11 w 26"/>
                <a:gd name="T57" fmla="*/ 10 h 25"/>
                <a:gd name="T58" fmla="*/ 11 w 26"/>
                <a:gd name="T59" fmla="*/ 9 h 25"/>
                <a:gd name="T60" fmla="*/ 8 w 26"/>
                <a:gd name="T61" fmla="*/ 3 h 25"/>
                <a:gd name="T62" fmla="*/ 9 w 26"/>
                <a:gd name="T63" fmla="*/ 2 h 25"/>
                <a:gd name="T64" fmla="*/ 10 w 26"/>
                <a:gd name="T65" fmla="*/ 2 h 25"/>
                <a:gd name="T66" fmla="*/ 11 w 26"/>
                <a:gd name="T67" fmla="*/ 5 h 25"/>
                <a:gd name="T68" fmla="*/ 12 w 26"/>
                <a:gd name="T69" fmla="*/ 6 h 25"/>
                <a:gd name="T70" fmla="*/ 15 w 26"/>
                <a:gd name="T71" fmla="*/ 8 h 25"/>
                <a:gd name="T72" fmla="*/ 22 w 26"/>
                <a:gd name="T73" fmla="*/ 2 h 25"/>
                <a:gd name="T74" fmla="*/ 24 w 26"/>
                <a:gd name="T75" fmla="*/ 0 h 25"/>
                <a:gd name="T76" fmla="*/ 25 w 26"/>
                <a:gd name="T7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6" h="25">
                  <a:moveTo>
                    <a:pt x="13" y="16"/>
                  </a:moveTo>
                  <a:cubicBezTo>
                    <a:pt x="14" y="18"/>
                    <a:pt x="13" y="24"/>
                    <a:pt x="11" y="25"/>
                  </a:cubicBezTo>
                  <a:cubicBezTo>
                    <a:pt x="10" y="25"/>
                    <a:pt x="7" y="25"/>
                    <a:pt x="7" y="24"/>
                  </a:cubicBezTo>
                  <a:cubicBezTo>
                    <a:pt x="7" y="22"/>
                    <a:pt x="8" y="21"/>
                    <a:pt x="9" y="19"/>
                  </a:cubicBezTo>
                  <a:cubicBezTo>
                    <a:pt x="10" y="18"/>
                    <a:pt x="9" y="16"/>
                    <a:pt x="10" y="14"/>
                  </a:cubicBezTo>
                  <a:cubicBezTo>
                    <a:pt x="10" y="14"/>
                    <a:pt x="10" y="14"/>
                    <a:pt x="10" y="14"/>
                  </a:cubicBezTo>
                  <a:cubicBezTo>
                    <a:pt x="11" y="15"/>
                    <a:pt x="12" y="15"/>
                    <a:pt x="13" y="16"/>
                  </a:cubicBezTo>
                  <a:close/>
                  <a:moveTo>
                    <a:pt x="25" y="0"/>
                  </a:moveTo>
                  <a:cubicBezTo>
                    <a:pt x="25" y="0"/>
                    <a:pt x="26" y="1"/>
                    <a:pt x="26" y="2"/>
                  </a:cubicBezTo>
                  <a:cubicBezTo>
                    <a:pt x="26" y="3"/>
                    <a:pt x="23" y="6"/>
                    <a:pt x="21" y="7"/>
                  </a:cubicBezTo>
                  <a:cubicBezTo>
                    <a:pt x="20" y="8"/>
                    <a:pt x="19" y="8"/>
                    <a:pt x="18" y="9"/>
                  </a:cubicBezTo>
                  <a:cubicBezTo>
                    <a:pt x="19" y="10"/>
                    <a:pt x="20" y="11"/>
                    <a:pt x="22" y="11"/>
                  </a:cubicBezTo>
                  <a:cubicBezTo>
                    <a:pt x="22" y="11"/>
                    <a:pt x="22" y="11"/>
                    <a:pt x="22" y="11"/>
                  </a:cubicBezTo>
                  <a:cubicBezTo>
                    <a:pt x="23" y="10"/>
                    <a:pt x="23" y="10"/>
                    <a:pt x="23" y="9"/>
                  </a:cubicBezTo>
                  <a:cubicBezTo>
                    <a:pt x="23" y="9"/>
                    <a:pt x="23" y="9"/>
                    <a:pt x="23" y="9"/>
                  </a:cubicBezTo>
                  <a:cubicBezTo>
                    <a:pt x="23" y="9"/>
                    <a:pt x="23" y="9"/>
                    <a:pt x="24" y="9"/>
                  </a:cubicBezTo>
                  <a:cubicBezTo>
                    <a:pt x="23" y="11"/>
                    <a:pt x="24" y="12"/>
                    <a:pt x="25" y="14"/>
                  </a:cubicBezTo>
                  <a:cubicBezTo>
                    <a:pt x="26" y="14"/>
                    <a:pt x="25" y="15"/>
                    <a:pt x="26" y="15"/>
                  </a:cubicBezTo>
                  <a:cubicBezTo>
                    <a:pt x="26" y="16"/>
                    <a:pt x="26" y="15"/>
                    <a:pt x="26" y="16"/>
                  </a:cubicBezTo>
                  <a:cubicBezTo>
                    <a:pt x="25" y="16"/>
                    <a:pt x="25" y="16"/>
                    <a:pt x="25" y="16"/>
                  </a:cubicBezTo>
                  <a:cubicBezTo>
                    <a:pt x="24" y="16"/>
                    <a:pt x="24" y="16"/>
                    <a:pt x="23" y="16"/>
                  </a:cubicBezTo>
                  <a:cubicBezTo>
                    <a:pt x="23" y="16"/>
                    <a:pt x="22" y="15"/>
                    <a:pt x="22" y="15"/>
                  </a:cubicBezTo>
                  <a:cubicBezTo>
                    <a:pt x="19" y="13"/>
                    <a:pt x="16" y="11"/>
                    <a:pt x="13" y="11"/>
                  </a:cubicBezTo>
                  <a:cubicBezTo>
                    <a:pt x="11" y="12"/>
                    <a:pt x="6" y="14"/>
                    <a:pt x="4" y="13"/>
                  </a:cubicBezTo>
                  <a:cubicBezTo>
                    <a:pt x="2" y="13"/>
                    <a:pt x="0" y="9"/>
                    <a:pt x="2" y="8"/>
                  </a:cubicBezTo>
                  <a:cubicBezTo>
                    <a:pt x="2" y="8"/>
                    <a:pt x="2" y="8"/>
                    <a:pt x="2" y="8"/>
                  </a:cubicBezTo>
                  <a:cubicBezTo>
                    <a:pt x="2" y="8"/>
                    <a:pt x="3" y="8"/>
                    <a:pt x="3" y="8"/>
                  </a:cubicBezTo>
                  <a:cubicBezTo>
                    <a:pt x="4" y="9"/>
                    <a:pt x="5" y="10"/>
                    <a:pt x="5" y="10"/>
                  </a:cubicBezTo>
                  <a:cubicBezTo>
                    <a:pt x="7" y="10"/>
                    <a:pt x="10" y="10"/>
                    <a:pt x="11" y="10"/>
                  </a:cubicBezTo>
                  <a:cubicBezTo>
                    <a:pt x="11" y="9"/>
                    <a:pt x="11" y="9"/>
                    <a:pt x="11" y="9"/>
                  </a:cubicBezTo>
                  <a:cubicBezTo>
                    <a:pt x="9" y="6"/>
                    <a:pt x="7" y="6"/>
                    <a:pt x="8" y="3"/>
                  </a:cubicBezTo>
                  <a:cubicBezTo>
                    <a:pt x="8" y="2"/>
                    <a:pt x="9" y="2"/>
                    <a:pt x="9" y="2"/>
                  </a:cubicBezTo>
                  <a:cubicBezTo>
                    <a:pt x="9" y="2"/>
                    <a:pt x="10" y="2"/>
                    <a:pt x="10" y="2"/>
                  </a:cubicBezTo>
                  <a:cubicBezTo>
                    <a:pt x="10" y="3"/>
                    <a:pt x="11" y="4"/>
                    <a:pt x="11" y="5"/>
                  </a:cubicBezTo>
                  <a:cubicBezTo>
                    <a:pt x="12" y="5"/>
                    <a:pt x="12" y="6"/>
                    <a:pt x="12" y="6"/>
                  </a:cubicBezTo>
                  <a:cubicBezTo>
                    <a:pt x="13" y="6"/>
                    <a:pt x="14" y="8"/>
                    <a:pt x="15" y="8"/>
                  </a:cubicBezTo>
                  <a:cubicBezTo>
                    <a:pt x="16" y="8"/>
                    <a:pt x="21" y="4"/>
                    <a:pt x="22" y="2"/>
                  </a:cubicBezTo>
                  <a:cubicBezTo>
                    <a:pt x="23" y="2"/>
                    <a:pt x="23" y="0"/>
                    <a:pt x="24" y="0"/>
                  </a:cubicBezTo>
                  <a:cubicBezTo>
                    <a:pt x="25" y="0"/>
                    <a:pt x="25" y="0"/>
                    <a:pt x="2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9" name="Freeform 46"/>
            <p:cNvSpPr>
              <a:spLocks noEditPoints="1"/>
            </p:cNvSpPr>
            <p:nvPr userDrawn="1"/>
          </p:nvSpPr>
          <p:spPr bwMode="auto">
            <a:xfrm>
              <a:off x="9120267" y="4715161"/>
              <a:ext cx="53975" cy="44450"/>
            </a:xfrm>
            <a:custGeom>
              <a:avLst/>
              <a:gdLst>
                <a:gd name="T0" fmla="*/ 32 w 36"/>
                <a:gd name="T1" fmla="*/ 11 h 30"/>
                <a:gd name="T2" fmla="*/ 36 w 36"/>
                <a:gd name="T3" fmla="*/ 16 h 30"/>
                <a:gd name="T4" fmla="*/ 30 w 36"/>
                <a:gd name="T5" fmla="*/ 16 h 30"/>
                <a:gd name="T6" fmla="*/ 26 w 36"/>
                <a:gd name="T7" fmla="*/ 13 h 30"/>
                <a:gd name="T8" fmla="*/ 27 w 36"/>
                <a:gd name="T9" fmla="*/ 16 h 30"/>
                <a:gd name="T10" fmla="*/ 23 w 36"/>
                <a:gd name="T11" fmla="*/ 22 h 30"/>
                <a:gd name="T12" fmla="*/ 14 w 36"/>
                <a:gd name="T13" fmla="*/ 21 h 30"/>
                <a:gd name="T14" fmla="*/ 14 w 36"/>
                <a:gd name="T15" fmla="*/ 24 h 30"/>
                <a:gd name="T16" fmla="*/ 14 w 36"/>
                <a:gd name="T17" fmla="*/ 30 h 30"/>
                <a:gd name="T18" fmla="*/ 10 w 36"/>
                <a:gd name="T19" fmla="*/ 24 h 30"/>
                <a:gd name="T20" fmla="*/ 1 w 36"/>
                <a:gd name="T21" fmla="*/ 18 h 30"/>
                <a:gd name="T22" fmla="*/ 3 w 36"/>
                <a:gd name="T23" fmla="*/ 19 h 30"/>
                <a:gd name="T24" fmla="*/ 9 w 36"/>
                <a:gd name="T25" fmla="*/ 24 h 30"/>
                <a:gd name="T26" fmla="*/ 9 w 36"/>
                <a:gd name="T27" fmla="*/ 23 h 30"/>
                <a:gd name="T28" fmla="*/ 6 w 36"/>
                <a:gd name="T29" fmla="*/ 20 h 30"/>
                <a:gd name="T30" fmla="*/ 4 w 36"/>
                <a:gd name="T31" fmla="*/ 12 h 30"/>
                <a:gd name="T32" fmla="*/ 8 w 36"/>
                <a:gd name="T33" fmla="*/ 18 h 30"/>
                <a:gd name="T34" fmla="*/ 12 w 36"/>
                <a:gd name="T35" fmla="*/ 20 h 30"/>
                <a:gd name="T36" fmla="*/ 17 w 36"/>
                <a:gd name="T37" fmla="*/ 19 h 30"/>
                <a:gd name="T38" fmla="*/ 14 w 36"/>
                <a:gd name="T39" fmla="*/ 16 h 30"/>
                <a:gd name="T40" fmla="*/ 21 w 36"/>
                <a:gd name="T41" fmla="*/ 20 h 30"/>
                <a:gd name="T42" fmla="*/ 24 w 36"/>
                <a:gd name="T43" fmla="*/ 18 h 30"/>
                <a:gd name="T44" fmla="*/ 14 w 36"/>
                <a:gd name="T45" fmla="*/ 12 h 30"/>
                <a:gd name="T46" fmla="*/ 10 w 36"/>
                <a:gd name="T47" fmla="*/ 14 h 30"/>
                <a:gd name="T48" fmla="*/ 10 w 36"/>
                <a:gd name="T49" fmla="*/ 12 h 30"/>
                <a:gd name="T50" fmla="*/ 14 w 36"/>
                <a:gd name="T51" fmla="*/ 6 h 30"/>
                <a:gd name="T52" fmla="*/ 21 w 36"/>
                <a:gd name="T53" fmla="*/ 10 h 30"/>
                <a:gd name="T54" fmla="*/ 32 w 36"/>
                <a:gd name="T55" fmla="*/ 14 h 30"/>
                <a:gd name="T56" fmla="*/ 32 w 36"/>
                <a:gd name="T57" fmla="*/ 14 h 30"/>
                <a:gd name="T58" fmla="*/ 29 w 36"/>
                <a:gd name="T59" fmla="*/ 6 h 30"/>
                <a:gd name="T60" fmla="*/ 32 w 36"/>
                <a:gd name="T61" fmla="*/ 6 h 30"/>
                <a:gd name="T62" fmla="*/ 34 w 36"/>
                <a:gd name="T63" fmla="*/ 0 h 30"/>
                <a:gd name="T64" fmla="*/ 29 w 36"/>
                <a:gd name="T65"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6" h="30">
                  <a:moveTo>
                    <a:pt x="32" y="6"/>
                  </a:moveTo>
                  <a:cubicBezTo>
                    <a:pt x="33" y="8"/>
                    <a:pt x="31" y="10"/>
                    <a:pt x="32" y="11"/>
                  </a:cubicBezTo>
                  <a:cubicBezTo>
                    <a:pt x="32" y="11"/>
                    <a:pt x="32" y="12"/>
                    <a:pt x="32" y="12"/>
                  </a:cubicBezTo>
                  <a:cubicBezTo>
                    <a:pt x="34" y="12"/>
                    <a:pt x="36" y="14"/>
                    <a:pt x="36" y="16"/>
                  </a:cubicBezTo>
                  <a:cubicBezTo>
                    <a:pt x="36" y="17"/>
                    <a:pt x="34" y="19"/>
                    <a:pt x="33" y="19"/>
                  </a:cubicBezTo>
                  <a:cubicBezTo>
                    <a:pt x="32" y="18"/>
                    <a:pt x="30" y="16"/>
                    <a:pt x="30" y="16"/>
                  </a:cubicBezTo>
                  <a:cubicBezTo>
                    <a:pt x="29" y="14"/>
                    <a:pt x="27" y="14"/>
                    <a:pt x="26" y="13"/>
                  </a:cubicBezTo>
                  <a:cubicBezTo>
                    <a:pt x="26" y="13"/>
                    <a:pt x="26" y="13"/>
                    <a:pt x="26" y="13"/>
                  </a:cubicBezTo>
                  <a:cubicBezTo>
                    <a:pt x="26" y="13"/>
                    <a:pt x="26" y="13"/>
                    <a:pt x="26" y="13"/>
                  </a:cubicBezTo>
                  <a:cubicBezTo>
                    <a:pt x="26" y="14"/>
                    <a:pt x="27" y="14"/>
                    <a:pt x="27" y="16"/>
                  </a:cubicBezTo>
                  <a:cubicBezTo>
                    <a:pt x="27" y="18"/>
                    <a:pt x="28" y="21"/>
                    <a:pt x="24" y="23"/>
                  </a:cubicBezTo>
                  <a:cubicBezTo>
                    <a:pt x="24" y="22"/>
                    <a:pt x="24" y="22"/>
                    <a:pt x="23" y="22"/>
                  </a:cubicBezTo>
                  <a:cubicBezTo>
                    <a:pt x="22" y="22"/>
                    <a:pt x="21" y="20"/>
                    <a:pt x="20" y="20"/>
                  </a:cubicBezTo>
                  <a:cubicBezTo>
                    <a:pt x="19" y="22"/>
                    <a:pt x="16" y="21"/>
                    <a:pt x="14" y="21"/>
                  </a:cubicBezTo>
                  <a:cubicBezTo>
                    <a:pt x="13" y="21"/>
                    <a:pt x="13" y="22"/>
                    <a:pt x="13" y="22"/>
                  </a:cubicBezTo>
                  <a:cubicBezTo>
                    <a:pt x="14" y="22"/>
                    <a:pt x="14" y="23"/>
                    <a:pt x="14" y="24"/>
                  </a:cubicBezTo>
                  <a:cubicBezTo>
                    <a:pt x="15" y="24"/>
                    <a:pt x="18" y="26"/>
                    <a:pt x="18" y="28"/>
                  </a:cubicBezTo>
                  <a:cubicBezTo>
                    <a:pt x="18" y="29"/>
                    <a:pt x="16" y="30"/>
                    <a:pt x="14" y="30"/>
                  </a:cubicBezTo>
                  <a:cubicBezTo>
                    <a:pt x="14" y="28"/>
                    <a:pt x="13" y="26"/>
                    <a:pt x="11" y="25"/>
                  </a:cubicBezTo>
                  <a:cubicBezTo>
                    <a:pt x="10" y="25"/>
                    <a:pt x="11" y="24"/>
                    <a:pt x="10" y="24"/>
                  </a:cubicBezTo>
                  <a:cubicBezTo>
                    <a:pt x="9" y="25"/>
                    <a:pt x="8" y="26"/>
                    <a:pt x="7" y="26"/>
                  </a:cubicBezTo>
                  <a:cubicBezTo>
                    <a:pt x="3" y="25"/>
                    <a:pt x="0" y="22"/>
                    <a:pt x="1" y="18"/>
                  </a:cubicBezTo>
                  <a:cubicBezTo>
                    <a:pt x="2" y="17"/>
                    <a:pt x="2" y="16"/>
                    <a:pt x="2" y="15"/>
                  </a:cubicBezTo>
                  <a:cubicBezTo>
                    <a:pt x="3" y="16"/>
                    <a:pt x="3" y="18"/>
                    <a:pt x="3" y="19"/>
                  </a:cubicBezTo>
                  <a:cubicBezTo>
                    <a:pt x="3" y="19"/>
                    <a:pt x="3" y="20"/>
                    <a:pt x="4" y="20"/>
                  </a:cubicBezTo>
                  <a:cubicBezTo>
                    <a:pt x="5" y="22"/>
                    <a:pt x="7" y="23"/>
                    <a:pt x="9" y="24"/>
                  </a:cubicBezTo>
                  <a:cubicBezTo>
                    <a:pt x="9" y="24"/>
                    <a:pt x="9" y="24"/>
                    <a:pt x="9" y="23"/>
                  </a:cubicBezTo>
                  <a:cubicBezTo>
                    <a:pt x="9" y="23"/>
                    <a:pt x="9" y="23"/>
                    <a:pt x="9" y="23"/>
                  </a:cubicBezTo>
                  <a:cubicBezTo>
                    <a:pt x="9" y="22"/>
                    <a:pt x="8" y="22"/>
                    <a:pt x="8" y="21"/>
                  </a:cubicBezTo>
                  <a:cubicBezTo>
                    <a:pt x="8" y="21"/>
                    <a:pt x="7" y="20"/>
                    <a:pt x="6" y="20"/>
                  </a:cubicBezTo>
                  <a:cubicBezTo>
                    <a:pt x="5" y="19"/>
                    <a:pt x="3" y="14"/>
                    <a:pt x="4" y="13"/>
                  </a:cubicBezTo>
                  <a:cubicBezTo>
                    <a:pt x="4" y="13"/>
                    <a:pt x="4" y="12"/>
                    <a:pt x="4" y="12"/>
                  </a:cubicBezTo>
                  <a:cubicBezTo>
                    <a:pt x="5" y="12"/>
                    <a:pt x="5" y="12"/>
                    <a:pt x="5" y="13"/>
                  </a:cubicBezTo>
                  <a:cubicBezTo>
                    <a:pt x="6" y="14"/>
                    <a:pt x="7" y="16"/>
                    <a:pt x="8" y="18"/>
                  </a:cubicBezTo>
                  <a:cubicBezTo>
                    <a:pt x="9" y="18"/>
                    <a:pt x="10" y="19"/>
                    <a:pt x="11" y="20"/>
                  </a:cubicBezTo>
                  <a:cubicBezTo>
                    <a:pt x="11" y="20"/>
                    <a:pt x="11" y="20"/>
                    <a:pt x="12" y="20"/>
                  </a:cubicBezTo>
                  <a:cubicBezTo>
                    <a:pt x="13" y="19"/>
                    <a:pt x="14" y="19"/>
                    <a:pt x="16" y="19"/>
                  </a:cubicBezTo>
                  <a:cubicBezTo>
                    <a:pt x="16" y="19"/>
                    <a:pt x="17" y="19"/>
                    <a:pt x="17" y="19"/>
                  </a:cubicBezTo>
                  <a:cubicBezTo>
                    <a:pt x="17" y="18"/>
                    <a:pt x="15" y="17"/>
                    <a:pt x="15" y="17"/>
                  </a:cubicBezTo>
                  <a:cubicBezTo>
                    <a:pt x="14" y="16"/>
                    <a:pt x="14" y="16"/>
                    <a:pt x="14" y="16"/>
                  </a:cubicBezTo>
                  <a:cubicBezTo>
                    <a:pt x="16" y="14"/>
                    <a:pt x="17" y="16"/>
                    <a:pt x="19" y="18"/>
                  </a:cubicBezTo>
                  <a:cubicBezTo>
                    <a:pt x="20" y="19"/>
                    <a:pt x="20" y="19"/>
                    <a:pt x="21" y="20"/>
                  </a:cubicBezTo>
                  <a:cubicBezTo>
                    <a:pt x="22" y="20"/>
                    <a:pt x="23" y="21"/>
                    <a:pt x="24" y="20"/>
                  </a:cubicBezTo>
                  <a:cubicBezTo>
                    <a:pt x="24" y="19"/>
                    <a:pt x="24" y="19"/>
                    <a:pt x="24" y="18"/>
                  </a:cubicBezTo>
                  <a:cubicBezTo>
                    <a:pt x="24" y="15"/>
                    <a:pt x="20" y="12"/>
                    <a:pt x="17" y="12"/>
                  </a:cubicBezTo>
                  <a:cubicBezTo>
                    <a:pt x="16" y="11"/>
                    <a:pt x="14" y="10"/>
                    <a:pt x="14" y="12"/>
                  </a:cubicBezTo>
                  <a:cubicBezTo>
                    <a:pt x="14" y="12"/>
                    <a:pt x="13" y="14"/>
                    <a:pt x="13" y="14"/>
                  </a:cubicBezTo>
                  <a:cubicBezTo>
                    <a:pt x="12" y="14"/>
                    <a:pt x="11" y="14"/>
                    <a:pt x="10" y="14"/>
                  </a:cubicBezTo>
                  <a:cubicBezTo>
                    <a:pt x="10" y="14"/>
                    <a:pt x="10" y="14"/>
                    <a:pt x="10" y="14"/>
                  </a:cubicBezTo>
                  <a:cubicBezTo>
                    <a:pt x="10" y="13"/>
                    <a:pt x="10" y="13"/>
                    <a:pt x="10" y="12"/>
                  </a:cubicBezTo>
                  <a:cubicBezTo>
                    <a:pt x="10" y="12"/>
                    <a:pt x="9" y="12"/>
                    <a:pt x="9" y="11"/>
                  </a:cubicBezTo>
                  <a:cubicBezTo>
                    <a:pt x="9" y="10"/>
                    <a:pt x="13" y="6"/>
                    <a:pt x="14" y="6"/>
                  </a:cubicBezTo>
                  <a:cubicBezTo>
                    <a:pt x="16" y="8"/>
                    <a:pt x="17" y="8"/>
                    <a:pt x="19" y="9"/>
                  </a:cubicBezTo>
                  <a:cubicBezTo>
                    <a:pt x="20" y="9"/>
                    <a:pt x="21" y="10"/>
                    <a:pt x="21" y="10"/>
                  </a:cubicBezTo>
                  <a:cubicBezTo>
                    <a:pt x="23" y="11"/>
                    <a:pt x="24" y="11"/>
                    <a:pt x="26" y="12"/>
                  </a:cubicBezTo>
                  <a:cubicBezTo>
                    <a:pt x="28" y="12"/>
                    <a:pt x="30" y="14"/>
                    <a:pt x="32" y="14"/>
                  </a:cubicBezTo>
                  <a:cubicBezTo>
                    <a:pt x="32" y="14"/>
                    <a:pt x="32" y="14"/>
                    <a:pt x="32" y="14"/>
                  </a:cubicBezTo>
                  <a:cubicBezTo>
                    <a:pt x="32" y="14"/>
                    <a:pt x="32" y="14"/>
                    <a:pt x="32" y="14"/>
                  </a:cubicBezTo>
                  <a:cubicBezTo>
                    <a:pt x="30" y="13"/>
                    <a:pt x="27" y="12"/>
                    <a:pt x="28" y="10"/>
                  </a:cubicBezTo>
                  <a:cubicBezTo>
                    <a:pt x="28" y="8"/>
                    <a:pt x="30" y="8"/>
                    <a:pt x="29" y="6"/>
                  </a:cubicBezTo>
                  <a:cubicBezTo>
                    <a:pt x="30" y="6"/>
                    <a:pt x="30" y="6"/>
                    <a:pt x="30" y="6"/>
                  </a:cubicBezTo>
                  <a:cubicBezTo>
                    <a:pt x="31" y="6"/>
                    <a:pt x="31" y="6"/>
                    <a:pt x="32" y="6"/>
                  </a:cubicBezTo>
                  <a:close/>
                  <a:moveTo>
                    <a:pt x="34" y="0"/>
                  </a:moveTo>
                  <a:cubicBezTo>
                    <a:pt x="34" y="0"/>
                    <a:pt x="34" y="0"/>
                    <a:pt x="34" y="0"/>
                  </a:cubicBezTo>
                  <a:cubicBezTo>
                    <a:pt x="33" y="2"/>
                    <a:pt x="29" y="6"/>
                    <a:pt x="26" y="6"/>
                  </a:cubicBezTo>
                  <a:cubicBezTo>
                    <a:pt x="25" y="4"/>
                    <a:pt x="27" y="2"/>
                    <a:pt x="29" y="0"/>
                  </a:cubicBezTo>
                  <a:cubicBezTo>
                    <a:pt x="30" y="1"/>
                    <a:pt x="32" y="0"/>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0" name="Freeform 47"/>
            <p:cNvSpPr>
              <a:spLocks noEditPoints="1"/>
            </p:cNvSpPr>
            <p:nvPr userDrawn="1"/>
          </p:nvSpPr>
          <p:spPr bwMode="auto">
            <a:xfrm>
              <a:off x="9037717" y="4621498"/>
              <a:ext cx="53975" cy="46038"/>
            </a:xfrm>
            <a:custGeom>
              <a:avLst/>
              <a:gdLst>
                <a:gd name="T0" fmla="*/ 13 w 36"/>
                <a:gd name="T1" fmla="*/ 14 h 30"/>
                <a:gd name="T2" fmla="*/ 10 w 36"/>
                <a:gd name="T3" fmla="*/ 17 h 30"/>
                <a:gd name="T4" fmla="*/ 10 w 36"/>
                <a:gd name="T5" fmla="*/ 17 h 30"/>
                <a:gd name="T6" fmla="*/ 13 w 36"/>
                <a:gd name="T7" fmla="*/ 14 h 30"/>
                <a:gd name="T8" fmla="*/ 13 w 36"/>
                <a:gd name="T9" fmla="*/ 14 h 30"/>
                <a:gd name="T10" fmla="*/ 26 w 36"/>
                <a:gd name="T11" fmla="*/ 1 h 30"/>
                <a:gd name="T12" fmla="*/ 27 w 36"/>
                <a:gd name="T13" fmla="*/ 1 h 30"/>
                <a:gd name="T14" fmla="*/ 25 w 36"/>
                <a:gd name="T15" fmla="*/ 7 h 30"/>
                <a:gd name="T16" fmla="*/ 22 w 36"/>
                <a:gd name="T17" fmla="*/ 10 h 30"/>
                <a:gd name="T18" fmla="*/ 22 w 36"/>
                <a:gd name="T19" fmla="*/ 11 h 30"/>
                <a:gd name="T20" fmla="*/ 25 w 36"/>
                <a:gd name="T21" fmla="*/ 11 h 30"/>
                <a:gd name="T22" fmla="*/ 26 w 36"/>
                <a:gd name="T23" fmla="*/ 10 h 30"/>
                <a:gd name="T24" fmla="*/ 29 w 36"/>
                <a:gd name="T25" fmla="*/ 13 h 30"/>
                <a:gd name="T26" fmla="*/ 28 w 36"/>
                <a:gd name="T27" fmla="*/ 14 h 30"/>
                <a:gd name="T28" fmla="*/ 21 w 36"/>
                <a:gd name="T29" fmla="*/ 14 h 30"/>
                <a:gd name="T30" fmla="*/ 19 w 36"/>
                <a:gd name="T31" fmla="*/ 13 h 30"/>
                <a:gd name="T32" fmla="*/ 16 w 36"/>
                <a:gd name="T33" fmla="*/ 18 h 30"/>
                <a:gd name="T34" fmla="*/ 16 w 36"/>
                <a:gd name="T35" fmla="*/ 18 h 30"/>
                <a:gd name="T36" fmla="*/ 21 w 36"/>
                <a:gd name="T37" fmla="*/ 20 h 30"/>
                <a:gd name="T38" fmla="*/ 20 w 36"/>
                <a:gd name="T39" fmla="*/ 24 h 30"/>
                <a:gd name="T40" fmla="*/ 20 w 36"/>
                <a:gd name="T41" fmla="*/ 27 h 30"/>
                <a:gd name="T42" fmla="*/ 14 w 36"/>
                <a:gd name="T43" fmla="*/ 27 h 30"/>
                <a:gd name="T44" fmla="*/ 15 w 36"/>
                <a:gd name="T45" fmla="*/ 21 h 30"/>
                <a:gd name="T46" fmla="*/ 14 w 36"/>
                <a:gd name="T47" fmla="*/ 21 h 30"/>
                <a:gd name="T48" fmla="*/ 9 w 36"/>
                <a:gd name="T49" fmla="*/ 28 h 30"/>
                <a:gd name="T50" fmla="*/ 9 w 36"/>
                <a:gd name="T51" fmla="*/ 28 h 30"/>
                <a:gd name="T52" fmla="*/ 9 w 36"/>
                <a:gd name="T53" fmla="*/ 22 h 30"/>
                <a:gd name="T54" fmla="*/ 11 w 36"/>
                <a:gd name="T55" fmla="*/ 20 h 30"/>
                <a:gd name="T56" fmla="*/ 8 w 36"/>
                <a:gd name="T57" fmla="*/ 20 h 30"/>
                <a:gd name="T58" fmla="*/ 6 w 36"/>
                <a:gd name="T59" fmla="*/ 21 h 30"/>
                <a:gd name="T60" fmla="*/ 1 w 36"/>
                <a:gd name="T61" fmla="*/ 23 h 30"/>
                <a:gd name="T62" fmla="*/ 0 w 36"/>
                <a:gd name="T63" fmla="*/ 22 h 30"/>
                <a:gd name="T64" fmla="*/ 1 w 36"/>
                <a:gd name="T65" fmla="*/ 19 h 30"/>
                <a:gd name="T66" fmla="*/ 3 w 36"/>
                <a:gd name="T67" fmla="*/ 15 h 30"/>
                <a:gd name="T68" fmla="*/ 13 w 36"/>
                <a:gd name="T69" fmla="*/ 13 h 30"/>
                <a:gd name="T70" fmla="*/ 16 w 36"/>
                <a:gd name="T71" fmla="*/ 14 h 30"/>
                <a:gd name="T72" fmla="*/ 16 w 36"/>
                <a:gd name="T73" fmla="*/ 14 h 30"/>
                <a:gd name="T74" fmla="*/ 16 w 36"/>
                <a:gd name="T75" fmla="*/ 13 h 30"/>
                <a:gd name="T76" fmla="*/ 15 w 36"/>
                <a:gd name="T77" fmla="*/ 13 h 30"/>
                <a:gd name="T78" fmla="*/ 13 w 36"/>
                <a:gd name="T79" fmla="*/ 8 h 30"/>
                <a:gd name="T80" fmla="*/ 13 w 36"/>
                <a:gd name="T81" fmla="*/ 8 h 30"/>
                <a:gd name="T82" fmla="*/ 18 w 36"/>
                <a:gd name="T83" fmla="*/ 11 h 30"/>
                <a:gd name="T84" fmla="*/ 20 w 36"/>
                <a:gd name="T85" fmla="*/ 9 h 30"/>
                <a:gd name="T86" fmla="*/ 21 w 36"/>
                <a:gd name="T87" fmla="*/ 7 h 30"/>
                <a:gd name="T88" fmla="*/ 24 w 36"/>
                <a:gd name="T89" fmla="*/ 4 h 30"/>
                <a:gd name="T90" fmla="*/ 26 w 36"/>
                <a:gd name="T91" fmla="*/ 1 h 30"/>
                <a:gd name="T92" fmla="*/ 26 w 36"/>
                <a:gd name="T93" fmla="*/ 1 h 30"/>
                <a:gd name="T94" fmla="*/ 31 w 36"/>
                <a:gd name="T95" fmla="*/ 3 h 30"/>
                <a:gd name="T96" fmla="*/ 35 w 36"/>
                <a:gd name="T97" fmla="*/ 7 h 30"/>
                <a:gd name="T98" fmla="*/ 36 w 36"/>
                <a:gd name="T99" fmla="*/ 9 h 30"/>
                <a:gd name="T100" fmla="*/ 31 w 36"/>
                <a:gd name="T101" fmla="*/ 10 h 30"/>
                <a:gd name="T102" fmla="*/ 31 w 36"/>
                <a:gd name="T103" fmla="*/ 8 h 30"/>
                <a:gd name="T104" fmla="*/ 30 w 36"/>
                <a:gd name="T105" fmla="*/ 8 h 30"/>
                <a:gd name="T106" fmla="*/ 31 w 36"/>
                <a:gd name="T107" fmla="*/ 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6" h="30">
                  <a:moveTo>
                    <a:pt x="13" y="14"/>
                  </a:moveTo>
                  <a:cubicBezTo>
                    <a:pt x="13" y="14"/>
                    <a:pt x="10" y="16"/>
                    <a:pt x="10" y="17"/>
                  </a:cubicBezTo>
                  <a:cubicBezTo>
                    <a:pt x="10" y="17"/>
                    <a:pt x="10" y="17"/>
                    <a:pt x="10" y="17"/>
                  </a:cubicBezTo>
                  <a:cubicBezTo>
                    <a:pt x="13" y="19"/>
                    <a:pt x="14" y="17"/>
                    <a:pt x="13" y="14"/>
                  </a:cubicBezTo>
                  <a:cubicBezTo>
                    <a:pt x="13" y="14"/>
                    <a:pt x="13" y="14"/>
                    <a:pt x="13" y="14"/>
                  </a:cubicBezTo>
                  <a:close/>
                  <a:moveTo>
                    <a:pt x="26" y="1"/>
                  </a:moveTo>
                  <a:cubicBezTo>
                    <a:pt x="26" y="1"/>
                    <a:pt x="26" y="1"/>
                    <a:pt x="27" y="1"/>
                  </a:cubicBezTo>
                  <a:cubicBezTo>
                    <a:pt x="27" y="2"/>
                    <a:pt x="25" y="6"/>
                    <a:pt x="25" y="7"/>
                  </a:cubicBezTo>
                  <a:cubicBezTo>
                    <a:pt x="24" y="8"/>
                    <a:pt x="22" y="10"/>
                    <a:pt x="22" y="10"/>
                  </a:cubicBezTo>
                  <a:cubicBezTo>
                    <a:pt x="22" y="10"/>
                    <a:pt x="22" y="10"/>
                    <a:pt x="22" y="11"/>
                  </a:cubicBezTo>
                  <a:cubicBezTo>
                    <a:pt x="23" y="12"/>
                    <a:pt x="25" y="12"/>
                    <a:pt x="25" y="11"/>
                  </a:cubicBezTo>
                  <a:cubicBezTo>
                    <a:pt x="26" y="10"/>
                    <a:pt x="25" y="10"/>
                    <a:pt x="26" y="10"/>
                  </a:cubicBezTo>
                  <a:cubicBezTo>
                    <a:pt x="27" y="10"/>
                    <a:pt x="29" y="12"/>
                    <a:pt x="29" y="13"/>
                  </a:cubicBezTo>
                  <a:cubicBezTo>
                    <a:pt x="29" y="13"/>
                    <a:pt x="29" y="14"/>
                    <a:pt x="28" y="14"/>
                  </a:cubicBezTo>
                  <a:cubicBezTo>
                    <a:pt x="25" y="13"/>
                    <a:pt x="23" y="14"/>
                    <a:pt x="21" y="14"/>
                  </a:cubicBezTo>
                  <a:cubicBezTo>
                    <a:pt x="20" y="14"/>
                    <a:pt x="20" y="13"/>
                    <a:pt x="19" y="13"/>
                  </a:cubicBezTo>
                  <a:cubicBezTo>
                    <a:pt x="18" y="14"/>
                    <a:pt x="16" y="17"/>
                    <a:pt x="16" y="18"/>
                  </a:cubicBezTo>
                  <a:cubicBezTo>
                    <a:pt x="16" y="18"/>
                    <a:pt x="16" y="18"/>
                    <a:pt x="16" y="18"/>
                  </a:cubicBezTo>
                  <a:cubicBezTo>
                    <a:pt x="18" y="19"/>
                    <a:pt x="19" y="17"/>
                    <a:pt x="21" y="20"/>
                  </a:cubicBezTo>
                  <a:cubicBezTo>
                    <a:pt x="21" y="22"/>
                    <a:pt x="20" y="22"/>
                    <a:pt x="20" y="24"/>
                  </a:cubicBezTo>
                  <a:cubicBezTo>
                    <a:pt x="19" y="25"/>
                    <a:pt x="20" y="26"/>
                    <a:pt x="20" y="27"/>
                  </a:cubicBezTo>
                  <a:cubicBezTo>
                    <a:pt x="19" y="30"/>
                    <a:pt x="15" y="29"/>
                    <a:pt x="14" y="27"/>
                  </a:cubicBezTo>
                  <a:cubicBezTo>
                    <a:pt x="13" y="26"/>
                    <a:pt x="15" y="22"/>
                    <a:pt x="15" y="21"/>
                  </a:cubicBezTo>
                  <a:cubicBezTo>
                    <a:pt x="14" y="21"/>
                    <a:pt x="14" y="21"/>
                    <a:pt x="14" y="21"/>
                  </a:cubicBezTo>
                  <a:cubicBezTo>
                    <a:pt x="11" y="22"/>
                    <a:pt x="11" y="26"/>
                    <a:pt x="9" y="28"/>
                  </a:cubicBezTo>
                  <a:cubicBezTo>
                    <a:pt x="9" y="28"/>
                    <a:pt x="9" y="28"/>
                    <a:pt x="9" y="28"/>
                  </a:cubicBezTo>
                  <a:cubicBezTo>
                    <a:pt x="8" y="27"/>
                    <a:pt x="9" y="24"/>
                    <a:pt x="9" y="22"/>
                  </a:cubicBezTo>
                  <a:cubicBezTo>
                    <a:pt x="10" y="22"/>
                    <a:pt x="11" y="21"/>
                    <a:pt x="11" y="20"/>
                  </a:cubicBezTo>
                  <a:cubicBezTo>
                    <a:pt x="10" y="20"/>
                    <a:pt x="9" y="19"/>
                    <a:pt x="8" y="20"/>
                  </a:cubicBezTo>
                  <a:cubicBezTo>
                    <a:pt x="7" y="20"/>
                    <a:pt x="7" y="21"/>
                    <a:pt x="6" y="21"/>
                  </a:cubicBezTo>
                  <a:cubicBezTo>
                    <a:pt x="5" y="22"/>
                    <a:pt x="3" y="23"/>
                    <a:pt x="1" y="23"/>
                  </a:cubicBezTo>
                  <a:cubicBezTo>
                    <a:pt x="1" y="23"/>
                    <a:pt x="1" y="22"/>
                    <a:pt x="0" y="22"/>
                  </a:cubicBezTo>
                  <a:cubicBezTo>
                    <a:pt x="1" y="20"/>
                    <a:pt x="1" y="20"/>
                    <a:pt x="1" y="19"/>
                  </a:cubicBezTo>
                  <a:cubicBezTo>
                    <a:pt x="1" y="18"/>
                    <a:pt x="3" y="17"/>
                    <a:pt x="3" y="15"/>
                  </a:cubicBezTo>
                  <a:cubicBezTo>
                    <a:pt x="7" y="15"/>
                    <a:pt x="9" y="13"/>
                    <a:pt x="13" y="13"/>
                  </a:cubicBezTo>
                  <a:cubicBezTo>
                    <a:pt x="14" y="13"/>
                    <a:pt x="15" y="15"/>
                    <a:pt x="16" y="14"/>
                  </a:cubicBezTo>
                  <a:cubicBezTo>
                    <a:pt x="16" y="14"/>
                    <a:pt x="16" y="14"/>
                    <a:pt x="16" y="14"/>
                  </a:cubicBezTo>
                  <a:cubicBezTo>
                    <a:pt x="16" y="14"/>
                    <a:pt x="16" y="14"/>
                    <a:pt x="16" y="13"/>
                  </a:cubicBezTo>
                  <a:cubicBezTo>
                    <a:pt x="15" y="13"/>
                    <a:pt x="15" y="13"/>
                    <a:pt x="15" y="13"/>
                  </a:cubicBezTo>
                  <a:cubicBezTo>
                    <a:pt x="12" y="12"/>
                    <a:pt x="12" y="10"/>
                    <a:pt x="13" y="8"/>
                  </a:cubicBezTo>
                  <a:cubicBezTo>
                    <a:pt x="13" y="8"/>
                    <a:pt x="13" y="8"/>
                    <a:pt x="13" y="8"/>
                  </a:cubicBezTo>
                  <a:cubicBezTo>
                    <a:pt x="14" y="10"/>
                    <a:pt x="17" y="11"/>
                    <a:pt x="18" y="11"/>
                  </a:cubicBezTo>
                  <a:cubicBezTo>
                    <a:pt x="19" y="10"/>
                    <a:pt x="19" y="10"/>
                    <a:pt x="20" y="9"/>
                  </a:cubicBezTo>
                  <a:cubicBezTo>
                    <a:pt x="20" y="8"/>
                    <a:pt x="21" y="8"/>
                    <a:pt x="21" y="7"/>
                  </a:cubicBezTo>
                  <a:cubicBezTo>
                    <a:pt x="22" y="6"/>
                    <a:pt x="23" y="5"/>
                    <a:pt x="24" y="4"/>
                  </a:cubicBezTo>
                  <a:cubicBezTo>
                    <a:pt x="24" y="4"/>
                    <a:pt x="25" y="1"/>
                    <a:pt x="26" y="1"/>
                  </a:cubicBezTo>
                  <a:cubicBezTo>
                    <a:pt x="25" y="0"/>
                    <a:pt x="26" y="1"/>
                    <a:pt x="26" y="1"/>
                  </a:cubicBezTo>
                  <a:close/>
                  <a:moveTo>
                    <a:pt x="31" y="3"/>
                  </a:moveTo>
                  <a:cubicBezTo>
                    <a:pt x="32" y="4"/>
                    <a:pt x="34" y="5"/>
                    <a:pt x="35" y="7"/>
                  </a:cubicBezTo>
                  <a:cubicBezTo>
                    <a:pt x="35" y="8"/>
                    <a:pt x="36" y="9"/>
                    <a:pt x="36" y="9"/>
                  </a:cubicBezTo>
                  <a:cubicBezTo>
                    <a:pt x="35" y="12"/>
                    <a:pt x="32" y="12"/>
                    <a:pt x="31" y="10"/>
                  </a:cubicBezTo>
                  <a:cubicBezTo>
                    <a:pt x="31" y="10"/>
                    <a:pt x="31" y="9"/>
                    <a:pt x="31" y="8"/>
                  </a:cubicBezTo>
                  <a:cubicBezTo>
                    <a:pt x="30" y="8"/>
                    <a:pt x="30" y="8"/>
                    <a:pt x="30" y="8"/>
                  </a:cubicBezTo>
                  <a:cubicBezTo>
                    <a:pt x="31" y="6"/>
                    <a:pt x="29" y="4"/>
                    <a:pt x="31"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1" name="Freeform 48"/>
            <p:cNvSpPr>
              <a:spLocks noEditPoints="1"/>
            </p:cNvSpPr>
            <p:nvPr userDrawn="1"/>
          </p:nvSpPr>
          <p:spPr bwMode="auto">
            <a:xfrm>
              <a:off x="8913891" y="4588168"/>
              <a:ext cx="36513" cy="52388"/>
            </a:xfrm>
            <a:custGeom>
              <a:avLst/>
              <a:gdLst>
                <a:gd name="T0" fmla="*/ 14 w 24"/>
                <a:gd name="T1" fmla="*/ 5 h 34"/>
                <a:gd name="T2" fmla="*/ 14 w 24"/>
                <a:gd name="T3" fmla="*/ 5 h 34"/>
                <a:gd name="T4" fmla="*/ 14 w 24"/>
                <a:gd name="T5" fmla="*/ 5 h 34"/>
                <a:gd name="T6" fmla="*/ 14 w 24"/>
                <a:gd name="T7" fmla="*/ 4 h 34"/>
                <a:gd name="T8" fmla="*/ 14 w 24"/>
                <a:gd name="T9" fmla="*/ 4 h 34"/>
                <a:gd name="T10" fmla="*/ 14 w 24"/>
                <a:gd name="T11" fmla="*/ 4 h 34"/>
                <a:gd name="T12" fmla="*/ 14 w 24"/>
                <a:gd name="T13" fmla="*/ 4 h 34"/>
                <a:gd name="T14" fmla="*/ 20 w 24"/>
                <a:gd name="T15" fmla="*/ 2 h 34"/>
                <a:gd name="T16" fmla="*/ 14 w 24"/>
                <a:gd name="T17" fmla="*/ 7 h 34"/>
                <a:gd name="T18" fmla="*/ 22 w 24"/>
                <a:gd name="T19" fmla="*/ 15 h 34"/>
                <a:gd name="T20" fmla="*/ 16 w 24"/>
                <a:gd name="T21" fmla="*/ 18 h 34"/>
                <a:gd name="T22" fmla="*/ 15 w 24"/>
                <a:gd name="T23" fmla="*/ 23 h 34"/>
                <a:gd name="T24" fmla="*/ 17 w 24"/>
                <a:gd name="T25" fmla="*/ 22 h 34"/>
                <a:gd name="T26" fmla="*/ 24 w 24"/>
                <a:gd name="T27" fmla="*/ 24 h 34"/>
                <a:gd name="T28" fmla="*/ 18 w 24"/>
                <a:gd name="T29" fmla="*/ 26 h 34"/>
                <a:gd name="T30" fmla="*/ 9 w 24"/>
                <a:gd name="T31" fmla="*/ 32 h 34"/>
                <a:gd name="T32" fmla="*/ 16 w 24"/>
                <a:gd name="T33" fmla="*/ 27 h 34"/>
                <a:gd name="T34" fmla="*/ 10 w 24"/>
                <a:gd name="T35" fmla="*/ 29 h 34"/>
                <a:gd name="T36" fmla="*/ 7 w 24"/>
                <a:gd name="T37" fmla="*/ 28 h 34"/>
                <a:gd name="T38" fmla="*/ 14 w 24"/>
                <a:gd name="T39" fmla="*/ 25 h 34"/>
                <a:gd name="T40" fmla="*/ 13 w 24"/>
                <a:gd name="T41" fmla="*/ 24 h 34"/>
                <a:gd name="T42" fmla="*/ 14 w 24"/>
                <a:gd name="T43" fmla="*/ 19 h 34"/>
                <a:gd name="T44" fmla="*/ 9 w 24"/>
                <a:gd name="T45" fmla="*/ 22 h 34"/>
                <a:gd name="T46" fmla="*/ 9 w 24"/>
                <a:gd name="T47" fmla="*/ 20 h 34"/>
                <a:gd name="T48" fmla="*/ 17 w 24"/>
                <a:gd name="T49" fmla="*/ 16 h 34"/>
                <a:gd name="T50" fmla="*/ 14 w 24"/>
                <a:gd name="T51" fmla="*/ 10 h 34"/>
                <a:gd name="T52" fmla="*/ 7 w 24"/>
                <a:gd name="T53" fmla="*/ 17 h 34"/>
                <a:gd name="T54" fmla="*/ 4 w 24"/>
                <a:gd name="T55" fmla="*/ 26 h 34"/>
                <a:gd name="T56" fmla="*/ 2 w 24"/>
                <a:gd name="T57" fmla="*/ 19 h 34"/>
                <a:gd name="T58" fmla="*/ 6 w 24"/>
                <a:gd name="T59" fmla="*/ 12 h 34"/>
                <a:gd name="T60" fmla="*/ 12 w 24"/>
                <a:gd name="T61" fmla="*/ 7 h 34"/>
                <a:gd name="T62" fmla="*/ 8 w 24"/>
                <a:gd name="T63" fmla="*/ 6 h 34"/>
                <a:gd name="T64" fmla="*/ 1 w 24"/>
                <a:gd name="T65" fmla="*/ 3 h 34"/>
                <a:gd name="T66" fmla="*/ 4 w 24"/>
                <a:gd name="T67" fmla="*/ 7 h 34"/>
                <a:gd name="T68" fmla="*/ 0 w 24"/>
                <a:gd name="T69" fmla="*/ 5 h 34"/>
                <a:gd name="T70" fmla="*/ 1 w 24"/>
                <a:gd name="T71" fmla="*/ 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4" h="34">
                  <a:moveTo>
                    <a:pt x="14" y="5"/>
                  </a:moveTo>
                  <a:cubicBezTo>
                    <a:pt x="14" y="5"/>
                    <a:pt x="14" y="5"/>
                    <a:pt x="14" y="5"/>
                  </a:cubicBezTo>
                  <a:cubicBezTo>
                    <a:pt x="14" y="5"/>
                    <a:pt x="14" y="5"/>
                    <a:pt x="14" y="5"/>
                  </a:cubicBezTo>
                  <a:cubicBezTo>
                    <a:pt x="14" y="5"/>
                    <a:pt x="14" y="5"/>
                    <a:pt x="14" y="5"/>
                  </a:cubicBezTo>
                  <a:cubicBezTo>
                    <a:pt x="14" y="5"/>
                    <a:pt x="14" y="5"/>
                    <a:pt x="14" y="5"/>
                  </a:cubicBezTo>
                  <a:cubicBezTo>
                    <a:pt x="14" y="5"/>
                    <a:pt x="14" y="5"/>
                    <a:pt x="14" y="5"/>
                  </a:cubicBezTo>
                  <a:cubicBezTo>
                    <a:pt x="14" y="5"/>
                    <a:pt x="14" y="5"/>
                    <a:pt x="14" y="5"/>
                  </a:cubicBezTo>
                  <a:close/>
                  <a:moveTo>
                    <a:pt x="14" y="4"/>
                  </a:moveTo>
                  <a:cubicBezTo>
                    <a:pt x="14" y="4"/>
                    <a:pt x="14" y="4"/>
                    <a:pt x="14" y="4"/>
                  </a:cubicBezTo>
                  <a:cubicBezTo>
                    <a:pt x="14" y="4"/>
                    <a:pt x="14" y="4"/>
                    <a:pt x="14" y="4"/>
                  </a:cubicBezTo>
                  <a:cubicBezTo>
                    <a:pt x="14" y="4"/>
                    <a:pt x="14" y="4"/>
                    <a:pt x="14" y="4"/>
                  </a:cubicBezTo>
                  <a:cubicBezTo>
                    <a:pt x="14" y="4"/>
                    <a:pt x="14" y="4"/>
                    <a:pt x="14" y="4"/>
                  </a:cubicBezTo>
                  <a:cubicBezTo>
                    <a:pt x="14" y="4"/>
                    <a:pt x="14" y="4"/>
                    <a:pt x="14" y="4"/>
                  </a:cubicBezTo>
                  <a:cubicBezTo>
                    <a:pt x="14" y="4"/>
                    <a:pt x="14" y="4"/>
                    <a:pt x="14" y="4"/>
                  </a:cubicBezTo>
                  <a:close/>
                  <a:moveTo>
                    <a:pt x="16" y="1"/>
                  </a:moveTo>
                  <a:cubicBezTo>
                    <a:pt x="17" y="0"/>
                    <a:pt x="19" y="1"/>
                    <a:pt x="20" y="2"/>
                  </a:cubicBezTo>
                  <a:cubicBezTo>
                    <a:pt x="20" y="2"/>
                    <a:pt x="21" y="2"/>
                    <a:pt x="20" y="2"/>
                  </a:cubicBezTo>
                  <a:cubicBezTo>
                    <a:pt x="20" y="4"/>
                    <a:pt x="16" y="5"/>
                    <a:pt x="14" y="7"/>
                  </a:cubicBezTo>
                  <a:cubicBezTo>
                    <a:pt x="15" y="8"/>
                    <a:pt x="16" y="7"/>
                    <a:pt x="18" y="8"/>
                  </a:cubicBezTo>
                  <a:cubicBezTo>
                    <a:pt x="20" y="8"/>
                    <a:pt x="24" y="12"/>
                    <a:pt x="22" y="15"/>
                  </a:cubicBezTo>
                  <a:cubicBezTo>
                    <a:pt x="21" y="16"/>
                    <a:pt x="20" y="16"/>
                    <a:pt x="19" y="16"/>
                  </a:cubicBezTo>
                  <a:cubicBezTo>
                    <a:pt x="18" y="17"/>
                    <a:pt x="17" y="16"/>
                    <a:pt x="16" y="18"/>
                  </a:cubicBezTo>
                  <a:cubicBezTo>
                    <a:pt x="16" y="18"/>
                    <a:pt x="16" y="19"/>
                    <a:pt x="17" y="20"/>
                  </a:cubicBezTo>
                  <a:cubicBezTo>
                    <a:pt x="16" y="21"/>
                    <a:pt x="16" y="22"/>
                    <a:pt x="15" y="23"/>
                  </a:cubicBezTo>
                  <a:cubicBezTo>
                    <a:pt x="16" y="24"/>
                    <a:pt x="16" y="24"/>
                    <a:pt x="17" y="24"/>
                  </a:cubicBezTo>
                  <a:cubicBezTo>
                    <a:pt x="17" y="23"/>
                    <a:pt x="17" y="23"/>
                    <a:pt x="17" y="22"/>
                  </a:cubicBezTo>
                  <a:cubicBezTo>
                    <a:pt x="18" y="22"/>
                    <a:pt x="21" y="22"/>
                    <a:pt x="22" y="22"/>
                  </a:cubicBezTo>
                  <a:cubicBezTo>
                    <a:pt x="23" y="22"/>
                    <a:pt x="23" y="24"/>
                    <a:pt x="24" y="24"/>
                  </a:cubicBezTo>
                  <a:cubicBezTo>
                    <a:pt x="23" y="25"/>
                    <a:pt x="23" y="25"/>
                    <a:pt x="23" y="26"/>
                  </a:cubicBezTo>
                  <a:cubicBezTo>
                    <a:pt x="21" y="27"/>
                    <a:pt x="20" y="24"/>
                    <a:pt x="18" y="26"/>
                  </a:cubicBezTo>
                  <a:cubicBezTo>
                    <a:pt x="17" y="27"/>
                    <a:pt x="19" y="29"/>
                    <a:pt x="19" y="31"/>
                  </a:cubicBezTo>
                  <a:cubicBezTo>
                    <a:pt x="18" y="34"/>
                    <a:pt x="11" y="34"/>
                    <a:pt x="9" y="32"/>
                  </a:cubicBezTo>
                  <a:cubicBezTo>
                    <a:pt x="9" y="32"/>
                    <a:pt x="9" y="32"/>
                    <a:pt x="9" y="32"/>
                  </a:cubicBezTo>
                  <a:cubicBezTo>
                    <a:pt x="12" y="30"/>
                    <a:pt x="16" y="30"/>
                    <a:pt x="16" y="27"/>
                  </a:cubicBezTo>
                  <a:cubicBezTo>
                    <a:pt x="16" y="27"/>
                    <a:pt x="16" y="27"/>
                    <a:pt x="16" y="27"/>
                  </a:cubicBezTo>
                  <a:cubicBezTo>
                    <a:pt x="14" y="27"/>
                    <a:pt x="12" y="29"/>
                    <a:pt x="10" y="29"/>
                  </a:cubicBezTo>
                  <a:cubicBezTo>
                    <a:pt x="10" y="29"/>
                    <a:pt x="8" y="29"/>
                    <a:pt x="8" y="29"/>
                  </a:cubicBezTo>
                  <a:cubicBezTo>
                    <a:pt x="8" y="28"/>
                    <a:pt x="7" y="28"/>
                    <a:pt x="7" y="28"/>
                  </a:cubicBezTo>
                  <a:cubicBezTo>
                    <a:pt x="7" y="28"/>
                    <a:pt x="7" y="28"/>
                    <a:pt x="7" y="28"/>
                  </a:cubicBezTo>
                  <a:cubicBezTo>
                    <a:pt x="9" y="27"/>
                    <a:pt x="14" y="26"/>
                    <a:pt x="14" y="25"/>
                  </a:cubicBezTo>
                  <a:cubicBezTo>
                    <a:pt x="14" y="24"/>
                    <a:pt x="14" y="24"/>
                    <a:pt x="14" y="24"/>
                  </a:cubicBezTo>
                  <a:cubicBezTo>
                    <a:pt x="14" y="24"/>
                    <a:pt x="13" y="24"/>
                    <a:pt x="13" y="24"/>
                  </a:cubicBezTo>
                  <a:cubicBezTo>
                    <a:pt x="13" y="23"/>
                    <a:pt x="13" y="22"/>
                    <a:pt x="13" y="22"/>
                  </a:cubicBezTo>
                  <a:cubicBezTo>
                    <a:pt x="13" y="21"/>
                    <a:pt x="14" y="20"/>
                    <a:pt x="14" y="19"/>
                  </a:cubicBezTo>
                  <a:cubicBezTo>
                    <a:pt x="14" y="19"/>
                    <a:pt x="14" y="19"/>
                    <a:pt x="13" y="19"/>
                  </a:cubicBezTo>
                  <a:cubicBezTo>
                    <a:pt x="12" y="18"/>
                    <a:pt x="10" y="21"/>
                    <a:pt x="9" y="22"/>
                  </a:cubicBezTo>
                  <a:cubicBezTo>
                    <a:pt x="9" y="22"/>
                    <a:pt x="9" y="22"/>
                    <a:pt x="9" y="22"/>
                  </a:cubicBezTo>
                  <a:cubicBezTo>
                    <a:pt x="9" y="22"/>
                    <a:pt x="9" y="21"/>
                    <a:pt x="9" y="20"/>
                  </a:cubicBezTo>
                  <a:cubicBezTo>
                    <a:pt x="9" y="18"/>
                    <a:pt x="12" y="16"/>
                    <a:pt x="14" y="17"/>
                  </a:cubicBezTo>
                  <a:cubicBezTo>
                    <a:pt x="15" y="17"/>
                    <a:pt x="16" y="16"/>
                    <a:pt x="17" y="16"/>
                  </a:cubicBezTo>
                  <a:cubicBezTo>
                    <a:pt x="17" y="15"/>
                    <a:pt x="18" y="14"/>
                    <a:pt x="18" y="14"/>
                  </a:cubicBezTo>
                  <a:cubicBezTo>
                    <a:pt x="19" y="11"/>
                    <a:pt x="16" y="10"/>
                    <a:pt x="14" y="10"/>
                  </a:cubicBezTo>
                  <a:cubicBezTo>
                    <a:pt x="12" y="10"/>
                    <a:pt x="10" y="12"/>
                    <a:pt x="10" y="13"/>
                  </a:cubicBezTo>
                  <a:cubicBezTo>
                    <a:pt x="9" y="14"/>
                    <a:pt x="8" y="16"/>
                    <a:pt x="7" y="17"/>
                  </a:cubicBezTo>
                  <a:cubicBezTo>
                    <a:pt x="6" y="18"/>
                    <a:pt x="6" y="19"/>
                    <a:pt x="5" y="20"/>
                  </a:cubicBezTo>
                  <a:cubicBezTo>
                    <a:pt x="4" y="22"/>
                    <a:pt x="5" y="24"/>
                    <a:pt x="4" y="26"/>
                  </a:cubicBezTo>
                  <a:cubicBezTo>
                    <a:pt x="1" y="26"/>
                    <a:pt x="0" y="24"/>
                    <a:pt x="0" y="21"/>
                  </a:cubicBezTo>
                  <a:cubicBezTo>
                    <a:pt x="0" y="21"/>
                    <a:pt x="1" y="20"/>
                    <a:pt x="2" y="19"/>
                  </a:cubicBezTo>
                  <a:cubicBezTo>
                    <a:pt x="2" y="18"/>
                    <a:pt x="3" y="17"/>
                    <a:pt x="3" y="16"/>
                  </a:cubicBezTo>
                  <a:cubicBezTo>
                    <a:pt x="4" y="15"/>
                    <a:pt x="5" y="14"/>
                    <a:pt x="6" y="12"/>
                  </a:cubicBezTo>
                  <a:cubicBezTo>
                    <a:pt x="8" y="11"/>
                    <a:pt x="11" y="9"/>
                    <a:pt x="12" y="7"/>
                  </a:cubicBezTo>
                  <a:cubicBezTo>
                    <a:pt x="12" y="7"/>
                    <a:pt x="12" y="7"/>
                    <a:pt x="12" y="7"/>
                  </a:cubicBezTo>
                  <a:cubicBezTo>
                    <a:pt x="10" y="7"/>
                    <a:pt x="8" y="7"/>
                    <a:pt x="8" y="6"/>
                  </a:cubicBezTo>
                  <a:cubicBezTo>
                    <a:pt x="8" y="6"/>
                    <a:pt x="8" y="6"/>
                    <a:pt x="8" y="6"/>
                  </a:cubicBezTo>
                  <a:cubicBezTo>
                    <a:pt x="12" y="4"/>
                    <a:pt x="14" y="2"/>
                    <a:pt x="16" y="1"/>
                  </a:cubicBezTo>
                  <a:close/>
                  <a:moveTo>
                    <a:pt x="1" y="3"/>
                  </a:moveTo>
                  <a:cubicBezTo>
                    <a:pt x="2" y="3"/>
                    <a:pt x="2" y="3"/>
                    <a:pt x="2" y="3"/>
                  </a:cubicBezTo>
                  <a:cubicBezTo>
                    <a:pt x="2" y="4"/>
                    <a:pt x="4" y="7"/>
                    <a:pt x="4" y="7"/>
                  </a:cubicBezTo>
                  <a:cubicBezTo>
                    <a:pt x="4" y="9"/>
                    <a:pt x="5" y="9"/>
                    <a:pt x="4" y="10"/>
                  </a:cubicBezTo>
                  <a:cubicBezTo>
                    <a:pt x="1" y="10"/>
                    <a:pt x="0" y="9"/>
                    <a:pt x="0" y="5"/>
                  </a:cubicBezTo>
                  <a:cubicBezTo>
                    <a:pt x="0" y="4"/>
                    <a:pt x="0" y="4"/>
                    <a:pt x="0" y="3"/>
                  </a:cubicBezTo>
                  <a:cubicBezTo>
                    <a:pt x="0" y="3"/>
                    <a:pt x="1" y="3"/>
                    <a:pt x="1"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2" name="Freeform 49"/>
            <p:cNvSpPr>
              <a:spLocks noEditPoints="1"/>
            </p:cNvSpPr>
            <p:nvPr userDrawn="1"/>
          </p:nvSpPr>
          <p:spPr bwMode="auto">
            <a:xfrm>
              <a:off x="8971042" y="4589759"/>
              <a:ext cx="50800" cy="52388"/>
            </a:xfrm>
            <a:custGeom>
              <a:avLst/>
              <a:gdLst>
                <a:gd name="T0" fmla="*/ 17 w 34"/>
                <a:gd name="T1" fmla="*/ 16 h 34"/>
                <a:gd name="T2" fmla="*/ 20 w 34"/>
                <a:gd name="T3" fmla="*/ 27 h 34"/>
                <a:gd name="T4" fmla="*/ 18 w 34"/>
                <a:gd name="T5" fmla="*/ 21 h 34"/>
                <a:gd name="T6" fmla="*/ 20 w 34"/>
                <a:gd name="T7" fmla="*/ 21 h 34"/>
                <a:gd name="T8" fmla="*/ 25 w 34"/>
                <a:gd name="T9" fmla="*/ 18 h 34"/>
                <a:gd name="T10" fmla="*/ 22 w 34"/>
                <a:gd name="T11" fmla="*/ 20 h 34"/>
                <a:gd name="T12" fmla="*/ 21 w 34"/>
                <a:gd name="T13" fmla="*/ 14 h 34"/>
                <a:gd name="T14" fmla="*/ 28 w 34"/>
                <a:gd name="T15" fmla="*/ 6 h 34"/>
                <a:gd name="T16" fmla="*/ 26 w 34"/>
                <a:gd name="T17" fmla="*/ 10 h 34"/>
                <a:gd name="T18" fmla="*/ 28 w 34"/>
                <a:gd name="T19" fmla="*/ 6 h 34"/>
                <a:gd name="T20" fmla="*/ 26 w 34"/>
                <a:gd name="T21" fmla="*/ 0 h 34"/>
                <a:gd name="T22" fmla="*/ 28 w 34"/>
                <a:gd name="T23" fmla="*/ 5 h 34"/>
                <a:gd name="T24" fmla="*/ 34 w 34"/>
                <a:gd name="T25" fmla="*/ 9 h 34"/>
                <a:gd name="T26" fmla="*/ 28 w 34"/>
                <a:gd name="T27" fmla="*/ 13 h 34"/>
                <a:gd name="T28" fmla="*/ 28 w 34"/>
                <a:gd name="T29" fmla="*/ 17 h 34"/>
                <a:gd name="T30" fmla="*/ 27 w 34"/>
                <a:gd name="T31" fmla="*/ 25 h 34"/>
                <a:gd name="T32" fmla="*/ 32 w 34"/>
                <a:gd name="T33" fmla="*/ 31 h 34"/>
                <a:gd name="T34" fmla="*/ 26 w 34"/>
                <a:gd name="T35" fmla="*/ 30 h 34"/>
                <a:gd name="T36" fmla="*/ 22 w 34"/>
                <a:gd name="T37" fmla="*/ 30 h 34"/>
                <a:gd name="T38" fmla="*/ 15 w 34"/>
                <a:gd name="T39" fmla="*/ 29 h 34"/>
                <a:gd name="T40" fmla="*/ 13 w 34"/>
                <a:gd name="T41" fmla="*/ 26 h 34"/>
                <a:gd name="T42" fmla="*/ 13 w 34"/>
                <a:gd name="T43" fmla="*/ 31 h 34"/>
                <a:gd name="T44" fmla="*/ 10 w 34"/>
                <a:gd name="T45" fmla="*/ 27 h 34"/>
                <a:gd name="T46" fmla="*/ 8 w 34"/>
                <a:gd name="T47" fmla="*/ 23 h 34"/>
                <a:gd name="T48" fmla="*/ 2 w 34"/>
                <a:gd name="T49" fmla="*/ 19 h 34"/>
                <a:gd name="T50" fmla="*/ 4 w 34"/>
                <a:gd name="T51" fmla="*/ 16 h 34"/>
                <a:gd name="T52" fmla="*/ 13 w 34"/>
                <a:gd name="T53" fmla="*/ 15 h 34"/>
                <a:gd name="T54" fmla="*/ 16 w 34"/>
                <a:gd name="T55" fmla="*/ 9 h 34"/>
                <a:gd name="T56" fmla="*/ 11 w 34"/>
                <a:gd name="T57" fmla="*/ 7 h 34"/>
                <a:gd name="T58" fmla="*/ 10 w 34"/>
                <a:gd name="T59" fmla="*/ 5 h 34"/>
                <a:gd name="T60" fmla="*/ 12 w 34"/>
                <a:gd name="T61" fmla="*/ 6 h 34"/>
                <a:gd name="T62" fmla="*/ 20 w 34"/>
                <a:gd name="T63" fmla="*/ 0 h 34"/>
                <a:gd name="T64" fmla="*/ 23 w 34"/>
                <a:gd name="T65" fmla="*/ 1 h 34"/>
                <a:gd name="T66" fmla="*/ 17 w 34"/>
                <a:gd name="T67" fmla="*/ 11 h 34"/>
                <a:gd name="T68" fmla="*/ 19 w 34"/>
                <a:gd name="T69" fmla="*/ 11 h 34"/>
                <a:gd name="T70" fmla="*/ 23 w 34"/>
                <a:gd name="T71" fmla="*/ 7 h 34"/>
                <a:gd name="T72" fmla="*/ 26 w 34"/>
                <a:gd name="T73"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4" h="34">
                  <a:moveTo>
                    <a:pt x="21" y="13"/>
                  </a:moveTo>
                  <a:cubicBezTo>
                    <a:pt x="19" y="14"/>
                    <a:pt x="18" y="15"/>
                    <a:pt x="17" y="16"/>
                  </a:cubicBezTo>
                  <a:cubicBezTo>
                    <a:pt x="16" y="18"/>
                    <a:pt x="12" y="21"/>
                    <a:pt x="14" y="24"/>
                  </a:cubicBezTo>
                  <a:cubicBezTo>
                    <a:pt x="15" y="26"/>
                    <a:pt x="17" y="28"/>
                    <a:pt x="20" y="27"/>
                  </a:cubicBezTo>
                  <a:cubicBezTo>
                    <a:pt x="20" y="27"/>
                    <a:pt x="20" y="27"/>
                    <a:pt x="21" y="27"/>
                  </a:cubicBezTo>
                  <a:cubicBezTo>
                    <a:pt x="20" y="25"/>
                    <a:pt x="19" y="22"/>
                    <a:pt x="18" y="21"/>
                  </a:cubicBezTo>
                  <a:cubicBezTo>
                    <a:pt x="18" y="21"/>
                    <a:pt x="18" y="21"/>
                    <a:pt x="18" y="21"/>
                  </a:cubicBezTo>
                  <a:cubicBezTo>
                    <a:pt x="19" y="21"/>
                    <a:pt x="20" y="21"/>
                    <a:pt x="20" y="21"/>
                  </a:cubicBezTo>
                  <a:cubicBezTo>
                    <a:pt x="21" y="22"/>
                    <a:pt x="24" y="24"/>
                    <a:pt x="24" y="23"/>
                  </a:cubicBezTo>
                  <a:cubicBezTo>
                    <a:pt x="25" y="22"/>
                    <a:pt x="26" y="19"/>
                    <a:pt x="25" y="18"/>
                  </a:cubicBezTo>
                  <a:cubicBezTo>
                    <a:pt x="25" y="18"/>
                    <a:pt x="25" y="18"/>
                    <a:pt x="24" y="18"/>
                  </a:cubicBezTo>
                  <a:cubicBezTo>
                    <a:pt x="24" y="18"/>
                    <a:pt x="23" y="19"/>
                    <a:pt x="22" y="20"/>
                  </a:cubicBezTo>
                  <a:cubicBezTo>
                    <a:pt x="22" y="20"/>
                    <a:pt x="22" y="19"/>
                    <a:pt x="21" y="19"/>
                  </a:cubicBezTo>
                  <a:cubicBezTo>
                    <a:pt x="21" y="17"/>
                    <a:pt x="21" y="16"/>
                    <a:pt x="21" y="14"/>
                  </a:cubicBezTo>
                  <a:cubicBezTo>
                    <a:pt x="22" y="13"/>
                    <a:pt x="21" y="13"/>
                    <a:pt x="21" y="13"/>
                  </a:cubicBezTo>
                  <a:close/>
                  <a:moveTo>
                    <a:pt x="28" y="6"/>
                  </a:moveTo>
                  <a:cubicBezTo>
                    <a:pt x="28" y="7"/>
                    <a:pt x="26" y="9"/>
                    <a:pt x="26" y="10"/>
                  </a:cubicBezTo>
                  <a:cubicBezTo>
                    <a:pt x="26" y="10"/>
                    <a:pt x="26" y="10"/>
                    <a:pt x="26" y="10"/>
                  </a:cubicBezTo>
                  <a:cubicBezTo>
                    <a:pt x="27" y="10"/>
                    <a:pt x="30" y="9"/>
                    <a:pt x="30" y="9"/>
                  </a:cubicBezTo>
                  <a:cubicBezTo>
                    <a:pt x="30" y="8"/>
                    <a:pt x="29" y="7"/>
                    <a:pt x="28" y="6"/>
                  </a:cubicBezTo>
                  <a:cubicBezTo>
                    <a:pt x="28" y="6"/>
                    <a:pt x="28" y="6"/>
                    <a:pt x="28" y="6"/>
                  </a:cubicBezTo>
                  <a:close/>
                  <a:moveTo>
                    <a:pt x="26" y="0"/>
                  </a:moveTo>
                  <a:cubicBezTo>
                    <a:pt x="28" y="1"/>
                    <a:pt x="29" y="1"/>
                    <a:pt x="29" y="3"/>
                  </a:cubicBezTo>
                  <a:cubicBezTo>
                    <a:pt x="29" y="3"/>
                    <a:pt x="28" y="4"/>
                    <a:pt x="28" y="5"/>
                  </a:cubicBezTo>
                  <a:cubicBezTo>
                    <a:pt x="29" y="7"/>
                    <a:pt x="32" y="7"/>
                    <a:pt x="34" y="8"/>
                  </a:cubicBezTo>
                  <a:cubicBezTo>
                    <a:pt x="34" y="9"/>
                    <a:pt x="34" y="9"/>
                    <a:pt x="34" y="9"/>
                  </a:cubicBezTo>
                  <a:cubicBezTo>
                    <a:pt x="32" y="11"/>
                    <a:pt x="30" y="11"/>
                    <a:pt x="29" y="11"/>
                  </a:cubicBezTo>
                  <a:cubicBezTo>
                    <a:pt x="28" y="12"/>
                    <a:pt x="28" y="12"/>
                    <a:pt x="28" y="13"/>
                  </a:cubicBezTo>
                  <a:cubicBezTo>
                    <a:pt x="26" y="13"/>
                    <a:pt x="25" y="13"/>
                    <a:pt x="24" y="15"/>
                  </a:cubicBezTo>
                  <a:cubicBezTo>
                    <a:pt x="25" y="16"/>
                    <a:pt x="28" y="16"/>
                    <a:pt x="28" y="17"/>
                  </a:cubicBezTo>
                  <a:cubicBezTo>
                    <a:pt x="28" y="18"/>
                    <a:pt x="28" y="21"/>
                    <a:pt x="28" y="22"/>
                  </a:cubicBezTo>
                  <a:cubicBezTo>
                    <a:pt x="27" y="23"/>
                    <a:pt x="26" y="24"/>
                    <a:pt x="27" y="25"/>
                  </a:cubicBezTo>
                  <a:cubicBezTo>
                    <a:pt x="27" y="26"/>
                    <a:pt x="29" y="26"/>
                    <a:pt x="30" y="27"/>
                  </a:cubicBezTo>
                  <a:cubicBezTo>
                    <a:pt x="31" y="28"/>
                    <a:pt x="32" y="29"/>
                    <a:pt x="32" y="31"/>
                  </a:cubicBezTo>
                  <a:cubicBezTo>
                    <a:pt x="32" y="32"/>
                    <a:pt x="30" y="34"/>
                    <a:pt x="28" y="33"/>
                  </a:cubicBezTo>
                  <a:cubicBezTo>
                    <a:pt x="27" y="33"/>
                    <a:pt x="26" y="31"/>
                    <a:pt x="26" y="30"/>
                  </a:cubicBezTo>
                  <a:cubicBezTo>
                    <a:pt x="25" y="30"/>
                    <a:pt x="25" y="30"/>
                    <a:pt x="24" y="29"/>
                  </a:cubicBezTo>
                  <a:cubicBezTo>
                    <a:pt x="24" y="29"/>
                    <a:pt x="22" y="30"/>
                    <a:pt x="22" y="30"/>
                  </a:cubicBezTo>
                  <a:cubicBezTo>
                    <a:pt x="21" y="30"/>
                    <a:pt x="21" y="30"/>
                    <a:pt x="20" y="30"/>
                  </a:cubicBezTo>
                  <a:cubicBezTo>
                    <a:pt x="19" y="30"/>
                    <a:pt x="17" y="30"/>
                    <a:pt x="15" y="29"/>
                  </a:cubicBezTo>
                  <a:cubicBezTo>
                    <a:pt x="15" y="28"/>
                    <a:pt x="14" y="27"/>
                    <a:pt x="14" y="26"/>
                  </a:cubicBezTo>
                  <a:cubicBezTo>
                    <a:pt x="14" y="26"/>
                    <a:pt x="14" y="26"/>
                    <a:pt x="13" y="26"/>
                  </a:cubicBezTo>
                  <a:cubicBezTo>
                    <a:pt x="13" y="26"/>
                    <a:pt x="13" y="26"/>
                    <a:pt x="13" y="26"/>
                  </a:cubicBezTo>
                  <a:cubicBezTo>
                    <a:pt x="13" y="27"/>
                    <a:pt x="14" y="31"/>
                    <a:pt x="13" y="31"/>
                  </a:cubicBezTo>
                  <a:cubicBezTo>
                    <a:pt x="12" y="31"/>
                    <a:pt x="12" y="30"/>
                    <a:pt x="11" y="30"/>
                  </a:cubicBezTo>
                  <a:cubicBezTo>
                    <a:pt x="10" y="29"/>
                    <a:pt x="11" y="28"/>
                    <a:pt x="10" y="27"/>
                  </a:cubicBezTo>
                  <a:cubicBezTo>
                    <a:pt x="10" y="26"/>
                    <a:pt x="9" y="25"/>
                    <a:pt x="9" y="25"/>
                  </a:cubicBezTo>
                  <a:cubicBezTo>
                    <a:pt x="8" y="24"/>
                    <a:pt x="9" y="23"/>
                    <a:pt x="8" y="23"/>
                  </a:cubicBezTo>
                  <a:cubicBezTo>
                    <a:pt x="8" y="23"/>
                    <a:pt x="4" y="24"/>
                    <a:pt x="3" y="23"/>
                  </a:cubicBezTo>
                  <a:cubicBezTo>
                    <a:pt x="2" y="23"/>
                    <a:pt x="0" y="21"/>
                    <a:pt x="2" y="19"/>
                  </a:cubicBezTo>
                  <a:cubicBezTo>
                    <a:pt x="2" y="19"/>
                    <a:pt x="3" y="19"/>
                    <a:pt x="3" y="18"/>
                  </a:cubicBezTo>
                  <a:cubicBezTo>
                    <a:pt x="4" y="18"/>
                    <a:pt x="3" y="17"/>
                    <a:pt x="4" y="16"/>
                  </a:cubicBezTo>
                  <a:cubicBezTo>
                    <a:pt x="4" y="16"/>
                    <a:pt x="6" y="17"/>
                    <a:pt x="6" y="17"/>
                  </a:cubicBezTo>
                  <a:cubicBezTo>
                    <a:pt x="8" y="17"/>
                    <a:pt x="12" y="16"/>
                    <a:pt x="13" y="15"/>
                  </a:cubicBezTo>
                  <a:cubicBezTo>
                    <a:pt x="13" y="14"/>
                    <a:pt x="14" y="12"/>
                    <a:pt x="14" y="11"/>
                  </a:cubicBezTo>
                  <a:cubicBezTo>
                    <a:pt x="14" y="10"/>
                    <a:pt x="15" y="10"/>
                    <a:pt x="16" y="9"/>
                  </a:cubicBezTo>
                  <a:cubicBezTo>
                    <a:pt x="16" y="9"/>
                    <a:pt x="16" y="9"/>
                    <a:pt x="15" y="8"/>
                  </a:cubicBezTo>
                  <a:cubicBezTo>
                    <a:pt x="14" y="8"/>
                    <a:pt x="13" y="8"/>
                    <a:pt x="11" y="7"/>
                  </a:cubicBezTo>
                  <a:cubicBezTo>
                    <a:pt x="11" y="7"/>
                    <a:pt x="11" y="7"/>
                    <a:pt x="10" y="6"/>
                  </a:cubicBezTo>
                  <a:cubicBezTo>
                    <a:pt x="10" y="6"/>
                    <a:pt x="10" y="6"/>
                    <a:pt x="10" y="5"/>
                  </a:cubicBezTo>
                  <a:cubicBezTo>
                    <a:pt x="10" y="5"/>
                    <a:pt x="10" y="5"/>
                    <a:pt x="11" y="5"/>
                  </a:cubicBezTo>
                  <a:cubicBezTo>
                    <a:pt x="12" y="5"/>
                    <a:pt x="12" y="6"/>
                    <a:pt x="12" y="6"/>
                  </a:cubicBezTo>
                  <a:cubicBezTo>
                    <a:pt x="13" y="6"/>
                    <a:pt x="17" y="5"/>
                    <a:pt x="17" y="4"/>
                  </a:cubicBezTo>
                  <a:cubicBezTo>
                    <a:pt x="18" y="3"/>
                    <a:pt x="18" y="1"/>
                    <a:pt x="20" y="0"/>
                  </a:cubicBezTo>
                  <a:cubicBezTo>
                    <a:pt x="21" y="0"/>
                    <a:pt x="22" y="0"/>
                    <a:pt x="23" y="1"/>
                  </a:cubicBezTo>
                  <a:cubicBezTo>
                    <a:pt x="23" y="1"/>
                    <a:pt x="23" y="1"/>
                    <a:pt x="23" y="1"/>
                  </a:cubicBezTo>
                  <a:cubicBezTo>
                    <a:pt x="22" y="3"/>
                    <a:pt x="21" y="3"/>
                    <a:pt x="20" y="5"/>
                  </a:cubicBezTo>
                  <a:cubicBezTo>
                    <a:pt x="18" y="6"/>
                    <a:pt x="18" y="9"/>
                    <a:pt x="17" y="11"/>
                  </a:cubicBezTo>
                  <a:cubicBezTo>
                    <a:pt x="17" y="11"/>
                    <a:pt x="16" y="12"/>
                    <a:pt x="16" y="13"/>
                  </a:cubicBezTo>
                  <a:cubicBezTo>
                    <a:pt x="18" y="13"/>
                    <a:pt x="18" y="11"/>
                    <a:pt x="19" y="11"/>
                  </a:cubicBezTo>
                  <a:cubicBezTo>
                    <a:pt x="20" y="11"/>
                    <a:pt x="22" y="11"/>
                    <a:pt x="22" y="10"/>
                  </a:cubicBezTo>
                  <a:cubicBezTo>
                    <a:pt x="23" y="9"/>
                    <a:pt x="22" y="8"/>
                    <a:pt x="23" y="7"/>
                  </a:cubicBezTo>
                  <a:cubicBezTo>
                    <a:pt x="24" y="6"/>
                    <a:pt x="24" y="4"/>
                    <a:pt x="25" y="3"/>
                  </a:cubicBezTo>
                  <a:cubicBezTo>
                    <a:pt x="26" y="2"/>
                    <a:pt x="25" y="1"/>
                    <a:pt x="2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3" name="Freeform 50"/>
            <p:cNvSpPr>
              <a:spLocks noEditPoints="1"/>
            </p:cNvSpPr>
            <p:nvPr userDrawn="1"/>
          </p:nvSpPr>
          <p:spPr bwMode="auto">
            <a:xfrm>
              <a:off x="8756730" y="4715171"/>
              <a:ext cx="52389" cy="44450"/>
            </a:xfrm>
            <a:custGeom>
              <a:avLst/>
              <a:gdLst>
                <a:gd name="T0" fmla="*/ 15 w 35"/>
                <a:gd name="T1" fmla="*/ 20 h 30"/>
                <a:gd name="T2" fmla="*/ 16 w 35"/>
                <a:gd name="T3" fmla="*/ 24 h 30"/>
                <a:gd name="T4" fmla="*/ 18 w 35"/>
                <a:gd name="T5" fmla="*/ 23 h 30"/>
                <a:gd name="T6" fmla="*/ 20 w 35"/>
                <a:gd name="T7" fmla="*/ 24 h 30"/>
                <a:gd name="T8" fmla="*/ 20 w 35"/>
                <a:gd name="T9" fmla="*/ 24 h 30"/>
                <a:gd name="T10" fmla="*/ 21 w 35"/>
                <a:gd name="T11" fmla="*/ 22 h 30"/>
                <a:gd name="T12" fmla="*/ 16 w 35"/>
                <a:gd name="T13" fmla="*/ 20 h 30"/>
                <a:gd name="T14" fmla="*/ 15 w 35"/>
                <a:gd name="T15" fmla="*/ 20 h 30"/>
                <a:gd name="T16" fmla="*/ 14 w 35"/>
                <a:gd name="T17" fmla="*/ 7 h 30"/>
                <a:gd name="T18" fmla="*/ 16 w 35"/>
                <a:gd name="T19" fmla="*/ 13 h 30"/>
                <a:gd name="T20" fmla="*/ 18 w 35"/>
                <a:gd name="T21" fmla="*/ 13 h 30"/>
                <a:gd name="T22" fmla="*/ 18 w 35"/>
                <a:gd name="T23" fmla="*/ 13 h 30"/>
                <a:gd name="T24" fmla="*/ 14 w 35"/>
                <a:gd name="T25" fmla="*/ 6 h 30"/>
                <a:gd name="T26" fmla="*/ 14 w 35"/>
                <a:gd name="T27" fmla="*/ 6 h 30"/>
                <a:gd name="T28" fmla="*/ 14 w 35"/>
                <a:gd name="T29" fmla="*/ 7 h 30"/>
                <a:gd name="T30" fmla="*/ 0 w 35"/>
                <a:gd name="T31" fmla="*/ 14 h 30"/>
                <a:gd name="T32" fmla="*/ 6 w 35"/>
                <a:gd name="T33" fmla="*/ 9 h 30"/>
                <a:gd name="T34" fmla="*/ 11 w 35"/>
                <a:gd name="T35" fmla="*/ 10 h 30"/>
                <a:gd name="T36" fmla="*/ 12 w 35"/>
                <a:gd name="T37" fmla="*/ 3 h 30"/>
                <a:gd name="T38" fmla="*/ 15 w 35"/>
                <a:gd name="T39" fmla="*/ 0 h 30"/>
                <a:gd name="T40" fmla="*/ 18 w 35"/>
                <a:gd name="T41" fmla="*/ 6 h 30"/>
                <a:gd name="T42" fmla="*/ 20 w 35"/>
                <a:gd name="T43" fmla="*/ 10 h 30"/>
                <a:gd name="T44" fmla="*/ 20 w 35"/>
                <a:gd name="T45" fmla="*/ 9 h 30"/>
                <a:gd name="T46" fmla="*/ 22 w 35"/>
                <a:gd name="T47" fmla="*/ 5 h 30"/>
                <a:gd name="T48" fmla="*/ 24 w 35"/>
                <a:gd name="T49" fmla="*/ 5 h 30"/>
                <a:gd name="T50" fmla="*/ 24 w 35"/>
                <a:gd name="T51" fmla="*/ 9 h 30"/>
                <a:gd name="T52" fmla="*/ 25 w 35"/>
                <a:gd name="T53" fmla="*/ 14 h 30"/>
                <a:gd name="T54" fmla="*/ 25 w 35"/>
                <a:gd name="T55" fmla="*/ 16 h 30"/>
                <a:gd name="T56" fmla="*/ 30 w 35"/>
                <a:gd name="T57" fmla="*/ 18 h 30"/>
                <a:gd name="T58" fmla="*/ 31 w 35"/>
                <a:gd name="T59" fmla="*/ 20 h 30"/>
                <a:gd name="T60" fmla="*/ 34 w 35"/>
                <a:gd name="T61" fmla="*/ 22 h 30"/>
                <a:gd name="T62" fmla="*/ 35 w 35"/>
                <a:gd name="T63" fmla="*/ 23 h 30"/>
                <a:gd name="T64" fmla="*/ 35 w 35"/>
                <a:gd name="T65" fmla="*/ 23 h 30"/>
                <a:gd name="T66" fmla="*/ 29 w 35"/>
                <a:gd name="T67" fmla="*/ 23 h 30"/>
                <a:gd name="T68" fmla="*/ 26 w 35"/>
                <a:gd name="T69" fmla="*/ 23 h 30"/>
                <a:gd name="T70" fmla="*/ 25 w 35"/>
                <a:gd name="T71" fmla="*/ 24 h 30"/>
                <a:gd name="T72" fmla="*/ 21 w 35"/>
                <a:gd name="T73" fmla="*/ 26 h 30"/>
                <a:gd name="T74" fmla="*/ 21 w 35"/>
                <a:gd name="T75" fmla="*/ 28 h 30"/>
                <a:gd name="T76" fmla="*/ 19 w 35"/>
                <a:gd name="T77" fmla="*/ 28 h 30"/>
                <a:gd name="T78" fmla="*/ 17 w 35"/>
                <a:gd name="T79" fmla="*/ 30 h 30"/>
                <a:gd name="T80" fmla="*/ 14 w 35"/>
                <a:gd name="T81" fmla="*/ 30 h 30"/>
                <a:gd name="T82" fmla="*/ 14 w 35"/>
                <a:gd name="T83" fmla="*/ 30 h 30"/>
                <a:gd name="T84" fmla="*/ 9 w 35"/>
                <a:gd name="T85" fmla="*/ 28 h 30"/>
                <a:gd name="T86" fmla="*/ 11 w 35"/>
                <a:gd name="T87" fmla="*/ 26 h 30"/>
                <a:gd name="T88" fmla="*/ 11 w 35"/>
                <a:gd name="T89" fmla="*/ 23 h 30"/>
                <a:gd name="T90" fmla="*/ 10 w 35"/>
                <a:gd name="T91" fmla="*/ 17 h 30"/>
                <a:gd name="T92" fmla="*/ 8 w 35"/>
                <a:gd name="T93" fmla="*/ 16 h 30"/>
                <a:gd name="T94" fmla="*/ 6 w 35"/>
                <a:gd name="T95" fmla="*/ 16 h 30"/>
                <a:gd name="T96" fmla="*/ 4 w 35"/>
                <a:gd name="T97" fmla="*/ 15 h 30"/>
                <a:gd name="T98" fmla="*/ 0 w 35"/>
                <a:gd name="T99" fmla="*/ 14 h 30"/>
                <a:gd name="T100" fmla="*/ 0 w 35"/>
                <a:gd name="T101" fmla="*/ 1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5" h="30">
                  <a:moveTo>
                    <a:pt x="15" y="20"/>
                  </a:moveTo>
                  <a:cubicBezTo>
                    <a:pt x="15" y="22"/>
                    <a:pt x="16" y="22"/>
                    <a:pt x="16" y="24"/>
                  </a:cubicBezTo>
                  <a:cubicBezTo>
                    <a:pt x="18" y="24"/>
                    <a:pt x="18" y="23"/>
                    <a:pt x="18" y="23"/>
                  </a:cubicBezTo>
                  <a:cubicBezTo>
                    <a:pt x="19" y="23"/>
                    <a:pt x="20" y="24"/>
                    <a:pt x="20" y="24"/>
                  </a:cubicBezTo>
                  <a:cubicBezTo>
                    <a:pt x="20" y="24"/>
                    <a:pt x="20" y="24"/>
                    <a:pt x="20" y="24"/>
                  </a:cubicBezTo>
                  <a:cubicBezTo>
                    <a:pt x="20" y="24"/>
                    <a:pt x="21" y="23"/>
                    <a:pt x="21" y="22"/>
                  </a:cubicBezTo>
                  <a:cubicBezTo>
                    <a:pt x="20" y="21"/>
                    <a:pt x="18" y="20"/>
                    <a:pt x="16" y="20"/>
                  </a:cubicBezTo>
                  <a:cubicBezTo>
                    <a:pt x="15" y="20"/>
                    <a:pt x="15" y="20"/>
                    <a:pt x="15" y="20"/>
                  </a:cubicBezTo>
                  <a:close/>
                  <a:moveTo>
                    <a:pt x="14" y="7"/>
                  </a:moveTo>
                  <a:cubicBezTo>
                    <a:pt x="14" y="10"/>
                    <a:pt x="12" y="12"/>
                    <a:pt x="16" y="13"/>
                  </a:cubicBezTo>
                  <a:cubicBezTo>
                    <a:pt x="17" y="13"/>
                    <a:pt x="17" y="13"/>
                    <a:pt x="18" y="13"/>
                  </a:cubicBezTo>
                  <a:cubicBezTo>
                    <a:pt x="18" y="13"/>
                    <a:pt x="18" y="13"/>
                    <a:pt x="18" y="13"/>
                  </a:cubicBezTo>
                  <a:cubicBezTo>
                    <a:pt x="16" y="11"/>
                    <a:pt x="16" y="8"/>
                    <a:pt x="14" y="6"/>
                  </a:cubicBezTo>
                  <a:cubicBezTo>
                    <a:pt x="14" y="6"/>
                    <a:pt x="14" y="6"/>
                    <a:pt x="14" y="6"/>
                  </a:cubicBezTo>
                  <a:cubicBezTo>
                    <a:pt x="14" y="6"/>
                    <a:pt x="14" y="6"/>
                    <a:pt x="14" y="7"/>
                  </a:cubicBezTo>
                  <a:close/>
                  <a:moveTo>
                    <a:pt x="0" y="14"/>
                  </a:moveTo>
                  <a:cubicBezTo>
                    <a:pt x="1" y="13"/>
                    <a:pt x="5" y="9"/>
                    <a:pt x="6" y="9"/>
                  </a:cubicBezTo>
                  <a:cubicBezTo>
                    <a:pt x="8" y="9"/>
                    <a:pt x="9" y="10"/>
                    <a:pt x="11" y="10"/>
                  </a:cubicBezTo>
                  <a:cubicBezTo>
                    <a:pt x="12" y="8"/>
                    <a:pt x="12" y="6"/>
                    <a:pt x="12" y="3"/>
                  </a:cubicBezTo>
                  <a:cubicBezTo>
                    <a:pt x="12" y="2"/>
                    <a:pt x="14" y="0"/>
                    <a:pt x="15" y="0"/>
                  </a:cubicBezTo>
                  <a:cubicBezTo>
                    <a:pt x="16" y="2"/>
                    <a:pt x="17" y="4"/>
                    <a:pt x="18" y="6"/>
                  </a:cubicBezTo>
                  <a:cubicBezTo>
                    <a:pt x="18" y="7"/>
                    <a:pt x="18" y="9"/>
                    <a:pt x="20" y="10"/>
                  </a:cubicBezTo>
                  <a:cubicBezTo>
                    <a:pt x="20" y="10"/>
                    <a:pt x="20" y="10"/>
                    <a:pt x="20" y="9"/>
                  </a:cubicBezTo>
                  <a:cubicBezTo>
                    <a:pt x="21" y="9"/>
                    <a:pt x="21" y="6"/>
                    <a:pt x="22" y="5"/>
                  </a:cubicBezTo>
                  <a:cubicBezTo>
                    <a:pt x="22" y="5"/>
                    <a:pt x="23" y="5"/>
                    <a:pt x="24" y="5"/>
                  </a:cubicBezTo>
                  <a:cubicBezTo>
                    <a:pt x="25" y="6"/>
                    <a:pt x="24" y="8"/>
                    <a:pt x="24" y="9"/>
                  </a:cubicBezTo>
                  <a:cubicBezTo>
                    <a:pt x="24" y="11"/>
                    <a:pt x="25" y="12"/>
                    <a:pt x="25" y="14"/>
                  </a:cubicBezTo>
                  <a:cubicBezTo>
                    <a:pt x="26" y="15"/>
                    <a:pt x="25" y="15"/>
                    <a:pt x="25" y="16"/>
                  </a:cubicBezTo>
                  <a:cubicBezTo>
                    <a:pt x="26" y="18"/>
                    <a:pt x="29" y="17"/>
                    <a:pt x="30" y="18"/>
                  </a:cubicBezTo>
                  <a:cubicBezTo>
                    <a:pt x="31" y="19"/>
                    <a:pt x="31" y="20"/>
                    <a:pt x="31" y="20"/>
                  </a:cubicBezTo>
                  <a:cubicBezTo>
                    <a:pt x="32" y="21"/>
                    <a:pt x="33" y="21"/>
                    <a:pt x="34" y="22"/>
                  </a:cubicBezTo>
                  <a:cubicBezTo>
                    <a:pt x="34" y="22"/>
                    <a:pt x="35" y="22"/>
                    <a:pt x="35" y="23"/>
                  </a:cubicBezTo>
                  <a:cubicBezTo>
                    <a:pt x="35" y="23"/>
                    <a:pt x="35" y="23"/>
                    <a:pt x="35" y="23"/>
                  </a:cubicBezTo>
                  <a:cubicBezTo>
                    <a:pt x="33" y="22"/>
                    <a:pt x="31" y="23"/>
                    <a:pt x="29" y="23"/>
                  </a:cubicBezTo>
                  <a:cubicBezTo>
                    <a:pt x="28" y="23"/>
                    <a:pt x="27" y="22"/>
                    <a:pt x="26" y="23"/>
                  </a:cubicBezTo>
                  <a:cubicBezTo>
                    <a:pt x="26" y="23"/>
                    <a:pt x="25" y="24"/>
                    <a:pt x="25" y="24"/>
                  </a:cubicBezTo>
                  <a:cubicBezTo>
                    <a:pt x="24" y="25"/>
                    <a:pt x="22" y="24"/>
                    <a:pt x="21" y="26"/>
                  </a:cubicBezTo>
                  <a:cubicBezTo>
                    <a:pt x="21" y="26"/>
                    <a:pt x="21" y="27"/>
                    <a:pt x="21" y="28"/>
                  </a:cubicBezTo>
                  <a:cubicBezTo>
                    <a:pt x="20" y="28"/>
                    <a:pt x="20" y="28"/>
                    <a:pt x="19" y="28"/>
                  </a:cubicBezTo>
                  <a:cubicBezTo>
                    <a:pt x="18" y="28"/>
                    <a:pt x="18" y="29"/>
                    <a:pt x="17" y="30"/>
                  </a:cubicBezTo>
                  <a:cubicBezTo>
                    <a:pt x="16" y="30"/>
                    <a:pt x="15" y="28"/>
                    <a:pt x="14" y="30"/>
                  </a:cubicBezTo>
                  <a:cubicBezTo>
                    <a:pt x="14" y="30"/>
                    <a:pt x="14" y="30"/>
                    <a:pt x="14" y="30"/>
                  </a:cubicBezTo>
                  <a:cubicBezTo>
                    <a:pt x="13" y="28"/>
                    <a:pt x="11" y="28"/>
                    <a:pt x="9" y="28"/>
                  </a:cubicBezTo>
                  <a:cubicBezTo>
                    <a:pt x="10" y="26"/>
                    <a:pt x="11" y="26"/>
                    <a:pt x="11" y="26"/>
                  </a:cubicBezTo>
                  <a:cubicBezTo>
                    <a:pt x="12" y="25"/>
                    <a:pt x="11" y="24"/>
                    <a:pt x="11" y="23"/>
                  </a:cubicBezTo>
                  <a:cubicBezTo>
                    <a:pt x="10" y="21"/>
                    <a:pt x="10" y="19"/>
                    <a:pt x="10" y="17"/>
                  </a:cubicBezTo>
                  <a:cubicBezTo>
                    <a:pt x="9" y="17"/>
                    <a:pt x="9" y="17"/>
                    <a:pt x="8" y="16"/>
                  </a:cubicBezTo>
                  <a:cubicBezTo>
                    <a:pt x="7" y="16"/>
                    <a:pt x="6" y="16"/>
                    <a:pt x="6" y="16"/>
                  </a:cubicBezTo>
                  <a:cubicBezTo>
                    <a:pt x="5" y="16"/>
                    <a:pt x="4" y="15"/>
                    <a:pt x="4" y="15"/>
                  </a:cubicBezTo>
                  <a:cubicBezTo>
                    <a:pt x="2" y="14"/>
                    <a:pt x="1" y="15"/>
                    <a:pt x="0" y="14"/>
                  </a:cubicBezTo>
                  <a:cubicBezTo>
                    <a:pt x="0" y="14"/>
                    <a:pt x="0" y="14"/>
                    <a:pt x="0"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4" name="Freeform 51"/>
            <p:cNvSpPr>
              <a:spLocks noEditPoints="1"/>
            </p:cNvSpPr>
            <p:nvPr userDrawn="1"/>
          </p:nvSpPr>
          <p:spPr bwMode="auto">
            <a:xfrm>
              <a:off x="8791655" y="4653259"/>
              <a:ext cx="50800" cy="55563"/>
            </a:xfrm>
            <a:custGeom>
              <a:avLst/>
              <a:gdLst>
                <a:gd name="T0" fmla="*/ 20 w 34"/>
                <a:gd name="T1" fmla="*/ 18 h 37"/>
                <a:gd name="T2" fmla="*/ 22 w 34"/>
                <a:gd name="T3" fmla="*/ 19 h 37"/>
                <a:gd name="T4" fmla="*/ 20 w 34"/>
                <a:gd name="T5" fmla="*/ 17 h 37"/>
                <a:gd name="T6" fmla="*/ 14 w 34"/>
                <a:gd name="T7" fmla="*/ 22 h 37"/>
                <a:gd name="T8" fmla="*/ 14 w 34"/>
                <a:gd name="T9" fmla="*/ 24 h 37"/>
                <a:gd name="T10" fmla="*/ 15 w 34"/>
                <a:gd name="T11" fmla="*/ 22 h 37"/>
                <a:gd name="T12" fmla="*/ 14 w 34"/>
                <a:gd name="T13" fmla="*/ 22 h 37"/>
                <a:gd name="T14" fmla="*/ 16 w 34"/>
                <a:gd name="T15" fmla="*/ 20 h 37"/>
                <a:gd name="T16" fmla="*/ 16 w 34"/>
                <a:gd name="T17" fmla="*/ 20 h 37"/>
                <a:gd name="T18" fmla="*/ 16 w 34"/>
                <a:gd name="T19" fmla="*/ 19 h 37"/>
                <a:gd name="T20" fmla="*/ 10 w 34"/>
                <a:gd name="T21" fmla="*/ 5 h 37"/>
                <a:gd name="T22" fmla="*/ 6 w 34"/>
                <a:gd name="T23" fmla="*/ 17 h 37"/>
                <a:gd name="T24" fmla="*/ 8 w 34"/>
                <a:gd name="T25" fmla="*/ 20 h 37"/>
                <a:gd name="T26" fmla="*/ 15 w 34"/>
                <a:gd name="T27" fmla="*/ 16 h 37"/>
                <a:gd name="T28" fmla="*/ 20 w 34"/>
                <a:gd name="T29" fmla="*/ 14 h 37"/>
                <a:gd name="T30" fmla="*/ 25 w 34"/>
                <a:gd name="T31" fmla="*/ 15 h 37"/>
                <a:gd name="T32" fmla="*/ 23 w 34"/>
                <a:gd name="T33" fmla="*/ 27 h 37"/>
                <a:gd name="T34" fmla="*/ 18 w 34"/>
                <a:gd name="T35" fmla="*/ 27 h 37"/>
                <a:gd name="T36" fmla="*/ 17 w 34"/>
                <a:gd name="T37" fmla="*/ 24 h 37"/>
                <a:gd name="T38" fmla="*/ 13 w 34"/>
                <a:gd name="T39" fmla="*/ 25 h 37"/>
                <a:gd name="T40" fmla="*/ 12 w 34"/>
                <a:gd name="T41" fmla="*/ 17 h 37"/>
                <a:gd name="T42" fmla="*/ 10 w 34"/>
                <a:gd name="T43" fmla="*/ 22 h 37"/>
                <a:gd name="T44" fmla="*/ 17 w 34"/>
                <a:gd name="T45" fmla="*/ 32 h 37"/>
                <a:gd name="T46" fmla="*/ 20 w 34"/>
                <a:gd name="T47" fmla="*/ 33 h 37"/>
                <a:gd name="T48" fmla="*/ 24 w 34"/>
                <a:gd name="T49" fmla="*/ 29 h 37"/>
                <a:gd name="T50" fmla="*/ 23 w 34"/>
                <a:gd name="T51" fmla="*/ 28 h 37"/>
                <a:gd name="T52" fmla="*/ 26 w 34"/>
                <a:gd name="T53" fmla="*/ 25 h 37"/>
                <a:gd name="T54" fmla="*/ 21 w 34"/>
                <a:gd name="T55" fmla="*/ 10 h 37"/>
                <a:gd name="T56" fmla="*/ 17 w 34"/>
                <a:gd name="T57" fmla="*/ 6 h 37"/>
                <a:gd name="T58" fmla="*/ 10 w 34"/>
                <a:gd name="T59" fmla="*/ 5 h 37"/>
                <a:gd name="T60" fmla="*/ 12 w 34"/>
                <a:gd name="T61" fmla="*/ 1 h 37"/>
                <a:gd name="T62" fmla="*/ 27 w 34"/>
                <a:gd name="T63" fmla="*/ 12 h 37"/>
                <a:gd name="T64" fmla="*/ 31 w 34"/>
                <a:gd name="T65" fmla="*/ 27 h 37"/>
                <a:gd name="T66" fmla="*/ 26 w 34"/>
                <a:gd name="T67" fmla="*/ 30 h 37"/>
                <a:gd name="T68" fmla="*/ 20 w 34"/>
                <a:gd name="T69" fmla="*/ 35 h 37"/>
                <a:gd name="T70" fmla="*/ 19 w 34"/>
                <a:gd name="T71" fmla="*/ 37 h 37"/>
                <a:gd name="T72" fmla="*/ 14 w 34"/>
                <a:gd name="T73" fmla="*/ 35 h 37"/>
                <a:gd name="T74" fmla="*/ 8 w 34"/>
                <a:gd name="T75" fmla="*/ 27 h 37"/>
                <a:gd name="T76" fmla="*/ 3 w 34"/>
                <a:gd name="T77" fmla="*/ 23 h 37"/>
                <a:gd name="T78" fmla="*/ 4 w 34"/>
                <a:gd name="T79" fmla="*/ 8 h 37"/>
                <a:gd name="T80" fmla="*/ 5 w 34"/>
                <a:gd name="T81" fmla="*/ 5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 h="37">
                  <a:moveTo>
                    <a:pt x="20" y="17"/>
                  </a:moveTo>
                  <a:cubicBezTo>
                    <a:pt x="20" y="17"/>
                    <a:pt x="20" y="18"/>
                    <a:pt x="20" y="18"/>
                  </a:cubicBezTo>
                  <a:cubicBezTo>
                    <a:pt x="20" y="18"/>
                    <a:pt x="21" y="19"/>
                    <a:pt x="22" y="19"/>
                  </a:cubicBezTo>
                  <a:cubicBezTo>
                    <a:pt x="22" y="19"/>
                    <a:pt x="22" y="19"/>
                    <a:pt x="22" y="19"/>
                  </a:cubicBezTo>
                  <a:cubicBezTo>
                    <a:pt x="22" y="18"/>
                    <a:pt x="22" y="18"/>
                    <a:pt x="22" y="18"/>
                  </a:cubicBezTo>
                  <a:cubicBezTo>
                    <a:pt x="21" y="17"/>
                    <a:pt x="21" y="17"/>
                    <a:pt x="20" y="17"/>
                  </a:cubicBezTo>
                  <a:cubicBezTo>
                    <a:pt x="20" y="17"/>
                    <a:pt x="20" y="17"/>
                    <a:pt x="20" y="17"/>
                  </a:cubicBezTo>
                  <a:close/>
                  <a:moveTo>
                    <a:pt x="14" y="22"/>
                  </a:moveTo>
                  <a:cubicBezTo>
                    <a:pt x="14" y="23"/>
                    <a:pt x="14" y="23"/>
                    <a:pt x="14" y="24"/>
                  </a:cubicBezTo>
                  <a:cubicBezTo>
                    <a:pt x="14" y="24"/>
                    <a:pt x="14" y="24"/>
                    <a:pt x="14" y="24"/>
                  </a:cubicBezTo>
                  <a:cubicBezTo>
                    <a:pt x="14" y="24"/>
                    <a:pt x="14" y="24"/>
                    <a:pt x="14" y="24"/>
                  </a:cubicBezTo>
                  <a:cubicBezTo>
                    <a:pt x="15" y="23"/>
                    <a:pt x="14" y="23"/>
                    <a:pt x="15" y="22"/>
                  </a:cubicBezTo>
                  <a:cubicBezTo>
                    <a:pt x="15" y="22"/>
                    <a:pt x="14" y="22"/>
                    <a:pt x="14" y="22"/>
                  </a:cubicBezTo>
                  <a:cubicBezTo>
                    <a:pt x="14" y="22"/>
                    <a:pt x="14" y="22"/>
                    <a:pt x="14" y="22"/>
                  </a:cubicBezTo>
                  <a:close/>
                  <a:moveTo>
                    <a:pt x="16" y="19"/>
                  </a:moveTo>
                  <a:cubicBezTo>
                    <a:pt x="16" y="19"/>
                    <a:pt x="16" y="19"/>
                    <a:pt x="16" y="20"/>
                  </a:cubicBezTo>
                  <a:cubicBezTo>
                    <a:pt x="16" y="20"/>
                    <a:pt x="16" y="20"/>
                    <a:pt x="16" y="20"/>
                  </a:cubicBezTo>
                  <a:cubicBezTo>
                    <a:pt x="16" y="20"/>
                    <a:pt x="16" y="20"/>
                    <a:pt x="16" y="20"/>
                  </a:cubicBezTo>
                  <a:cubicBezTo>
                    <a:pt x="16" y="19"/>
                    <a:pt x="16" y="19"/>
                    <a:pt x="16" y="19"/>
                  </a:cubicBezTo>
                  <a:cubicBezTo>
                    <a:pt x="16" y="19"/>
                    <a:pt x="16" y="19"/>
                    <a:pt x="16" y="19"/>
                  </a:cubicBezTo>
                  <a:cubicBezTo>
                    <a:pt x="16" y="19"/>
                    <a:pt x="16" y="19"/>
                    <a:pt x="16" y="19"/>
                  </a:cubicBezTo>
                  <a:close/>
                  <a:moveTo>
                    <a:pt x="10" y="5"/>
                  </a:moveTo>
                  <a:cubicBezTo>
                    <a:pt x="9" y="6"/>
                    <a:pt x="8" y="7"/>
                    <a:pt x="7" y="8"/>
                  </a:cubicBezTo>
                  <a:cubicBezTo>
                    <a:pt x="5" y="11"/>
                    <a:pt x="6" y="14"/>
                    <a:pt x="6" y="17"/>
                  </a:cubicBezTo>
                  <a:cubicBezTo>
                    <a:pt x="6" y="18"/>
                    <a:pt x="7" y="20"/>
                    <a:pt x="8" y="20"/>
                  </a:cubicBezTo>
                  <a:cubicBezTo>
                    <a:pt x="8" y="20"/>
                    <a:pt x="8" y="20"/>
                    <a:pt x="8" y="20"/>
                  </a:cubicBezTo>
                  <a:cubicBezTo>
                    <a:pt x="9" y="19"/>
                    <a:pt x="8" y="12"/>
                    <a:pt x="12" y="12"/>
                  </a:cubicBezTo>
                  <a:cubicBezTo>
                    <a:pt x="13" y="12"/>
                    <a:pt x="14" y="15"/>
                    <a:pt x="15" y="16"/>
                  </a:cubicBezTo>
                  <a:cubicBezTo>
                    <a:pt x="16" y="16"/>
                    <a:pt x="18" y="16"/>
                    <a:pt x="19" y="15"/>
                  </a:cubicBezTo>
                  <a:cubicBezTo>
                    <a:pt x="19" y="15"/>
                    <a:pt x="19" y="15"/>
                    <a:pt x="20" y="14"/>
                  </a:cubicBezTo>
                  <a:cubicBezTo>
                    <a:pt x="21" y="14"/>
                    <a:pt x="22" y="13"/>
                    <a:pt x="24" y="13"/>
                  </a:cubicBezTo>
                  <a:cubicBezTo>
                    <a:pt x="24" y="14"/>
                    <a:pt x="24" y="14"/>
                    <a:pt x="25" y="15"/>
                  </a:cubicBezTo>
                  <a:cubicBezTo>
                    <a:pt x="25" y="16"/>
                    <a:pt x="24" y="17"/>
                    <a:pt x="24" y="18"/>
                  </a:cubicBezTo>
                  <a:cubicBezTo>
                    <a:pt x="24" y="21"/>
                    <a:pt x="24" y="24"/>
                    <a:pt x="23" y="27"/>
                  </a:cubicBezTo>
                  <a:cubicBezTo>
                    <a:pt x="22" y="27"/>
                    <a:pt x="22" y="28"/>
                    <a:pt x="21" y="29"/>
                  </a:cubicBezTo>
                  <a:cubicBezTo>
                    <a:pt x="20" y="28"/>
                    <a:pt x="19" y="28"/>
                    <a:pt x="18" y="27"/>
                  </a:cubicBezTo>
                  <a:cubicBezTo>
                    <a:pt x="18" y="26"/>
                    <a:pt x="18" y="25"/>
                    <a:pt x="18" y="25"/>
                  </a:cubicBezTo>
                  <a:cubicBezTo>
                    <a:pt x="18" y="25"/>
                    <a:pt x="17" y="25"/>
                    <a:pt x="17" y="24"/>
                  </a:cubicBezTo>
                  <a:cubicBezTo>
                    <a:pt x="17" y="24"/>
                    <a:pt x="17" y="25"/>
                    <a:pt x="16" y="25"/>
                  </a:cubicBezTo>
                  <a:cubicBezTo>
                    <a:pt x="15" y="25"/>
                    <a:pt x="14" y="26"/>
                    <a:pt x="13" y="25"/>
                  </a:cubicBezTo>
                  <a:cubicBezTo>
                    <a:pt x="13" y="25"/>
                    <a:pt x="12" y="24"/>
                    <a:pt x="12" y="24"/>
                  </a:cubicBezTo>
                  <a:cubicBezTo>
                    <a:pt x="12" y="23"/>
                    <a:pt x="15" y="17"/>
                    <a:pt x="12" y="17"/>
                  </a:cubicBezTo>
                  <a:cubicBezTo>
                    <a:pt x="12" y="17"/>
                    <a:pt x="12" y="17"/>
                    <a:pt x="12" y="17"/>
                  </a:cubicBezTo>
                  <a:cubicBezTo>
                    <a:pt x="12" y="18"/>
                    <a:pt x="10" y="21"/>
                    <a:pt x="10" y="22"/>
                  </a:cubicBezTo>
                  <a:cubicBezTo>
                    <a:pt x="10" y="23"/>
                    <a:pt x="11" y="23"/>
                    <a:pt x="11" y="25"/>
                  </a:cubicBezTo>
                  <a:cubicBezTo>
                    <a:pt x="12" y="27"/>
                    <a:pt x="15" y="30"/>
                    <a:pt x="17" y="32"/>
                  </a:cubicBezTo>
                  <a:cubicBezTo>
                    <a:pt x="18" y="33"/>
                    <a:pt x="18" y="33"/>
                    <a:pt x="18" y="33"/>
                  </a:cubicBezTo>
                  <a:cubicBezTo>
                    <a:pt x="19" y="33"/>
                    <a:pt x="20" y="33"/>
                    <a:pt x="20" y="33"/>
                  </a:cubicBezTo>
                  <a:cubicBezTo>
                    <a:pt x="21" y="33"/>
                    <a:pt x="23" y="29"/>
                    <a:pt x="24" y="29"/>
                  </a:cubicBezTo>
                  <a:cubicBezTo>
                    <a:pt x="24" y="29"/>
                    <a:pt x="24" y="29"/>
                    <a:pt x="24" y="29"/>
                  </a:cubicBezTo>
                  <a:cubicBezTo>
                    <a:pt x="24" y="29"/>
                    <a:pt x="24" y="29"/>
                    <a:pt x="23" y="28"/>
                  </a:cubicBezTo>
                  <a:cubicBezTo>
                    <a:pt x="23" y="28"/>
                    <a:pt x="23" y="28"/>
                    <a:pt x="23" y="28"/>
                  </a:cubicBezTo>
                  <a:cubicBezTo>
                    <a:pt x="24" y="27"/>
                    <a:pt x="25" y="28"/>
                    <a:pt x="26" y="27"/>
                  </a:cubicBezTo>
                  <a:cubicBezTo>
                    <a:pt x="26" y="26"/>
                    <a:pt x="26" y="25"/>
                    <a:pt x="26" y="25"/>
                  </a:cubicBezTo>
                  <a:cubicBezTo>
                    <a:pt x="27" y="24"/>
                    <a:pt x="29" y="24"/>
                    <a:pt x="30" y="23"/>
                  </a:cubicBezTo>
                  <a:cubicBezTo>
                    <a:pt x="31" y="19"/>
                    <a:pt x="25" y="12"/>
                    <a:pt x="21" y="10"/>
                  </a:cubicBezTo>
                  <a:cubicBezTo>
                    <a:pt x="21" y="9"/>
                    <a:pt x="20" y="8"/>
                    <a:pt x="19" y="7"/>
                  </a:cubicBezTo>
                  <a:cubicBezTo>
                    <a:pt x="18" y="7"/>
                    <a:pt x="18" y="7"/>
                    <a:pt x="17" y="6"/>
                  </a:cubicBezTo>
                  <a:cubicBezTo>
                    <a:pt x="15" y="5"/>
                    <a:pt x="14" y="3"/>
                    <a:pt x="12" y="3"/>
                  </a:cubicBezTo>
                  <a:cubicBezTo>
                    <a:pt x="11" y="3"/>
                    <a:pt x="10" y="4"/>
                    <a:pt x="10" y="5"/>
                  </a:cubicBezTo>
                  <a:close/>
                  <a:moveTo>
                    <a:pt x="7" y="5"/>
                  </a:moveTo>
                  <a:cubicBezTo>
                    <a:pt x="9" y="3"/>
                    <a:pt x="10" y="1"/>
                    <a:pt x="12" y="1"/>
                  </a:cubicBezTo>
                  <a:cubicBezTo>
                    <a:pt x="16" y="0"/>
                    <a:pt x="20" y="5"/>
                    <a:pt x="24" y="9"/>
                  </a:cubicBezTo>
                  <a:cubicBezTo>
                    <a:pt x="25" y="10"/>
                    <a:pt x="26" y="11"/>
                    <a:pt x="27" y="12"/>
                  </a:cubicBezTo>
                  <a:cubicBezTo>
                    <a:pt x="29" y="15"/>
                    <a:pt x="33" y="17"/>
                    <a:pt x="34" y="20"/>
                  </a:cubicBezTo>
                  <a:cubicBezTo>
                    <a:pt x="34" y="21"/>
                    <a:pt x="33" y="27"/>
                    <a:pt x="31" y="27"/>
                  </a:cubicBezTo>
                  <a:cubicBezTo>
                    <a:pt x="30" y="28"/>
                    <a:pt x="27" y="27"/>
                    <a:pt x="26" y="29"/>
                  </a:cubicBezTo>
                  <a:cubicBezTo>
                    <a:pt x="26" y="29"/>
                    <a:pt x="26" y="30"/>
                    <a:pt x="26" y="30"/>
                  </a:cubicBezTo>
                  <a:cubicBezTo>
                    <a:pt x="26" y="31"/>
                    <a:pt x="23" y="34"/>
                    <a:pt x="22" y="35"/>
                  </a:cubicBezTo>
                  <a:cubicBezTo>
                    <a:pt x="21" y="35"/>
                    <a:pt x="20" y="35"/>
                    <a:pt x="20" y="35"/>
                  </a:cubicBezTo>
                  <a:cubicBezTo>
                    <a:pt x="19" y="36"/>
                    <a:pt x="20" y="37"/>
                    <a:pt x="19" y="37"/>
                  </a:cubicBezTo>
                  <a:cubicBezTo>
                    <a:pt x="19" y="37"/>
                    <a:pt x="19" y="37"/>
                    <a:pt x="19" y="37"/>
                  </a:cubicBezTo>
                  <a:cubicBezTo>
                    <a:pt x="18" y="37"/>
                    <a:pt x="17" y="37"/>
                    <a:pt x="16" y="37"/>
                  </a:cubicBezTo>
                  <a:cubicBezTo>
                    <a:pt x="16" y="37"/>
                    <a:pt x="14" y="35"/>
                    <a:pt x="14" y="35"/>
                  </a:cubicBezTo>
                  <a:cubicBezTo>
                    <a:pt x="14" y="33"/>
                    <a:pt x="12" y="31"/>
                    <a:pt x="11" y="29"/>
                  </a:cubicBezTo>
                  <a:cubicBezTo>
                    <a:pt x="10" y="28"/>
                    <a:pt x="8" y="27"/>
                    <a:pt x="8" y="27"/>
                  </a:cubicBezTo>
                  <a:cubicBezTo>
                    <a:pt x="7" y="26"/>
                    <a:pt x="6" y="25"/>
                    <a:pt x="5" y="25"/>
                  </a:cubicBezTo>
                  <a:cubicBezTo>
                    <a:pt x="5" y="24"/>
                    <a:pt x="4" y="23"/>
                    <a:pt x="3" y="23"/>
                  </a:cubicBezTo>
                  <a:cubicBezTo>
                    <a:pt x="0" y="18"/>
                    <a:pt x="1" y="17"/>
                    <a:pt x="2" y="12"/>
                  </a:cubicBezTo>
                  <a:cubicBezTo>
                    <a:pt x="2" y="11"/>
                    <a:pt x="3" y="9"/>
                    <a:pt x="4" y="8"/>
                  </a:cubicBezTo>
                  <a:cubicBezTo>
                    <a:pt x="4" y="8"/>
                    <a:pt x="4" y="8"/>
                    <a:pt x="4" y="8"/>
                  </a:cubicBezTo>
                  <a:cubicBezTo>
                    <a:pt x="4" y="7"/>
                    <a:pt x="5" y="6"/>
                    <a:pt x="5" y="5"/>
                  </a:cubicBezTo>
                  <a:cubicBezTo>
                    <a:pt x="6" y="5"/>
                    <a:pt x="7" y="5"/>
                    <a:pt x="7"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5" name="Freeform 52"/>
            <p:cNvSpPr>
              <a:spLocks noEditPoints="1"/>
            </p:cNvSpPr>
            <p:nvPr userDrawn="1"/>
          </p:nvSpPr>
          <p:spPr bwMode="auto">
            <a:xfrm>
              <a:off x="8847216" y="4611977"/>
              <a:ext cx="46038" cy="58738"/>
            </a:xfrm>
            <a:custGeom>
              <a:avLst/>
              <a:gdLst>
                <a:gd name="T0" fmla="*/ 8 w 31"/>
                <a:gd name="T1" fmla="*/ 31 h 39"/>
                <a:gd name="T2" fmla="*/ 9 w 31"/>
                <a:gd name="T3" fmla="*/ 30 h 39"/>
                <a:gd name="T4" fmla="*/ 8 w 31"/>
                <a:gd name="T5" fmla="*/ 26 h 39"/>
                <a:gd name="T6" fmla="*/ 18 w 31"/>
                <a:gd name="T7" fmla="*/ 18 h 39"/>
                <a:gd name="T8" fmla="*/ 18 w 31"/>
                <a:gd name="T9" fmla="*/ 21 h 39"/>
                <a:gd name="T10" fmla="*/ 19 w 31"/>
                <a:gd name="T11" fmla="*/ 18 h 39"/>
                <a:gd name="T12" fmla="*/ 7 w 31"/>
                <a:gd name="T13" fmla="*/ 22 h 39"/>
                <a:gd name="T14" fmla="*/ 6 w 31"/>
                <a:gd name="T15" fmla="*/ 23 h 39"/>
                <a:gd name="T16" fmla="*/ 7 w 31"/>
                <a:gd name="T17" fmla="*/ 22 h 39"/>
                <a:gd name="T18" fmla="*/ 7 w 31"/>
                <a:gd name="T19" fmla="*/ 22 h 39"/>
                <a:gd name="T20" fmla="*/ 23 w 31"/>
                <a:gd name="T21" fmla="*/ 12 h 39"/>
                <a:gd name="T22" fmla="*/ 23 w 31"/>
                <a:gd name="T23" fmla="*/ 12 h 39"/>
                <a:gd name="T24" fmla="*/ 23 w 31"/>
                <a:gd name="T25" fmla="*/ 11 h 39"/>
                <a:gd name="T26" fmla="*/ 10 w 31"/>
                <a:gd name="T27" fmla="*/ 19 h 39"/>
                <a:gd name="T28" fmla="*/ 10 w 31"/>
                <a:gd name="T29" fmla="*/ 23 h 39"/>
                <a:gd name="T30" fmla="*/ 10 w 31"/>
                <a:gd name="T31" fmla="*/ 19 h 39"/>
                <a:gd name="T32" fmla="*/ 15 w 31"/>
                <a:gd name="T33" fmla="*/ 13 h 39"/>
                <a:gd name="T34" fmla="*/ 16 w 31"/>
                <a:gd name="T35" fmla="*/ 14 h 39"/>
                <a:gd name="T36" fmla="*/ 15 w 31"/>
                <a:gd name="T37" fmla="*/ 13 h 39"/>
                <a:gd name="T38" fmla="*/ 9 w 31"/>
                <a:gd name="T39" fmla="*/ 16 h 39"/>
                <a:gd name="T40" fmla="*/ 9 w 31"/>
                <a:gd name="T41" fmla="*/ 18 h 39"/>
                <a:gd name="T42" fmla="*/ 9 w 31"/>
                <a:gd name="T43" fmla="*/ 16 h 39"/>
                <a:gd name="T44" fmla="*/ 19 w 31"/>
                <a:gd name="T45" fmla="*/ 4 h 39"/>
                <a:gd name="T46" fmla="*/ 23 w 31"/>
                <a:gd name="T47" fmla="*/ 7 h 39"/>
                <a:gd name="T48" fmla="*/ 29 w 31"/>
                <a:gd name="T49" fmla="*/ 9 h 39"/>
                <a:gd name="T50" fmla="*/ 25 w 31"/>
                <a:gd name="T51" fmla="*/ 16 h 39"/>
                <a:gd name="T52" fmla="*/ 29 w 31"/>
                <a:gd name="T53" fmla="*/ 26 h 39"/>
                <a:gd name="T54" fmla="*/ 30 w 31"/>
                <a:gd name="T55" fmla="*/ 30 h 39"/>
                <a:gd name="T56" fmla="*/ 31 w 31"/>
                <a:gd name="T57" fmla="*/ 32 h 39"/>
                <a:gd name="T58" fmla="*/ 22 w 31"/>
                <a:gd name="T59" fmla="*/ 23 h 39"/>
                <a:gd name="T60" fmla="*/ 16 w 31"/>
                <a:gd name="T61" fmla="*/ 29 h 39"/>
                <a:gd name="T62" fmla="*/ 15 w 31"/>
                <a:gd name="T63" fmla="*/ 22 h 39"/>
                <a:gd name="T64" fmla="*/ 15 w 31"/>
                <a:gd name="T65" fmla="*/ 19 h 39"/>
                <a:gd name="T66" fmla="*/ 12 w 31"/>
                <a:gd name="T67" fmla="*/ 19 h 39"/>
                <a:gd name="T68" fmla="*/ 13 w 31"/>
                <a:gd name="T69" fmla="*/ 29 h 39"/>
                <a:gd name="T70" fmla="*/ 17 w 31"/>
                <a:gd name="T71" fmla="*/ 34 h 39"/>
                <a:gd name="T72" fmla="*/ 14 w 31"/>
                <a:gd name="T73" fmla="*/ 33 h 39"/>
                <a:gd name="T74" fmla="*/ 12 w 31"/>
                <a:gd name="T75" fmla="*/ 32 h 39"/>
                <a:gd name="T76" fmla="*/ 7 w 31"/>
                <a:gd name="T77" fmla="*/ 39 h 39"/>
                <a:gd name="T78" fmla="*/ 6 w 31"/>
                <a:gd name="T79" fmla="*/ 33 h 39"/>
                <a:gd name="T80" fmla="*/ 6 w 31"/>
                <a:gd name="T81" fmla="*/ 26 h 39"/>
                <a:gd name="T82" fmla="*/ 2 w 31"/>
                <a:gd name="T83" fmla="*/ 29 h 39"/>
                <a:gd name="T84" fmla="*/ 4 w 31"/>
                <a:gd name="T85" fmla="*/ 13 h 39"/>
                <a:gd name="T86" fmla="*/ 6 w 31"/>
                <a:gd name="T87" fmla="*/ 9 h 39"/>
                <a:gd name="T88" fmla="*/ 3 w 31"/>
                <a:gd name="T89" fmla="*/ 23 h 39"/>
                <a:gd name="T90" fmla="*/ 3 w 31"/>
                <a:gd name="T91" fmla="*/ 27 h 39"/>
                <a:gd name="T92" fmla="*/ 9 w 31"/>
                <a:gd name="T93" fmla="*/ 14 h 39"/>
                <a:gd name="T94" fmla="*/ 13 w 31"/>
                <a:gd name="T95" fmla="*/ 15 h 39"/>
                <a:gd name="T96" fmla="*/ 12 w 31"/>
                <a:gd name="T97" fmla="*/ 9 h 39"/>
                <a:gd name="T98" fmla="*/ 11 w 31"/>
                <a:gd name="T99" fmla="*/ 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1" h="39">
                  <a:moveTo>
                    <a:pt x="8" y="26"/>
                  </a:moveTo>
                  <a:cubicBezTo>
                    <a:pt x="8" y="27"/>
                    <a:pt x="8" y="30"/>
                    <a:pt x="8" y="31"/>
                  </a:cubicBezTo>
                  <a:cubicBezTo>
                    <a:pt x="8" y="31"/>
                    <a:pt x="8" y="31"/>
                    <a:pt x="8" y="31"/>
                  </a:cubicBezTo>
                  <a:cubicBezTo>
                    <a:pt x="8" y="31"/>
                    <a:pt x="9" y="31"/>
                    <a:pt x="9" y="30"/>
                  </a:cubicBezTo>
                  <a:cubicBezTo>
                    <a:pt x="9" y="29"/>
                    <a:pt x="11" y="27"/>
                    <a:pt x="9" y="26"/>
                  </a:cubicBezTo>
                  <a:cubicBezTo>
                    <a:pt x="9" y="26"/>
                    <a:pt x="9" y="26"/>
                    <a:pt x="8" y="26"/>
                  </a:cubicBezTo>
                  <a:cubicBezTo>
                    <a:pt x="9" y="26"/>
                    <a:pt x="8" y="26"/>
                    <a:pt x="8" y="26"/>
                  </a:cubicBezTo>
                  <a:close/>
                  <a:moveTo>
                    <a:pt x="18" y="18"/>
                  </a:moveTo>
                  <a:cubicBezTo>
                    <a:pt x="18" y="19"/>
                    <a:pt x="17" y="20"/>
                    <a:pt x="17" y="21"/>
                  </a:cubicBezTo>
                  <a:cubicBezTo>
                    <a:pt x="17" y="21"/>
                    <a:pt x="17" y="21"/>
                    <a:pt x="18" y="21"/>
                  </a:cubicBezTo>
                  <a:cubicBezTo>
                    <a:pt x="18" y="21"/>
                    <a:pt x="18" y="21"/>
                    <a:pt x="18" y="21"/>
                  </a:cubicBezTo>
                  <a:cubicBezTo>
                    <a:pt x="19" y="21"/>
                    <a:pt x="21" y="19"/>
                    <a:pt x="19" y="18"/>
                  </a:cubicBezTo>
                  <a:cubicBezTo>
                    <a:pt x="19" y="17"/>
                    <a:pt x="19" y="17"/>
                    <a:pt x="18" y="18"/>
                  </a:cubicBezTo>
                  <a:close/>
                  <a:moveTo>
                    <a:pt x="7" y="22"/>
                  </a:moveTo>
                  <a:cubicBezTo>
                    <a:pt x="7" y="22"/>
                    <a:pt x="7" y="23"/>
                    <a:pt x="6" y="23"/>
                  </a:cubicBezTo>
                  <a:cubicBezTo>
                    <a:pt x="6" y="23"/>
                    <a:pt x="6" y="23"/>
                    <a:pt x="6" y="23"/>
                  </a:cubicBezTo>
                  <a:cubicBezTo>
                    <a:pt x="7" y="23"/>
                    <a:pt x="7" y="23"/>
                    <a:pt x="7" y="23"/>
                  </a:cubicBezTo>
                  <a:cubicBezTo>
                    <a:pt x="7" y="22"/>
                    <a:pt x="7" y="22"/>
                    <a:pt x="7" y="22"/>
                  </a:cubicBezTo>
                  <a:cubicBezTo>
                    <a:pt x="7" y="22"/>
                    <a:pt x="7" y="22"/>
                    <a:pt x="7" y="22"/>
                  </a:cubicBezTo>
                  <a:cubicBezTo>
                    <a:pt x="7" y="22"/>
                    <a:pt x="7" y="22"/>
                    <a:pt x="7" y="22"/>
                  </a:cubicBezTo>
                  <a:close/>
                  <a:moveTo>
                    <a:pt x="23" y="11"/>
                  </a:moveTo>
                  <a:cubicBezTo>
                    <a:pt x="23" y="12"/>
                    <a:pt x="23" y="12"/>
                    <a:pt x="23" y="12"/>
                  </a:cubicBezTo>
                  <a:cubicBezTo>
                    <a:pt x="23" y="12"/>
                    <a:pt x="23" y="12"/>
                    <a:pt x="23" y="12"/>
                  </a:cubicBezTo>
                  <a:cubicBezTo>
                    <a:pt x="23" y="12"/>
                    <a:pt x="23" y="12"/>
                    <a:pt x="23" y="12"/>
                  </a:cubicBezTo>
                  <a:cubicBezTo>
                    <a:pt x="23" y="12"/>
                    <a:pt x="23" y="12"/>
                    <a:pt x="23" y="11"/>
                  </a:cubicBezTo>
                  <a:cubicBezTo>
                    <a:pt x="23" y="11"/>
                    <a:pt x="23" y="11"/>
                    <a:pt x="23" y="11"/>
                  </a:cubicBezTo>
                  <a:cubicBezTo>
                    <a:pt x="23" y="11"/>
                    <a:pt x="23" y="11"/>
                    <a:pt x="23" y="11"/>
                  </a:cubicBezTo>
                  <a:close/>
                  <a:moveTo>
                    <a:pt x="10" y="19"/>
                  </a:moveTo>
                  <a:cubicBezTo>
                    <a:pt x="9" y="20"/>
                    <a:pt x="9" y="23"/>
                    <a:pt x="10" y="23"/>
                  </a:cubicBezTo>
                  <a:cubicBezTo>
                    <a:pt x="10" y="23"/>
                    <a:pt x="10" y="23"/>
                    <a:pt x="10" y="23"/>
                  </a:cubicBezTo>
                  <a:cubicBezTo>
                    <a:pt x="11" y="22"/>
                    <a:pt x="11" y="20"/>
                    <a:pt x="11" y="19"/>
                  </a:cubicBezTo>
                  <a:cubicBezTo>
                    <a:pt x="11" y="19"/>
                    <a:pt x="10" y="19"/>
                    <a:pt x="10" y="19"/>
                  </a:cubicBezTo>
                  <a:close/>
                  <a:moveTo>
                    <a:pt x="15" y="13"/>
                  </a:moveTo>
                  <a:cubicBezTo>
                    <a:pt x="15" y="13"/>
                    <a:pt x="15" y="13"/>
                    <a:pt x="15" y="13"/>
                  </a:cubicBezTo>
                  <a:cubicBezTo>
                    <a:pt x="15" y="14"/>
                    <a:pt x="15" y="14"/>
                    <a:pt x="15" y="14"/>
                  </a:cubicBezTo>
                  <a:cubicBezTo>
                    <a:pt x="16" y="14"/>
                    <a:pt x="16" y="14"/>
                    <a:pt x="16" y="14"/>
                  </a:cubicBezTo>
                  <a:cubicBezTo>
                    <a:pt x="16" y="14"/>
                    <a:pt x="16" y="13"/>
                    <a:pt x="16" y="13"/>
                  </a:cubicBezTo>
                  <a:cubicBezTo>
                    <a:pt x="16" y="13"/>
                    <a:pt x="16" y="13"/>
                    <a:pt x="15" y="13"/>
                  </a:cubicBezTo>
                  <a:cubicBezTo>
                    <a:pt x="16" y="13"/>
                    <a:pt x="16" y="13"/>
                    <a:pt x="15" y="13"/>
                  </a:cubicBezTo>
                  <a:close/>
                  <a:moveTo>
                    <a:pt x="9" y="16"/>
                  </a:moveTo>
                  <a:cubicBezTo>
                    <a:pt x="8" y="17"/>
                    <a:pt x="8" y="18"/>
                    <a:pt x="9" y="18"/>
                  </a:cubicBezTo>
                  <a:cubicBezTo>
                    <a:pt x="9" y="18"/>
                    <a:pt x="9" y="18"/>
                    <a:pt x="9" y="18"/>
                  </a:cubicBezTo>
                  <a:cubicBezTo>
                    <a:pt x="9" y="17"/>
                    <a:pt x="9" y="17"/>
                    <a:pt x="9" y="16"/>
                  </a:cubicBezTo>
                  <a:cubicBezTo>
                    <a:pt x="9" y="15"/>
                    <a:pt x="9" y="16"/>
                    <a:pt x="9" y="16"/>
                  </a:cubicBezTo>
                  <a:close/>
                  <a:moveTo>
                    <a:pt x="11" y="1"/>
                  </a:moveTo>
                  <a:cubicBezTo>
                    <a:pt x="13" y="0"/>
                    <a:pt x="17" y="2"/>
                    <a:pt x="19" y="4"/>
                  </a:cubicBezTo>
                  <a:cubicBezTo>
                    <a:pt x="19" y="5"/>
                    <a:pt x="19" y="6"/>
                    <a:pt x="20" y="6"/>
                  </a:cubicBezTo>
                  <a:cubicBezTo>
                    <a:pt x="21" y="7"/>
                    <a:pt x="22" y="7"/>
                    <a:pt x="23" y="7"/>
                  </a:cubicBezTo>
                  <a:cubicBezTo>
                    <a:pt x="24" y="8"/>
                    <a:pt x="25" y="9"/>
                    <a:pt x="25" y="9"/>
                  </a:cubicBezTo>
                  <a:cubicBezTo>
                    <a:pt x="27" y="9"/>
                    <a:pt x="28" y="9"/>
                    <a:pt x="29" y="9"/>
                  </a:cubicBezTo>
                  <a:cubicBezTo>
                    <a:pt x="29" y="9"/>
                    <a:pt x="29" y="9"/>
                    <a:pt x="29" y="10"/>
                  </a:cubicBezTo>
                  <a:cubicBezTo>
                    <a:pt x="28" y="12"/>
                    <a:pt x="25" y="14"/>
                    <a:pt x="25" y="16"/>
                  </a:cubicBezTo>
                  <a:cubicBezTo>
                    <a:pt x="25" y="18"/>
                    <a:pt x="27" y="19"/>
                    <a:pt x="27" y="21"/>
                  </a:cubicBezTo>
                  <a:cubicBezTo>
                    <a:pt x="28" y="23"/>
                    <a:pt x="29" y="24"/>
                    <a:pt x="29" y="26"/>
                  </a:cubicBezTo>
                  <a:cubicBezTo>
                    <a:pt x="29" y="26"/>
                    <a:pt x="29" y="27"/>
                    <a:pt x="30" y="27"/>
                  </a:cubicBezTo>
                  <a:cubicBezTo>
                    <a:pt x="30" y="28"/>
                    <a:pt x="30" y="29"/>
                    <a:pt x="30" y="30"/>
                  </a:cubicBezTo>
                  <a:cubicBezTo>
                    <a:pt x="30" y="31"/>
                    <a:pt x="31" y="31"/>
                    <a:pt x="31" y="32"/>
                  </a:cubicBezTo>
                  <a:cubicBezTo>
                    <a:pt x="31" y="32"/>
                    <a:pt x="31" y="32"/>
                    <a:pt x="31" y="32"/>
                  </a:cubicBezTo>
                  <a:cubicBezTo>
                    <a:pt x="29" y="31"/>
                    <a:pt x="27" y="30"/>
                    <a:pt x="25" y="28"/>
                  </a:cubicBezTo>
                  <a:cubicBezTo>
                    <a:pt x="24" y="26"/>
                    <a:pt x="23" y="24"/>
                    <a:pt x="22" y="23"/>
                  </a:cubicBezTo>
                  <a:cubicBezTo>
                    <a:pt x="22" y="23"/>
                    <a:pt x="22" y="23"/>
                    <a:pt x="22" y="23"/>
                  </a:cubicBezTo>
                  <a:cubicBezTo>
                    <a:pt x="20" y="25"/>
                    <a:pt x="19" y="27"/>
                    <a:pt x="16" y="29"/>
                  </a:cubicBezTo>
                  <a:cubicBezTo>
                    <a:pt x="15" y="28"/>
                    <a:pt x="13" y="26"/>
                    <a:pt x="14" y="25"/>
                  </a:cubicBezTo>
                  <a:cubicBezTo>
                    <a:pt x="14" y="24"/>
                    <a:pt x="15" y="23"/>
                    <a:pt x="15" y="22"/>
                  </a:cubicBezTo>
                  <a:cubicBezTo>
                    <a:pt x="15" y="22"/>
                    <a:pt x="14" y="21"/>
                    <a:pt x="14" y="21"/>
                  </a:cubicBezTo>
                  <a:cubicBezTo>
                    <a:pt x="14" y="20"/>
                    <a:pt x="14" y="19"/>
                    <a:pt x="15" y="19"/>
                  </a:cubicBezTo>
                  <a:cubicBezTo>
                    <a:pt x="15" y="18"/>
                    <a:pt x="14" y="15"/>
                    <a:pt x="13" y="16"/>
                  </a:cubicBezTo>
                  <a:cubicBezTo>
                    <a:pt x="12" y="16"/>
                    <a:pt x="12" y="18"/>
                    <a:pt x="12" y="19"/>
                  </a:cubicBezTo>
                  <a:cubicBezTo>
                    <a:pt x="12" y="20"/>
                    <a:pt x="13" y="21"/>
                    <a:pt x="13" y="23"/>
                  </a:cubicBezTo>
                  <a:cubicBezTo>
                    <a:pt x="13" y="25"/>
                    <a:pt x="11" y="26"/>
                    <a:pt x="13" y="29"/>
                  </a:cubicBezTo>
                  <a:cubicBezTo>
                    <a:pt x="14" y="31"/>
                    <a:pt x="17" y="33"/>
                    <a:pt x="17" y="34"/>
                  </a:cubicBezTo>
                  <a:cubicBezTo>
                    <a:pt x="17" y="34"/>
                    <a:pt x="17" y="34"/>
                    <a:pt x="17" y="34"/>
                  </a:cubicBezTo>
                  <a:cubicBezTo>
                    <a:pt x="17" y="35"/>
                    <a:pt x="17" y="35"/>
                    <a:pt x="17" y="35"/>
                  </a:cubicBezTo>
                  <a:cubicBezTo>
                    <a:pt x="16" y="34"/>
                    <a:pt x="15" y="34"/>
                    <a:pt x="14" y="33"/>
                  </a:cubicBezTo>
                  <a:cubicBezTo>
                    <a:pt x="13" y="33"/>
                    <a:pt x="13" y="32"/>
                    <a:pt x="12" y="32"/>
                  </a:cubicBezTo>
                  <a:cubicBezTo>
                    <a:pt x="12" y="32"/>
                    <a:pt x="12" y="32"/>
                    <a:pt x="12" y="32"/>
                  </a:cubicBezTo>
                  <a:cubicBezTo>
                    <a:pt x="11" y="34"/>
                    <a:pt x="11" y="37"/>
                    <a:pt x="8" y="39"/>
                  </a:cubicBezTo>
                  <a:cubicBezTo>
                    <a:pt x="7" y="39"/>
                    <a:pt x="7" y="39"/>
                    <a:pt x="7" y="39"/>
                  </a:cubicBezTo>
                  <a:cubicBezTo>
                    <a:pt x="7" y="38"/>
                    <a:pt x="5" y="36"/>
                    <a:pt x="5" y="35"/>
                  </a:cubicBezTo>
                  <a:cubicBezTo>
                    <a:pt x="5" y="34"/>
                    <a:pt x="5" y="33"/>
                    <a:pt x="6" y="33"/>
                  </a:cubicBezTo>
                  <a:cubicBezTo>
                    <a:pt x="6" y="31"/>
                    <a:pt x="6" y="28"/>
                    <a:pt x="6" y="26"/>
                  </a:cubicBezTo>
                  <a:cubicBezTo>
                    <a:pt x="6" y="26"/>
                    <a:pt x="6" y="26"/>
                    <a:pt x="6" y="26"/>
                  </a:cubicBezTo>
                  <a:cubicBezTo>
                    <a:pt x="6" y="26"/>
                    <a:pt x="6" y="26"/>
                    <a:pt x="6" y="26"/>
                  </a:cubicBezTo>
                  <a:cubicBezTo>
                    <a:pt x="5" y="27"/>
                    <a:pt x="3" y="29"/>
                    <a:pt x="2" y="29"/>
                  </a:cubicBezTo>
                  <a:cubicBezTo>
                    <a:pt x="0" y="27"/>
                    <a:pt x="2" y="23"/>
                    <a:pt x="3" y="21"/>
                  </a:cubicBezTo>
                  <a:cubicBezTo>
                    <a:pt x="3" y="19"/>
                    <a:pt x="4" y="14"/>
                    <a:pt x="4" y="13"/>
                  </a:cubicBezTo>
                  <a:cubicBezTo>
                    <a:pt x="3" y="12"/>
                    <a:pt x="3" y="11"/>
                    <a:pt x="3" y="11"/>
                  </a:cubicBezTo>
                  <a:cubicBezTo>
                    <a:pt x="3" y="9"/>
                    <a:pt x="5" y="9"/>
                    <a:pt x="6" y="9"/>
                  </a:cubicBezTo>
                  <a:cubicBezTo>
                    <a:pt x="7" y="11"/>
                    <a:pt x="6" y="12"/>
                    <a:pt x="6" y="14"/>
                  </a:cubicBezTo>
                  <a:cubicBezTo>
                    <a:pt x="5" y="17"/>
                    <a:pt x="4" y="21"/>
                    <a:pt x="3" y="23"/>
                  </a:cubicBezTo>
                  <a:cubicBezTo>
                    <a:pt x="3" y="24"/>
                    <a:pt x="3" y="25"/>
                    <a:pt x="3" y="26"/>
                  </a:cubicBezTo>
                  <a:cubicBezTo>
                    <a:pt x="3" y="26"/>
                    <a:pt x="3" y="26"/>
                    <a:pt x="3" y="27"/>
                  </a:cubicBezTo>
                  <a:cubicBezTo>
                    <a:pt x="3" y="26"/>
                    <a:pt x="8" y="22"/>
                    <a:pt x="8" y="22"/>
                  </a:cubicBezTo>
                  <a:cubicBezTo>
                    <a:pt x="9" y="20"/>
                    <a:pt x="5" y="15"/>
                    <a:pt x="9" y="14"/>
                  </a:cubicBezTo>
                  <a:cubicBezTo>
                    <a:pt x="10" y="15"/>
                    <a:pt x="12" y="15"/>
                    <a:pt x="13" y="15"/>
                  </a:cubicBezTo>
                  <a:cubicBezTo>
                    <a:pt x="13" y="15"/>
                    <a:pt x="13" y="15"/>
                    <a:pt x="13" y="15"/>
                  </a:cubicBezTo>
                  <a:cubicBezTo>
                    <a:pt x="13" y="13"/>
                    <a:pt x="13" y="13"/>
                    <a:pt x="11" y="12"/>
                  </a:cubicBezTo>
                  <a:cubicBezTo>
                    <a:pt x="11" y="11"/>
                    <a:pt x="11" y="10"/>
                    <a:pt x="12" y="9"/>
                  </a:cubicBezTo>
                  <a:cubicBezTo>
                    <a:pt x="13" y="10"/>
                    <a:pt x="14" y="10"/>
                    <a:pt x="15" y="10"/>
                  </a:cubicBezTo>
                  <a:cubicBezTo>
                    <a:pt x="15" y="7"/>
                    <a:pt x="11" y="3"/>
                    <a:pt x="1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自定义版式">
    <p:bg>
      <p:bgPr>
        <a:solidFill>
          <a:schemeClr val="accent1"/>
        </a:solidFill>
        <a:effectLst/>
      </p:bgPr>
    </p:bg>
    <p:spTree>
      <p:nvGrpSpPr>
        <p:cNvPr id="1" name=""/>
        <p:cNvGrpSpPr/>
        <p:nvPr/>
      </p:nvGrpSpPr>
      <p:grpSpPr>
        <a:xfrm>
          <a:off x="0" y="0"/>
          <a:ext cx="0" cy="0"/>
          <a:chOff x="0" y="0"/>
          <a:chExt cx="0" cy="0"/>
        </a:xfrm>
      </p:grpSpPr>
      <p:sp>
        <p:nvSpPr>
          <p:cNvPr id="9" name="矩形 8"/>
          <p:cNvSpPr/>
          <p:nvPr userDrawn="1"/>
        </p:nvSpPr>
        <p:spPr>
          <a:xfrm>
            <a:off x="0" y="-3175"/>
            <a:ext cx="12192000" cy="6861175"/>
          </a:xfrm>
          <a:prstGeom prst="rect">
            <a:avLst/>
          </a:prstGeom>
          <a:blipFill dpi="0" rotWithShape="1">
            <a:blip r:embed="rId2">
              <a:alphaModFix amt="1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任意多边形 36"/>
          <p:cNvSpPr/>
          <p:nvPr userDrawn="1"/>
        </p:nvSpPr>
        <p:spPr>
          <a:xfrm>
            <a:off x="0" y="-3175"/>
            <a:ext cx="8574578" cy="6861175"/>
          </a:xfrm>
          <a:custGeom>
            <a:avLst/>
            <a:gdLst>
              <a:gd name="connsiteX0" fmla="*/ 63979 w 8574578"/>
              <a:gd name="connsiteY0" fmla="*/ 0 h 6861175"/>
              <a:gd name="connsiteX1" fmla="*/ 8574578 w 8574578"/>
              <a:gd name="connsiteY1" fmla="*/ 0 h 6861175"/>
              <a:gd name="connsiteX2" fmla="*/ 7852508 w 8574578"/>
              <a:gd name="connsiteY2" fmla="*/ 6861175 h 6861175"/>
              <a:gd name="connsiteX3" fmla="*/ 0 w 8574578"/>
              <a:gd name="connsiteY3" fmla="*/ 6861175 h 6861175"/>
              <a:gd name="connsiteX4" fmla="*/ 0 w 8574578"/>
              <a:gd name="connsiteY4" fmla="*/ 607935 h 6861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4578" h="6861175">
                <a:moveTo>
                  <a:pt x="63979" y="0"/>
                </a:moveTo>
                <a:lnTo>
                  <a:pt x="8574578" y="0"/>
                </a:lnTo>
                <a:lnTo>
                  <a:pt x="7852508" y="6861175"/>
                </a:lnTo>
                <a:lnTo>
                  <a:pt x="0" y="6861175"/>
                </a:lnTo>
                <a:lnTo>
                  <a:pt x="0" y="607935"/>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任意多边形 34"/>
          <p:cNvSpPr/>
          <p:nvPr userDrawn="1"/>
        </p:nvSpPr>
        <p:spPr>
          <a:xfrm>
            <a:off x="0" y="-3175"/>
            <a:ext cx="8363989" cy="6861175"/>
          </a:xfrm>
          <a:custGeom>
            <a:avLst/>
            <a:gdLst>
              <a:gd name="connsiteX0" fmla="*/ 0 w 8363989"/>
              <a:gd name="connsiteY0" fmla="*/ 0 h 6861175"/>
              <a:gd name="connsiteX1" fmla="*/ 8363989 w 8363989"/>
              <a:gd name="connsiteY1" fmla="*/ 0 h 6861175"/>
              <a:gd name="connsiteX2" fmla="*/ 7641919 w 8363989"/>
              <a:gd name="connsiteY2" fmla="*/ 6861175 h 6861175"/>
              <a:gd name="connsiteX3" fmla="*/ 0 w 8363989"/>
              <a:gd name="connsiteY3" fmla="*/ 6861175 h 6861175"/>
            </a:gdLst>
            <a:ahLst/>
            <a:cxnLst>
              <a:cxn ang="0">
                <a:pos x="connsiteX0" y="connsiteY0"/>
              </a:cxn>
              <a:cxn ang="0">
                <a:pos x="connsiteX1" y="connsiteY1"/>
              </a:cxn>
              <a:cxn ang="0">
                <a:pos x="connsiteX2" y="connsiteY2"/>
              </a:cxn>
              <a:cxn ang="0">
                <a:pos x="connsiteX3" y="connsiteY3"/>
              </a:cxn>
            </a:cxnLst>
            <a:rect l="l" t="t" r="r" b="b"/>
            <a:pathLst>
              <a:path w="8363989" h="6861175">
                <a:moveTo>
                  <a:pt x="0" y="0"/>
                </a:moveTo>
                <a:lnTo>
                  <a:pt x="8363989" y="0"/>
                </a:lnTo>
                <a:lnTo>
                  <a:pt x="7641919" y="6861175"/>
                </a:lnTo>
                <a:lnTo>
                  <a:pt x="0" y="6861175"/>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标题 4"/>
          <p:cNvSpPr>
            <a:spLocks noGrp="1"/>
          </p:cNvSpPr>
          <p:nvPr>
            <p:ph type="title" hasCustomPrompt="1"/>
          </p:nvPr>
        </p:nvSpPr>
        <p:spPr>
          <a:xfrm>
            <a:off x="914400" y="2066925"/>
            <a:ext cx="6688667" cy="1325563"/>
          </a:xfrm>
        </p:spPr>
        <p:txBody>
          <a:bodyPr>
            <a:normAutofit/>
          </a:bodyPr>
          <a:lstStyle>
            <a:lvl1pPr>
              <a:defRPr sz="8800" b="1"/>
            </a:lvl1pPr>
          </a:lstStyle>
          <a:p>
            <a:r>
              <a:rPr lang="zh-CN" altLang="en-US" dirty="0"/>
              <a:t>结束语</a:t>
            </a:r>
          </a:p>
        </p:txBody>
      </p:sp>
      <p:sp>
        <p:nvSpPr>
          <p:cNvPr id="6" name="副标题 2"/>
          <p:cNvSpPr>
            <a:spLocks noGrp="1"/>
          </p:cNvSpPr>
          <p:nvPr>
            <p:ph type="subTitle" idx="1" hasCustomPrompt="1"/>
          </p:nvPr>
        </p:nvSpPr>
        <p:spPr>
          <a:xfrm>
            <a:off x="914400" y="3547533"/>
            <a:ext cx="6688667" cy="1422399"/>
          </a:xfrm>
        </p:spPr>
        <p:txBody>
          <a:bodyPr>
            <a:normAutofit/>
          </a:bodyPr>
          <a:lstStyle>
            <a:lvl1pPr marL="0" indent="0" algn="l">
              <a:buNone/>
              <a:defRPr sz="32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单击以编辑副标题</a:t>
            </a:r>
          </a:p>
        </p:txBody>
      </p:sp>
      <p:grpSp>
        <p:nvGrpSpPr>
          <p:cNvPr id="33" name="组合 32"/>
          <p:cNvGrpSpPr/>
          <p:nvPr userDrawn="1"/>
        </p:nvGrpSpPr>
        <p:grpSpPr>
          <a:xfrm>
            <a:off x="9392920" y="6168231"/>
            <a:ext cx="2447720" cy="413216"/>
            <a:chOff x="8729742" y="4570696"/>
            <a:chExt cx="2830517" cy="477836"/>
          </a:xfrm>
          <a:solidFill>
            <a:schemeClr val="bg2">
              <a:alpha val="50000"/>
            </a:schemeClr>
          </a:solidFill>
        </p:grpSpPr>
        <p:sp>
          <p:nvSpPr>
            <p:cNvPr id="34" name="Freeform 34"/>
            <p:cNvSpPr>
              <a:spLocks noEditPoints="1"/>
            </p:cNvSpPr>
            <p:nvPr userDrawn="1"/>
          </p:nvSpPr>
          <p:spPr bwMode="auto">
            <a:xfrm>
              <a:off x="9304417" y="4945345"/>
              <a:ext cx="1363665" cy="101600"/>
            </a:xfrm>
            <a:custGeom>
              <a:avLst/>
              <a:gdLst>
                <a:gd name="T0" fmla="*/ 15 w 915"/>
                <a:gd name="T1" fmla="*/ 51 h 68"/>
                <a:gd name="T2" fmla="*/ 14 w 915"/>
                <a:gd name="T3" fmla="*/ 11 h 68"/>
                <a:gd name="T4" fmla="*/ 35 w 915"/>
                <a:gd name="T5" fmla="*/ 4 h 68"/>
                <a:gd name="T6" fmla="*/ 77 w 915"/>
                <a:gd name="T7" fmla="*/ 51 h 68"/>
                <a:gd name="T8" fmla="*/ 74 w 915"/>
                <a:gd name="T9" fmla="*/ 51 h 68"/>
                <a:gd name="T10" fmla="*/ 57 w 915"/>
                <a:gd name="T11" fmla="*/ 21 h 68"/>
                <a:gd name="T12" fmla="*/ 108 w 915"/>
                <a:gd name="T13" fmla="*/ 0 h 68"/>
                <a:gd name="T14" fmla="*/ 104 w 915"/>
                <a:gd name="T15" fmla="*/ 32 h 68"/>
                <a:gd name="T16" fmla="*/ 134 w 915"/>
                <a:gd name="T17" fmla="*/ 21 h 68"/>
                <a:gd name="T18" fmla="*/ 155 w 915"/>
                <a:gd name="T19" fmla="*/ 21 h 68"/>
                <a:gd name="T20" fmla="*/ 187 w 915"/>
                <a:gd name="T21" fmla="*/ 46 h 68"/>
                <a:gd name="T22" fmla="*/ 169 w 915"/>
                <a:gd name="T23" fmla="*/ 29 h 68"/>
                <a:gd name="T24" fmla="*/ 221 w 915"/>
                <a:gd name="T25" fmla="*/ 24 h 68"/>
                <a:gd name="T26" fmla="*/ 198 w 915"/>
                <a:gd name="T27" fmla="*/ 52 h 68"/>
                <a:gd name="T28" fmla="*/ 209 w 915"/>
                <a:gd name="T29" fmla="*/ 18 h 68"/>
                <a:gd name="T30" fmla="*/ 247 w 915"/>
                <a:gd name="T31" fmla="*/ 51 h 68"/>
                <a:gd name="T32" fmla="*/ 244 w 915"/>
                <a:gd name="T33" fmla="*/ 42 h 68"/>
                <a:gd name="T34" fmla="*/ 271 w 915"/>
                <a:gd name="T35" fmla="*/ 1 h 68"/>
                <a:gd name="T36" fmla="*/ 276 w 915"/>
                <a:gd name="T37" fmla="*/ 51 h 68"/>
                <a:gd name="T38" fmla="*/ 259 w 915"/>
                <a:gd name="T39" fmla="*/ 22 h 68"/>
                <a:gd name="T40" fmla="*/ 301 w 915"/>
                <a:gd name="T41" fmla="*/ 46 h 68"/>
                <a:gd name="T42" fmla="*/ 292 w 915"/>
                <a:gd name="T43" fmla="*/ 7 h 68"/>
                <a:gd name="T44" fmla="*/ 333 w 915"/>
                <a:gd name="T45" fmla="*/ 20 h 68"/>
                <a:gd name="T46" fmla="*/ 309 w 915"/>
                <a:gd name="T47" fmla="*/ 67 h 68"/>
                <a:gd name="T48" fmla="*/ 305 w 915"/>
                <a:gd name="T49" fmla="*/ 19 h 68"/>
                <a:gd name="T50" fmla="*/ 379 w 915"/>
                <a:gd name="T51" fmla="*/ 18 h 68"/>
                <a:gd name="T52" fmla="*/ 415 w 915"/>
                <a:gd name="T53" fmla="*/ 44 h 68"/>
                <a:gd name="T54" fmla="*/ 403 w 915"/>
                <a:gd name="T55" fmla="*/ 21 h 68"/>
                <a:gd name="T56" fmla="*/ 425 w 915"/>
                <a:gd name="T57" fmla="*/ 5 h 68"/>
                <a:gd name="T58" fmla="*/ 475 w 915"/>
                <a:gd name="T59" fmla="*/ 19 h 68"/>
                <a:gd name="T60" fmla="*/ 465 w 915"/>
                <a:gd name="T61" fmla="*/ 54 h 68"/>
                <a:gd name="T62" fmla="*/ 471 w 915"/>
                <a:gd name="T63" fmla="*/ 48 h 68"/>
                <a:gd name="T64" fmla="*/ 474 w 915"/>
                <a:gd name="T65" fmla="*/ 4 h 68"/>
                <a:gd name="T66" fmla="*/ 516 w 915"/>
                <a:gd name="T67" fmla="*/ 28 h 68"/>
                <a:gd name="T68" fmla="*/ 517 w 915"/>
                <a:gd name="T69" fmla="*/ 40 h 68"/>
                <a:gd name="T70" fmla="*/ 537 w 915"/>
                <a:gd name="T71" fmla="*/ 49 h 68"/>
                <a:gd name="T72" fmla="*/ 528 w 915"/>
                <a:gd name="T73" fmla="*/ 23 h 68"/>
                <a:gd name="T74" fmla="*/ 565 w 915"/>
                <a:gd name="T75" fmla="*/ 53 h 68"/>
                <a:gd name="T76" fmla="*/ 563 w 915"/>
                <a:gd name="T77" fmla="*/ 21 h 68"/>
                <a:gd name="T78" fmla="*/ 620 w 915"/>
                <a:gd name="T79" fmla="*/ 52 h 68"/>
                <a:gd name="T80" fmla="*/ 596 w 915"/>
                <a:gd name="T81" fmla="*/ 49 h 68"/>
                <a:gd name="T82" fmla="*/ 587 w 915"/>
                <a:gd name="T83" fmla="*/ 22 h 68"/>
                <a:gd name="T84" fmla="*/ 642 w 915"/>
                <a:gd name="T85" fmla="*/ 17 h 68"/>
                <a:gd name="T86" fmla="*/ 643 w 915"/>
                <a:gd name="T87" fmla="*/ 48 h 68"/>
                <a:gd name="T88" fmla="*/ 667 w 915"/>
                <a:gd name="T89" fmla="*/ 49 h 68"/>
                <a:gd name="T90" fmla="*/ 671 w 915"/>
                <a:gd name="T91" fmla="*/ 23 h 68"/>
                <a:gd name="T92" fmla="*/ 726 w 915"/>
                <a:gd name="T93" fmla="*/ 20 h 68"/>
                <a:gd name="T94" fmla="*/ 739 w 915"/>
                <a:gd name="T95" fmla="*/ 29 h 68"/>
                <a:gd name="T96" fmla="*/ 731 w 915"/>
                <a:gd name="T97" fmla="*/ 33 h 68"/>
                <a:gd name="T98" fmla="*/ 778 w 915"/>
                <a:gd name="T99" fmla="*/ 45 h 68"/>
                <a:gd name="T100" fmla="*/ 771 w 915"/>
                <a:gd name="T101" fmla="*/ 24 h 68"/>
                <a:gd name="T102" fmla="*/ 753 w 915"/>
                <a:gd name="T103" fmla="*/ 45 h 68"/>
                <a:gd name="T104" fmla="*/ 803 w 915"/>
                <a:gd name="T105" fmla="*/ 54 h 68"/>
                <a:gd name="T106" fmla="*/ 816 w 915"/>
                <a:gd name="T107" fmla="*/ 0 h 68"/>
                <a:gd name="T108" fmla="*/ 812 w 915"/>
                <a:gd name="T109" fmla="*/ 29 h 68"/>
                <a:gd name="T110" fmla="*/ 881 w 915"/>
                <a:gd name="T111" fmla="*/ 10 h 68"/>
                <a:gd name="T112" fmla="*/ 859 w 915"/>
                <a:gd name="T113" fmla="*/ 49 h 68"/>
                <a:gd name="T114" fmla="*/ 903 w 915"/>
                <a:gd name="T115" fmla="*/ 48 h 68"/>
                <a:gd name="T116" fmla="*/ 891 w 915"/>
                <a:gd name="T117" fmla="*/ 3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15" h="68">
                  <a:moveTo>
                    <a:pt x="35" y="4"/>
                  </a:moveTo>
                  <a:cubicBezTo>
                    <a:pt x="35" y="3"/>
                    <a:pt x="35" y="3"/>
                    <a:pt x="35" y="3"/>
                  </a:cubicBezTo>
                  <a:cubicBezTo>
                    <a:pt x="53" y="3"/>
                    <a:pt x="53" y="3"/>
                    <a:pt x="53" y="3"/>
                  </a:cubicBezTo>
                  <a:cubicBezTo>
                    <a:pt x="53" y="4"/>
                    <a:pt x="53" y="4"/>
                    <a:pt x="53" y="4"/>
                  </a:cubicBezTo>
                  <a:cubicBezTo>
                    <a:pt x="51" y="4"/>
                    <a:pt x="51" y="4"/>
                    <a:pt x="51" y="4"/>
                  </a:cubicBezTo>
                  <a:cubicBezTo>
                    <a:pt x="49" y="4"/>
                    <a:pt x="47" y="5"/>
                    <a:pt x="46" y="6"/>
                  </a:cubicBezTo>
                  <a:cubicBezTo>
                    <a:pt x="46" y="7"/>
                    <a:pt x="45" y="9"/>
                    <a:pt x="45" y="11"/>
                  </a:cubicBezTo>
                  <a:cubicBezTo>
                    <a:pt x="45" y="32"/>
                    <a:pt x="45" y="32"/>
                    <a:pt x="45" y="32"/>
                  </a:cubicBezTo>
                  <a:cubicBezTo>
                    <a:pt x="45" y="37"/>
                    <a:pt x="45" y="41"/>
                    <a:pt x="44" y="43"/>
                  </a:cubicBezTo>
                  <a:cubicBezTo>
                    <a:pt x="43" y="46"/>
                    <a:pt x="41" y="49"/>
                    <a:pt x="38" y="51"/>
                  </a:cubicBezTo>
                  <a:cubicBezTo>
                    <a:pt x="35" y="53"/>
                    <a:pt x="31" y="53"/>
                    <a:pt x="27" y="53"/>
                  </a:cubicBezTo>
                  <a:cubicBezTo>
                    <a:pt x="21" y="53"/>
                    <a:pt x="17" y="53"/>
                    <a:pt x="15" y="51"/>
                  </a:cubicBezTo>
                  <a:cubicBezTo>
                    <a:pt x="12" y="49"/>
                    <a:pt x="10" y="46"/>
                    <a:pt x="9" y="43"/>
                  </a:cubicBezTo>
                  <a:cubicBezTo>
                    <a:pt x="8" y="41"/>
                    <a:pt x="7" y="37"/>
                    <a:pt x="7" y="31"/>
                  </a:cubicBezTo>
                  <a:cubicBezTo>
                    <a:pt x="7" y="11"/>
                    <a:pt x="7" y="11"/>
                    <a:pt x="7" y="11"/>
                  </a:cubicBezTo>
                  <a:cubicBezTo>
                    <a:pt x="7" y="8"/>
                    <a:pt x="7" y="6"/>
                    <a:pt x="6" y="5"/>
                  </a:cubicBezTo>
                  <a:cubicBezTo>
                    <a:pt x="5" y="4"/>
                    <a:pt x="4" y="3"/>
                    <a:pt x="2" y="3"/>
                  </a:cubicBezTo>
                  <a:cubicBezTo>
                    <a:pt x="0" y="3"/>
                    <a:pt x="0" y="3"/>
                    <a:pt x="0" y="3"/>
                  </a:cubicBezTo>
                  <a:cubicBezTo>
                    <a:pt x="0" y="2"/>
                    <a:pt x="0" y="2"/>
                    <a:pt x="0" y="2"/>
                  </a:cubicBezTo>
                  <a:cubicBezTo>
                    <a:pt x="21" y="2"/>
                    <a:pt x="21" y="2"/>
                    <a:pt x="21" y="2"/>
                  </a:cubicBezTo>
                  <a:cubicBezTo>
                    <a:pt x="21" y="3"/>
                    <a:pt x="21" y="3"/>
                    <a:pt x="21" y="3"/>
                  </a:cubicBezTo>
                  <a:cubicBezTo>
                    <a:pt x="19" y="3"/>
                    <a:pt x="19" y="3"/>
                    <a:pt x="19" y="3"/>
                  </a:cubicBezTo>
                  <a:cubicBezTo>
                    <a:pt x="17" y="3"/>
                    <a:pt x="15" y="4"/>
                    <a:pt x="15" y="5"/>
                  </a:cubicBezTo>
                  <a:cubicBezTo>
                    <a:pt x="14" y="6"/>
                    <a:pt x="14" y="8"/>
                    <a:pt x="14" y="11"/>
                  </a:cubicBezTo>
                  <a:cubicBezTo>
                    <a:pt x="14" y="33"/>
                    <a:pt x="14" y="33"/>
                    <a:pt x="14" y="33"/>
                  </a:cubicBezTo>
                  <a:cubicBezTo>
                    <a:pt x="14" y="35"/>
                    <a:pt x="14" y="37"/>
                    <a:pt x="14" y="40"/>
                  </a:cubicBezTo>
                  <a:cubicBezTo>
                    <a:pt x="15" y="43"/>
                    <a:pt x="15" y="45"/>
                    <a:pt x="16" y="46"/>
                  </a:cubicBezTo>
                  <a:cubicBezTo>
                    <a:pt x="17" y="48"/>
                    <a:pt x="19" y="49"/>
                    <a:pt x="20" y="50"/>
                  </a:cubicBezTo>
                  <a:cubicBezTo>
                    <a:pt x="22" y="51"/>
                    <a:pt x="24" y="51"/>
                    <a:pt x="27" y="51"/>
                  </a:cubicBezTo>
                  <a:cubicBezTo>
                    <a:pt x="30" y="51"/>
                    <a:pt x="33" y="50"/>
                    <a:pt x="35" y="49"/>
                  </a:cubicBezTo>
                  <a:cubicBezTo>
                    <a:pt x="37" y="47"/>
                    <a:pt x="39" y="46"/>
                    <a:pt x="40" y="43"/>
                  </a:cubicBezTo>
                  <a:cubicBezTo>
                    <a:pt x="41" y="41"/>
                    <a:pt x="41" y="37"/>
                    <a:pt x="41" y="32"/>
                  </a:cubicBezTo>
                  <a:cubicBezTo>
                    <a:pt x="41" y="12"/>
                    <a:pt x="41" y="12"/>
                    <a:pt x="41" y="12"/>
                  </a:cubicBezTo>
                  <a:cubicBezTo>
                    <a:pt x="41" y="9"/>
                    <a:pt x="41" y="7"/>
                    <a:pt x="40" y="6"/>
                  </a:cubicBezTo>
                  <a:cubicBezTo>
                    <a:pt x="39" y="5"/>
                    <a:pt x="38" y="4"/>
                    <a:pt x="36" y="4"/>
                  </a:cubicBezTo>
                  <a:cubicBezTo>
                    <a:pt x="35" y="4"/>
                    <a:pt x="35" y="4"/>
                    <a:pt x="35" y="4"/>
                  </a:cubicBezTo>
                  <a:close/>
                  <a:moveTo>
                    <a:pt x="69" y="25"/>
                  </a:moveTo>
                  <a:cubicBezTo>
                    <a:pt x="73" y="20"/>
                    <a:pt x="76" y="18"/>
                    <a:pt x="79" y="18"/>
                  </a:cubicBezTo>
                  <a:cubicBezTo>
                    <a:pt x="81" y="18"/>
                    <a:pt x="83" y="18"/>
                    <a:pt x="84" y="19"/>
                  </a:cubicBezTo>
                  <a:cubicBezTo>
                    <a:pt x="85" y="20"/>
                    <a:pt x="87" y="21"/>
                    <a:pt x="87" y="23"/>
                  </a:cubicBezTo>
                  <a:cubicBezTo>
                    <a:pt x="88" y="25"/>
                    <a:pt x="88" y="27"/>
                    <a:pt x="88" y="30"/>
                  </a:cubicBezTo>
                  <a:cubicBezTo>
                    <a:pt x="88" y="45"/>
                    <a:pt x="88" y="45"/>
                    <a:pt x="88" y="45"/>
                  </a:cubicBezTo>
                  <a:cubicBezTo>
                    <a:pt x="88" y="47"/>
                    <a:pt x="88" y="48"/>
                    <a:pt x="89" y="49"/>
                  </a:cubicBezTo>
                  <a:cubicBezTo>
                    <a:pt x="89" y="50"/>
                    <a:pt x="89" y="50"/>
                    <a:pt x="90" y="51"/>
                  </a:cubicBezTo>
                  <a:cubicBezTo>
                    <a:pt x="90" y="51"/>
                    <a:pt x="91" y="51"/>
                    <a:pt x="93" y="51"/>
                  </a:cubicBezTo>
                  <a:cubicBezTo>
                    <a:pt x="93" y="52"/>
                    <a:pt x="93" y="52"/>
                    <a:pt x="93" y="52"/>
                  </a:cubicBezTo>
                  <a:cubicBezTo>
                    <a:pt x="77" y="52"/>
                    <a:pt x="77" y="52"/>
                    <a:pt x="77" y="52"/>
                  </a:cubicBezTo>
                  <a:cubicBezTo>
                    <a:pt x="77" y="51"/>
                    <a:pt x="77" y="51"/>
                    <a:pt x="77" y="51"/>
                  </a:cubicBezTo>
                  <a:cubicBezTo>
                    <a:pt x="78" y="51"/>
                    <a:pt x="78" y="51"/>
                    <a:pt x="78" y="51"/>
                  </a:cubicBezTo>
                  <a:cubicBezTo>
                    <a:pt x="79" y="51"/>
                    <a:pt x="80" y="51"/>
                    <a:pt x="81" y="50"/>
                  </a:cubicBezTo>
                  <a:cubicBezTo>
                    <a:pt x="82" y="50"/>
                    <a:pt x="82" y="49"/>
                    <a:pt x="82" y="48"/>
                  </a:cubicBezTo>
                  <a:cubicBezTo>
                    <a:pt x="82" y="48"/>
                    <a:pt x="82" y="47"/>
                    <a:pt x="82" y="45"/>
                  </a:cubicBezTo>
                  <a:cubicBezTo>
                    <a:pt x="82" y="31"/>
                    <a:pt x="82" y="31"/>
                    <a:pt x="82" y="31"/>
                  </a:cubicBezTo>
                  <a:cubicBezTo>
                    <a:pt x="82" y="27"/>
                    <a:pt x="82" y="25"/>
                    <a:pt x="81" y="24"/>
                  </a:cubicBezTo>
                  <a:cubicBezTo>
                    <a:pt x="80" y="23"/>
                    <a:pt x="79" y="22"/>
                    <a:pt x="77" y="22"/>
                  </a:cubicBezTo>
                  <a:cubicBezTo>
                    <a:pt x="74" y="22"/>
                    <a:pt x="71" y="23"/>
                    <a:pt x="69" y="27"/>
                  </a:cubicBezTo>
                  <a:cubicBezTo>
                    <a:pt x="69" y="45"/>
                    <a:pt x="69" y="45"/>
                    <a:pt x="69" y="45"/>
                  </a:cubicBezTo>
                  <a:cubicBezTo>
                    <a:pt x="69" y="47"/>
                    <a:pt x="69" y="48"/>
                    <a:pt x="69" y="49"/>
                  </a:cubicBezTo>
                  <a:cubicBezTo>
                    <a:pt x="69" y="50"/>
                    <a:pt x="70" y="50"/>
                    <a:pt x="70" y="51"/>
                  </a:cubicBezTo>
                  <a:cubicBezTo>
                    <a:pt x="71" y="51"/>
                    <a:pt x="72" y="51"/>
                    <a:pt x="74" y="51"/>
                  </a:cubicBezTo>
                  <a:cubicBezTo>
                    <a:pt x="74" y="52"/>
                    <a:pt x="74" y="52"/>
                    <a:pt x="74" y="52"/>
                  </a:cubicBezTo>
                  <a:cubicBezTo>
                    <a:pt x="58" y="52"/>
                    <a:pt x="58" y="52"/>
                    <a:pt x="58" y="52"/>
                  </a:cubicBezTo>
                  <a:cubicBezTo>
                    <a:pt x="58" y="51"/>
                    <a:pt x="58" y="51"/>
                    <a:pt x="58" y="51"/>
                  </a:cubicBezTo>
                  <a:cubicBezTo>
                    <a:pt x="59" y="51"/>
                    <a:pt x="59" y="51"/>
                    <a:pt x="59" y="51"/>
                  </a:cubicBezTo>
                  <a:cubicBezTo>
                    <a:pt x="60" y="51"/>
                    <a:pt x="61" y="51"/>
                    <a:pt x="62" y="50"/>
                  </a:cubicBezTo>
                  <a:cubicBezTo>
                    <a:pt x="62" y="49"/>
                    <a:pt x="63" y="47"/>
                    <a:pt x="63" y="45"/>
                  </a:cubicBezTo>
                  <a:cubicBezTo>
                    <a:pt x="63" y="32"/>
                    <a:pt x="63" y="32"/>
                    <a:pt x="63" y="32"/>
                  </a:cubicBezTo>
                  <a:cubicBezTo>
                    <a:pt x="63" y="28"/>
                    <a:pt x="63" y="25"/>
                    <a:pt x="62" y="24"/>
                  </a:cubicBezTo>
                  <a:cubicBezTo>
                    <a:pt x="62" y="23"/>
                    <a:pt x="62" y="23"/>
                    <a:pt x="61" y="22"/>
                  </a:cubicBezTo>
                  <a:cubicBezTo>
                    <a:pt x="61" y="22"/>
                    <a:pt x="61" y="22"/>
                    <a:pt x="60" y="22"/>
                  </a:cubicBezTo>
                  <a:cubicBezTo>
                    <a:pt x="59" y="22"/>
                    <a:pt x="58" y="22"/>
                    <a:pt x="57" y="22"/>
                  </a:cubicBezTo>
                  <a:cubicBezTo>
                    <a:pt x="57" y="21"/>
                    <a:pt x="57" y="21"/>
                    <a:pt x="57" y="21"/>
                  </a:cubicBezTo>
                  <a:cubicBezTo>
                    <a:pt x="67" y="17"/>
                    <a:pt x="67" y="17"/>
                    <a:pt x="67" y="17"/>
                  </a:cubicBezTo>
                  <a:cubicBezTo>
                    <a:pt x="69" y="17"/>
                    <a:pt x="69" y="17"/>
                    <a:pt x="69" y="17"/>
                  </a:cubicBezTo>
                  <a:cubicBezTo>
                    <a:pt x="69" y="25"/>
                    <a:pt x="69" y="25"/>
                    <a:pt x="69" y="25"/>
                  </a:cubicBezTo>
                  <a:close/>
                  <a:moveTo>
                    <a:pt x="108" y="0"/>
                  </a:moveTo>
                  <a:cubicBezTo>
                    <a:pt x="109" y="0"/>
                    <a:pt x="110" y="0"/>
                    <a:pt x="110" y="1"/>
                  </a:cubicBezTo>
                  <a:cubicBezTo>
                    <a:pt x="111" y="2"/>
                    <a:pt x="111" y="3"/>
                    <a:pt x="111" y="4"/>
                  </a:cubicBezTo>
                  <a:cubicBezTo>
                    <a:pt x="111" y="5"/>
                    <a:pt x="111" y="6"/>
                    <a:pt x="110" y="7"/>
                  </a:cubicBezTo>
                  <a:cubicBezTo>
                    <a:pt x="109" y="7"/>
                    <a:pt x="109" y="8"/>
                    <a:pt x="108" y="8"/>
                  </a:cubicBezTo>
                  <a:cubicBezTo>
                    <a:pt x="107" y="8"/>
                    <a:pt x="106" y="7"/>
                    <a:pt x="105" y="7"/>
                  </a:cubicBezTo>
                  <a:cubicBezTo>
                    <a:pt x="105" y="6"/>
                    <a:pt x="104" y="5"/>
                    <a:pt x="104" y="4"/>
                  </a:cubicBezTo>
                  <a:cubicBezTo>
                    <a:pt x="104" y="3"/>
                    <a:pt x="105" y="2"/>
                    <a:pt x="105" y="1"/>
                  </a:cubicBezTo>
                  <a:cubicBezTo>
                    <a:pt x="106" y="0"/>
                    <a:pt x="107" y="0"/>
                    <a:pt x="108" y="0"/>
                  </a:cubicBezTo>
                  <a:close/>
                  <a:moveTo>
                    <a:pt x="111" y="18"/>
                  </a:moveTo>
                  <a:cubicBezTo>
                    <a:pt x="111" y="45"/>
                    <a:pt x="111" y="45"/>
                    <a:pt x="111" y="45"/>
                  </a:cubicBezTo>
                  <a:cubicBezTo>
                    <a:pt x="111" y="47"/>
                    <a:pt x="111" y="49"/>
                    <a:pt x="111" y="49"/>
                  </a:cubicBezTo>
                  <a:cubicBezTo>
                    <a:pt x="111" y="50"/>
                    <a:pt x="112" y="51"/>
                    <a:pt x="112" y="51"/>
                  </a:cubicBezTo>
                  <a:cubicBezTo>
                    <a:pt x="113" y="51"/>
                    <a:pt x="114" y="51"/>
                    <a:pt x="115" y="51"/>
                  </a:cubicBezTo>
                  <a:cubicBezTo>
                    <a:pt x="115" y="53"/>
                    <a:pt x="115" y="53"/>
                    <a:pt x="115" y="53"/>
                  </a:cubicBezTo>
                  <a:cubicBezTo>
                    <a:pt x="99" y="53"/>
                    <a:pt x="99" y="53"/>
                    <a:pt x="99" y="53"/>
                  </a:cubicBezTo>
                  <a:cubicBezTo>
                    <a:pt x="99" y="51"/>
                    <a:pt x="99" y="51"/>
                    <a:pt x="99" y="51"/>
                  </a:cubicBezTo>
                  <a:cubicBezTo>
                    <a:pt x="101" y="51"/>
                    <a:pt x="102" y="51"/>
                    <a:pt x="103" y="51"/>
                  </a:cubicBezTo>
                  <a:cubicBezTo>
                    <a:pt x="103" y="51"/>
                    <a:pt x="103" y="50"/>
                    <a:pt x="104" y="49"/>
                  </a:cubicBezTo>
                  <a:cubicBezTo>
                    <a:pt x="104" y="49"/>
                    <a:pt x="104" y="47"/>
                    <a:pt x="104" y="45"/>
                  </a:cubicBezTo>
                  <a:cubicBezTo>
                    <a:pt x="104" y="32"/>
                    <a:pt x="104" y="32"/>
                    <a:pt x="104" y="32"/>
                  </a:cubicBezTo>
                  <a:cubicBezTo>
                    <a:pt x="104" y="28"/>
                    <a:pt x="104" y="26"/>
                    <a:pt x="104" y="25"/>
                  </a:cubicBezTo>
                  <a:cubicBezTo>
                    <a:pt x="104" y="24"/>
                    <a:pt x="103" y="23"/>
                    <a:pt x="103" y="23"/>
                  </a:cubicBezTo>
                  <a:cubicBezTo>
                    <a:pt x="103" y="23"/>
                    <a:pt x="102" y="23"/>
                    <a:pt x="101" y="23"/>
                  </a:cubicBezTo>
                  <a:cubicBezTo>
                    <a:pt x="101" y="23"/>
                    <a:pt x="100" y="23"/>
                    <a:pt x="99" y="23"/>
                  </a:cubicBezTo>
                  <a:cubicBezTo>
                    <a:pt x="99" y="22"/>
                    <a:pt x="99" y="22"/>
                    <a:pt x="99" y="22"/>
                  </a:cubicBezTo>
                  <a:cubicBezTo>
                    <a:pt x="109" y="18"/>
                    <a:pt x="109" y="18"/>
                    <a:pt x="109" y="18"/>
                  </a:cubicBezTo>
                  <a:cubicBezTo>
                    <a:pt x="111" y="18"/>
                    <a:pt x="111" y="18"/>
                    <a:pt x="111" y="18"/>
                  </a:cubicBezTo>
                  <a:close/>
                  <a:moveTo>
                    <a:pt x="122" y="19"/>
                  </a:moveTo>
                  <a:cubicBezTo>
                    <a:pt x="137" y="19"/>
                    <a:pt x="137" y="19"/>
                    <a:pt x="137" y="19"/>
                  </a:cubicBezTo>
                  <a:cubicBezTo>
                    <a:pt x="137" y="20"/>
                    <a:pt x="137" y="20"/>
                    <a:pt x="137" y="20"/>
                  </a:cubicBezTo>
                  <a:cubicBezTo>
                    <a:pt x="136" y="20"/>
                    <a:pt x="136" y="20"/>
                    <a:pt x="136" y="20"/>
                  </a:cubicBezTo>
                  <a:cubicBezTo>
                    <a:pt x="135" y="20"/>
                    <a:pt x="134" y="20"/>
                    <a:pt x="134" y="21"/>
                  </a:cubicBezTo>
                  <a:cubicBezTo>
                    <a:pt x="133" y="21"/>
                    <a:pt x="133" y="22"/>
                    <a:pt x="133" y="23"/>
                  </a:cubicBezTo>
                  <a:cubicBezTo>
                    <a:pt x="133" y="23"/>
                    <a:pt x="133" y="25"/>
                    <a:pt x="134" y="26"/>
                  </a:cubicBezTo>
                  <a:cubicBezTo>
                    <a:pt x="141" y="45"/>
                    <a:pt x="141" y="45"/>
                    <a:pt x="141" y="45"/>
                  </a:cubicBezTo>
                  <a:cubicBezTo>
                    <a:pt x="149" y="25"/>
                    <a:pt x="149" y="25"/>
                    <a:pt x="149" y="25"/>
                  </a:cubicBezTo>
                  <a:cubicBezTo>
                    <a:pt x="149" y="24"/>
                    <a:pt x="150" y="23"/>
                    <a:pt x="150" y="22"/>
                  </a:cubicBezTo>
                  <a:cubicBezTo>
                    <a:pt x="150" y="21"/>
                    <a:pt x="150" y="21"/>
                    <a:pt x="149" y="21"/>
                  </a:cubicBezTo>
                  <a:cubicBezTo>
                    <a:pt x="149" y="21"/>
                    <a:pt x="149" y="20"/>
                    <a:pt x="149" y="20"/>
                  </a:cubicBezTo>
                  <a:cubicBezTo>
                    <a:pt x="148" y="20"/>
                    <a:pt x="147" y="20"/>
                    <a:pt x="146" y="20"/>
                  </a:cubicBezTo>
                  <a:cubicBezTo>
                    <a:pt x="146" y="19"/>
                    <a:pt x="146" y="19"/>
                    <a:pt x="146" y="19"/>
                  </a:cubicBezTo>
                  <a:cubicBezTo>
                    <a:pt x="157" y="19"/>
                    <a:pt x="157" y="19"/>
                    <a:pt x="157" y="19"/>
                  </a:cubicBezTo>
                  <a:cubicBezTo>
                    <a:pt x="157" y="20"/>
                    <a:pt x="157" y="20"/>
                    <a:pt x="157" y="20"/>
                  </a:cubicBezTo>
                  <a:cubicBezTo>
                    <a:pt x="156" y="20"/>
                    <a:pt x="155" y="20"/>
                    <a:pt x="155" y="21"/>
                  </a:cubicBezTo>
                  <a:cubicBezTo>
                    <a:pt x="154" y="21"/>
                    <a:pt x="153" y="23"/>
                    <a:pt x="152" y="24"/>
                  </a:cubicBezTo>
                  <a:cubicBezTo>
                    <a:pt x="141" y="53"/>
                    <a:pt x="141" y="53"/>
                    <a:pt x="141" y="53"/>
                  </a:cubicBezTo>
                  <a:cubicBezTo>
                    <a:pt x="139" y="53"/>
                    <a:pt x="139" y="53"/>
                    <a:pt x="139" y="53"/>
                  </a:cubicBezTo>
                  <a:cubicBezTo>
                    <a:pt x="127" y="25"/>
                    <a:pt x="127" y="25"/>
                    <a:pt x="127" y="25"/>
                  </a:cubicBezTo>
                  <a:cubicBezTo>
                    <a:pt x="127" y="23"/>
                    <a:pt x="126" y="22"/>
                    <a:pt x="126" y="22"/>
                  </a:cubicBezTo>
                  <a:cubicBezTo>
                    <a:pt x="125" y="21"/>
                    <a:pt x="125" y="21"/>
                    <a:pt x="124" y="20"/>
                  </a:cubicBezTo>
                  <a:cubicBezTo>
                    <a:pt x="123" y="20"/>
                    <a:pt x="123" y="20"/>
                    <a:pt x="121" y="19"/>
                  </a:cubicBezTo>
                  <a:cubicBezTo>
                    <a:pt x="122" y="19"/>
                    <a:pt x="122" y="19"/>
                    <a:pt x="122" y="19"/>
                  </a:cubicBezTo>
                  <a:close/>
                  <a:moveTo>
                    <a:pt x="169" y="31"/>
                  </a:moveTo>
                  <a:cubicBezTo>
                    <a:pt x="169" y="37"/>
                    <a:pt x="170" y="40"/>
                    <a:pt x="173" y="43"/>
                  </a:cubicBezTo>
                  <a:cubicBezTo>
                    <a:pt x="175" y="46"/>
                    <a:pt x="178" y="48"/>
                    <a:pt x="181" y="48"/>
                  </a:cubicBezTo>
                  <a:cubicBezTo>
                    <a:pt x="183" y="48"/>
                    <a:pt x="185" y="47"/>
                    <a:pt x="187" y="46"/>
                  </a:cubicBezTo>
                  <a:cubicBezTo>
                    <a:pt x="188" y="45"/>
                    <a:pt x="189" y="43"/>
                    <a:pt x="191" y="39"/>
                  </a:cubicBezTo>
                  <a:cubicBezTo>
                    <a:pt x="192" y="40"/>
                    <a:pt x="192" y="40"/>
                    <a:pt x="192" y="40"/>
                  </a:cubicBezTo>
                  <a:cubicBezTo>
                    <a:pt x="191" y="43"/>
                    <a:pt x="190" y="47"/>
                    <a:pt x="187" y="49"/>
                  </a:cubicBezTo>
                  <a:cubicBezTo>
                    <a:pt x="185" y="52"/>
                    <a:pt x="182" y="53"/>
                    <a:pt x="178" y="53"/>
                  </a:cubicBezTo>
                  <a:cubicBezTo>
                    <a:pt x="174" y="53"/>
                    <a:pt x="171" y="52"/>
                    <a:pt x="168" y="49"/>
                  </a:cubicBezTo>
                  <a:cubicBezTo>
                    <a:pt x="165" y="45"/>
                    <a:pt x="164" y="41"/>
                    <a:pt x="164" y="36"/>
                  </a:cubicBezTo>
                  <a:cubicBezTo>
                    <a:pt x="164" y="30"/>
                    <a:pt x="166" y="25"/>
                    <a:pt x="169" y="22"/>
                  </a:cubicBezTo>
                  <a:cubicBezTo>
                    <a:pt x="171" y="19"/>
                    <a:pt x="175" y="17"/>
                    <a:pt x="179" y="17"/>
                  </a:cubicBezTo>
                  <a:cubicBezTo>
                    <a:pt x="183" y="17"/>
                    <a:pt x="186" y="19"/>
                    <a:pt x="189" y="21"/>
                  </a:cubicBezTo>
                  <a:cubicBezTo>
                    <a:pt x="191" y="23"/>
                    <a:pt x="192" y="27"/>
                    <a:pt x="192" y="31"/>
                  </a:cubicBezTo>
                  <a:cubicBezTo>
                    <a:pt x="169" y="31"/>
                    <a:pt x="169" y="31"/>
                    <a:pt x="169" y="31"/>
                  </a:cubicBezTo>
                  <a:close/>
                  <a:moveTo>
                    <a:pt x="169" y="29"/>
                  </a:moveTo>
                  <a:cubicBezTo>
                    <a:pt x="184" y="29"/>
                    <a:pt x="184" y="29"/>
                    <a:pt x="184" y="29"/>
                  </a:cubicBezTo>
                  <a:cubicBezTo>
                    <a:pt x="184" y="27"/>
                    <a:pt x="184" y="26"/>
                    <a:pt x="183" y="25"/>
                  </a:cubicBezTo>
                  <a:cubicBezTo>
                    <a:pt x="183" y="24"/>
                    <a:pt x="182" y="23"/>
                    <a:pt x="181" y="22"/>
                  </a:cubicBezTo>
                  <a:cubicBezTo>
                    <a:pt x="179" y="21"/>
                    <a:pt x="178" y="21"/>
                    <a:pt x="177" y="21"/>
                  </a:cubicBezTo>
                  <a:cubicBezTo>
                    <a:pt x="175" y="21"/>
                    <a:pt x="173" y="21"/>
                    <a:pt x="172" y="23"/>
                  </a:cubicBezTo>
                  <a:cubicBezTo>
                    <a:pt x="170" y="24"/>
                    <a:pt x="169" y="27"/>
                    <a:pt x="169" y="29"/>
                  </a:cubicBezTo>
                  <a:close/>
                  <a:moveTo>
                    <a:pt x="209" y="18"/>
                  </a:moveTo>
                  <a:cubicBezTo>
                    <a:pt x="209" y="25"/>
                    <a:pt x="209" y="25"/>
                    <a:pt x="209" y="25"/>
                  </a:cubicBezTo>
                  <a:cubicBezTo>
                    <a:pt x="212" y="20"/>
                    <a:pt x="215" y="18"/>
                    <a:pt x="218" y="18"/>
                  </a:cubicBezTo>
                  <a:cubicBezTo>
                    <a:pt x="219" y="18"/>
                    <a:pt x="220" y="18"/>
                    <a:pt x="221" y="19"/>
                  </a:cubicBezTo>
                  <a:cubicBezTo>
                    <a:pt x="222" y="20"/>
                    <a:pt x="222" y="21"/>
                    <a:pt x="222" y="22"/>
                  </a:cubicBezTo>
                  <a:cubicBezTo>
                    <a:pt x="222" y="23"/>
                    <a:pt x="222" y="23"/>
                    <a:pt x="221" y="24"/>
                  </a:cubicBezTo>
                  <a:cubicBezTo>
                    <a:pt x="221" y="25"/>
                    <a:pt x="220" y="25"/>
                    <a:pt x="219" y="25"/>
                  </a:cubicBezTo>
                  <a:cubicBezTo>
                    <a:pt x="218" y="25"/>
                    <a:pt x="217" y="25"/>
                    <a:pt x="216" y="24"/>
                  </a:cubicBezTo>
                  <a:cubicBezTo>
                    <a:pt x="215" y="23"/>
                    <a:pt x="214" y="23"/>
                    <a:pt x="214" y="23"/>
                  </a:cubicBezTo>
                  <a:cubicBezTo>
                    <a:pt x="213" y="23"/>
                    <a:pt x="213" y="23"/>
                    <a:pt x="213" y="24"/>
                  </a:cubicBezTo>
                  <a:cubicBezTo>
                    <a:pt x="211" y="25"/>
                    <a:pt x="211" y="27"/>
                    <a:pt x="209" y="29"/>
                  </a:cubicBezTo>
                  <a:cubicBezTo>
                    <a:pt x="209" y="45"/>
                    <a:pt x="209" y="45"/>
                    <a:pt x="209" y="45"/>
                  </a:cubicBezTo>
                  <a:cubicBezTo>
                    <a:pt x="209" y="47"/>
                    <a:pt x="210" y="49"/>
                    <a:pt x="210" y="50"/>
                  </a:cubicBezTo>
                  <a:cubicBezTo>
                    <a:pt x="211" y="51"/>
                    <a:pt x="211" y="51"/>
                    <a:pt x="212" y="51"/>
                  </a:cubicBezTo>
                  <a:cubicBezTo>
                    <a:pt x="213" y="52"/>
                    <a:pt x="214" y="52"/>
                    <a:pt x="215" y="52"/>
                  </a:cubicBezTo>
                  <a:cubicBezTo>
                    <a:pt x="215" y="53"/>
                    <a:pt x="215" y="53"/>
                    <a:pt x="215" y="53"/>
                  </a:cubicBezTo>
                  <a:cubicBezTo>
                    <a:pt x="198" y="53"/>
                    <a:pt x="198" y="53"/>
                    <a:pt x="198" y="53"/>
                  </a:cubicBezTo>
                  <a:cubicBezTo>
                    <a:pt x="198" y="52"/>
                    <a:pt x="198" y="52"/>
                    <a:pt x="198" y="52"/>
                  </a:cubicBezTo>
                  <a:cubicBezTo>
                    <a:pt x="200" y="52"/>
                    <a:pt x="201" y="52"/>
                    <a:pt x="202" y="51"/>
                  </a:cubicBezTo>
                  <a:cubicBezTo>
                    <a:pt x="202" y="51"/>
                    <a:pt x="203" y="50"/>
                    <a:pt x="203" y="49"/>
                  </a:cubicBezTo>
                  <a:cubicBezTo>
                    <a:pt x="203" y="49"/>
                    <a:pt x="203" y="48"/>
                    <a:pt x="203" y="46"/>
                  </a:cubicBezTo>
                  <a:cubicBezTo>
                    <a:pt x="203" y="33"/>
                    <a:pt x="203" y="33"/>
                    <a:pt x="203" y="33"/>
                  </a:cubicBezTo>
                  <a:cubicBezTo>
                    <a:pt x="203" y="29"/>
                    <a:pt x="203" y="26"/>
                    <a:pt x="203" y="25"/>
                  </a:cubicBezTo>
                  <a:cubicBezTo>
                    <a:pt x="203" y="25"/>
                    <a:pt x="202" y="24"/>
                    <a:pt x="202" y="24"/>
                  </a:cubicBezTo>
                  <a:cubicBezTo>
                    <a:pt x="201" y="23"/>
                    <a:pt x="201" y="23"/>
                    <a:pt x="200" y="23"/>
                  </a:cubicBezTo>
                  <a:cubicBezTo>
                    <a:pt x="199" y="23"/>
                    <a:pt x="199" y="23"/>
                    <a:pt x="198" y="24"/>
                  </a:cubicBezTo>
                  <a:cubicBezTo>
                    <a:pt x="197" y="23"/>
                    <a:pt x="197" y="23"/>
                    <a:pt x="197" y="23"/>
                  </a:cubicBezTo>
                  <a:cubicBezTo>
                    <a:pt x="207" y="19"/>
                    <a:pt x="207" y="19"/>
                    <a:pt x="207" y="19"/>
                  </a:cubicBezTo>
                  <a:cubicBezTo>
                    <a:pt x="209" y="19"/>
                    <a:pt x="209" y="19"/>
                    <a:pt x="209" y="19"/>
                  </a:cubicBezTo>
                  <a:cubicBezTo>
                    <a:pt x="209" y="18"/>
                    <a:pt x="209" y="18"/>
                    <a:pt x="209" y="18"/>
                  </a:cubicBezTo>
                  <a:close/>
                  <a:moveTo>
                    <a:pt x="249" y="18"/>
                  </a:moveTo>
                  <a:cubicBezTo>
                    <a:pt x="249" y="29"/>
                    <a:pt x="249" y="29"/>
                    <a:pt x="249" y="29"/>
                  </a:cubicBezTo>
                  <a:cubicBezTo>
                    <a:pt x="247" y="29"/>
                    <a:pt x="247" y="29"/>
                    <a:pt x="247" y="29"/>
                  </a:cubicBezTo>
                  <a:cubicBezTo>
                    <a:pt x="247" y="26"/>
                    <a:pt x="245" y="23"/>
                    <a:pt x="244" y="22"/>
                  </a:cubicBezTo>
                  <a:cubicBezTo>
                    <a:pt x="242" y="21"/>
                    <a:pt x="241" y="20"/>
                    <a:pt x="238" y="20"/>
                  </a:cubicBezTo>
                  <a:cubicBezTo>
                    <a:pt x="237" y="20"/>
                    <a:pt x="235" y="20"/>
                    <a:pt x="234" y="21"/>
                  </a:cubicBezTo>
                  <a:cubicBezTo>
                    <a:pt x="233" y="22"/>
                    <a:pt x="233" y="23"/>
                    <a:pt x="233" y="24"/>
                  </a:cubicBezTo>
                  <a:cubicBezTo>
                    <a:pt x="233" y="25"/>
                    <a:pt x="233" y="27"/>
                    <a:pt x="234" y="28"/>
                  </a:cubicBezTo>
                  <a:cubicBezTo>
                    <a:pt x="235" y="29"/>
                    <a:pt x="236" y="30"/>
                    <a:pt x="238" y="31"/>
                  </a:cubicBezTo>
                  <a:cubicBezTo>
                    <a:pt x="243" y="34"/>
                    <a:pt x="243" y="34"/>
                    <a:pt x="243" y="34"/>
                  </a:cubicBezTo>
                  <a:cubicBezTo>
                    <a:pt x="248" y="36"/>
                    <a:pt x="251" y="39"/>
                    <a:pt x="251" y="43"/>
                  </a:cubicBezTo>
                  <a:cubicBezTo>
                    <a:pt x="251" y="47"/>
                    <a:pt x="249" y="49"/>
                    <a:pt x="247" y="51"/>
                  </a:cubicBezTo>
                  <a:cubicBezTo>
                    <a:pt x="245" y="53"/>
                    <a:pt x="243" y="54"/>
                    <a:pt x="240" y="54"/>
                  </a:cubicBezTo>
                  <a:cubicBezTo>
                    <a:pt x="238" y="54"/>
                    <a:pt x="235" y="53"/>
                    <a:pt x="233" y="53"/>
                  </a:cubicBezTo>
                  <a:cubicBezTo>
                    <a:pt x="232" y="52"/>
                    <a:pt x="231" y="52"/>
                    <a:pt x="231" y="52"/>
                  </a:cubicBezTo>
                  <a:cubicBezTo>
                    <a:pt x="231" y="52"/>
                    <a:pt x="230" y="53"/>
                    <a:pt x="230" y="53"/>
                  </a:cubicBezTo>
                  <a:cubicBezTo>
                    <a:pt x="229" y="53"/>
                    <a:pt x="229" y="53"/>
                    <a:pt x="229" y="53"/>
                  </a:cubicBezTo>
                  <a:cubicBezTo>
                    <a:pt x="229" y="41"/>
                    <a:pt x="229" y="41"/>
                    <a:pt x="229" y="41"/>
                  </a:cubicBezTo>
                  <a:cubicBezTo>
                    <a:pt x="230" y="41"/>
                    <a:pt x="230" y="41"/>
                    <a:pt x="230" y="41"/>
                  </a:cubicBezTo>
                  <a:cubicBezTo>
                    <a:pt x="231" y="45"/>
                    <a:pt x="232" y="47"/>
                    <a:pt x="234" y="49"/>
                  </a:cubicBezTo>
                  <a:cubicBezTo>
                    <a:pt x="236" y="51"/>
                    <a:pt x="238" y="52"/>
                    <a:pt x="240" y="52"/>
                  </a:cubicBezTo>
                  <a:cubicBezTo>
                    <a:pt x="242" y="52"/>
                    <a:pt x="243" y="51"/>
                    <a:pt x="244" y="50"/>
                  </a:cubicBezTo>
                  <a:cubicBezTo>
                    <a:pt x="245" y="49"/>
                    <a:pt x="246" y="48"/>
                    <a:pt x="246" y="47"/>
                  </a:cubicBezTo>
                  <a:cubicBezTo>
                    <a:pt x="246" y="45"/>
                    <a:pt x="245" y="43"/>
                    <a:pt x="244" y="42"/>
                  </a:cubicBezTo>
                  <a:cubicBezTo>
                    <a:pt x="243" y="41"/>
                    <a:pt x="241" y="39"/>
                    <a:pt x="237" y="38"/>
                  </a:cubicBezTo>
                  <a:cubicBezTo>
                    <a:pt x="234" y="36"/>
                    <a:pt x="232" y="35"/>
                    <a:pt x="231" y="33"/>
                  </a:cubicBezTo>
                  <a:cubicBezTo>
                    <a:pt x="229" y="31"/>
                    <a:pt x="229" y="30"/>
                    <a:pt x="229" y="28"/>
                  </a:cubicBezTo>
                  <a:cubicBezTo>
                    <a:pt x="229" y="25"/>
                    <a:pt x="230" y="23"/>
                    <a:pt x="232" y="21"/>
                  </a:cubicBezTo>
                  <a:cubicBezTo>
                    <a:pt x="234" y="19"/>
                    <a:pt x="236" y="18"/>
                    <a:pt x="239" y="18"/>
                  </a:cubicBezTo>
                  <a:cubicBezTo>
                    <a:pt x="240" y="18"/>
                    <a:pt x="242" y="18"/>
                    <a:pt x="244" y="19"/>
                  </a:cubicBezTo>
                  <a:cubicBezTo>
                    <a:pt x="245" y="19"/>
                    <a:pt x="246" y="19"/>
                    <a:pt x="246" y="19"/>
                  </a:cubicBezTo>
                  <a:cubicBezTo>
                    <a:pt x="247" y="19"/>
                    <a:pt x="247" y="19"/>
                    <a:pt x="247" y="19"/>
                  </a:cubicBezTo>
                  <a:cubicBezTo>
                    <a:pt x="247" y="19"/>
                    <a:pt x="247" y="18"/>
                    <a:pt x="248" y="17"/>
                  </a:cubicBezTo>
                  <a:cubicBezTo>
                    <a:pt x="249" y="18"/>
                    <a:pt x="249" y="18"/>
                    <a:pt x="249" y="18"/>
                  </a:cubicBezTo>
                  <a:close/>
                  <a:moveTo>
                    <a:pt x="268" y="0"/>
                  </a:moveTo>
                  <a:cubicBezTo>
                    <a:pt x="269" y="0"/>
                    <a:pt x="270" y="0"/>
                    <a:pt x="271" y="1"/>
                  </a:cubicBezTo>
                  <a:cubicBezTo>
                    <a:pt x="271" y="2"/>
                    <a:pt x="272" y="3"/>
                    <a:pt x="272" y="4"/>
                  </a:cubicBezTo>
                  <a:cubicBezTo>
                    <a:pt x="272" y="5"/>
                    <a:pt x="271" y="6"/>
                    <a:pt x="271" y="7"/>
                  </a:cubicBezTo>
                  <a:cubicBezTo>
                    <a:pt x="270" y="7"/>
                    <a:pt x="269" y="8"/>
                    <a:pt x="268" y="8"/>
                  </a:cubicBezTo>
                  <a:cubicBezTo>
                    <a:pt x="267" y="8"/>
                    <a:pt x="266" y="7"/>
                    <a:pt x="266" y="7"/>
                  </a:cubicBezTo>
                  <a:cubicBezTo>
                    <a:pt x="265" y="6"/>
                    <a:pt x="265" y="5"/>
                    <a:pt x="265" y="4"/>
                  </a:cubicBezTo>
                  <a:cubicBezTo>
                    <a:pt x="265" y="3"/>
                    <a:pt x="265" y="2"/>
                    <a:pt x="266" y="1"/>
                  </a:cubicBezTo>
                  <a:cubicBezTo>
                    <a:pt x="266" y="0"/>
                    <a:pt x="267" y="0"/>
                    <a:pt x="268" y="0"/>
                  </a:cubicBezTo>
                  <a:close/>
                  <a:moveTo>
                    <a:pt x="271" y="18"/>
                  </a:moveTo>
                  <a:cubicBezTo>
                    <a:pt x="271" y="45"/>
                    <a:pt x="271" y="45"/>
                    <a:pt x="271" y="45"/>
                  </a:cubicBezTo>
                  <a:cubicBezTo>
                    <a:pt x="271" y="47"/>
                    <a:pt x="271" y="49"/>
                    <a:pt x="271" y="49"/>
                  </a:cubicBezTo>
                  <a:cubicBezTo>
                    <a:pt x="272" y="50"/>
                    <a:pt x="272" y="51"/>
                    <a:pt x="273" y="51"/>
                  </a:cubicBezTo>
                  <a:cubicBezTo>
                    <a:pt x="273" y="51"/>
                    <a:pt x="274" y="51"/>
                    <a:pt x="276" y="51"/>
                  </a:cubicBezTo>
                  <a:cubicBezTo>
                    <a:pt x="276" y="53"/>
                    <a:pt x="276" y="53"/>
                    <a:pt x="276" y="53"/>
                  </a:cubicBezTo>
                  <a:cubicBezTo>
                    <a:pt x="260" y="53"/>
                    <a:pt x="260" y="53"/>
                    <a:pt x="260" y="53"/>
                  </a:cubicBezTo>
                  <a:cubicBezTo>
                    <a:pt x="260" y="51"/>
                    <a:pt x="260" y="51"/>
                    <a:pt x="260" y="51"/>
                  </a:cubicBezTo>
                  <a:cubicBezTo>
                    <a:pt x="261" y="51"/>
                    <a:pt x="263" y="51"/>
                    <a:pt x="263" y="51"/>
                  </a:cubicBezTo>
                  <a:cubicBezTo>
                    <a:pt x="263" y="51"/>
                    <a:pt x="264" y="50"/>
                    <a:pt x="264" y="49"/>
                  </a:cubicBezTo>
                  <a:cubicBezTo>
                    <a:pt x="265" y="49"/>
                    <a:pt x="265" y="47"/>
                    <a:pt x="265" y="45"/>
                  </a:cubicBezTo>
                  <a:cubicBezTo>
                    <a:pt x="265" y="32"/>
                    <a:pt x="265" y="32"/>
                    <a:pt x="265" y="32"/>
                  </a:cubicBezTo>
                  <a:cubicBezTo>
                    <a:pt x="265" y="28"/>
                    <a:pt x="265" y="26"/>
                    <a:pt x="264" y="25"/>
                  </a:cubicBezTo>
                  <a:cubicBezTo>
                    <a:pt x="264" y="24"/>
                    <a:pt x="264" y="23"/>
                    <a:pt x="263" y="23"/>
                  </a:cubicBezTo>
                  <a:cubicBezTo>
                    <a:pt x="263" y="23"/>
                    <a:pt x="263" y="23"/>
                    <a:pt x="262" y="23"/>
                  </a:cubicBezTo>
                  <a:cubicBezTo>
                    <a:pt x="261" y="23"/>
                    <a:pt x="260" y="23"/>
                    <a:pt x="259" y="23"/>
                  </a:cubicBezTo>
                  <a:cubicBezTo>
                    <a:pt x="259" y="22"/>
                    <a:pt x="259" y="22"/>
                    <a:pt x="259" y="22"/>
                  </a:cubicBezTo>
                  <a:cubicBezTo>
                    <a:pt x="269" y="18"/>
                    <a:pt x="269" y="18"/>
                    <a:pt x="269" y="18"/>
                  </a:cubicBezTo>
                  <a:cubicBezTo>
                    <a:pt x="271" y="18"/>
                    <a:pt x="271" y="18"/>
                    <a:pt x="271" y="18"/>
                  </a:cubicBezTo>
                  <a:close/>
                  <a:moveTo>
                    <a:pt x="293" y="7"/>
                  </a:moveTo>
                  <a:cubicBezTo>
                    <a:pt x="293" y="19"/>
                    <a:pt x="293" y="19"/>
                    <a:pt x="293" y="19"/>
                  </a:cubicBezTo>
                  <a:cubicBezTo>
                    <a:pt x="301" y="19"/>
                    <a:pt x="301" y="19"/>
                    <a:pt x="301" y="19"/>
                  </a:cubicBezTo>
                  <a:cubicBezTo>
                    <a:pt x="301" y="21"/>
                    <a:pt x="301" y="21"/>
                    <a:pt x="301" y="21"/>
                  </a:cubicBezTo>
                  <a:cubicBezTo>
                    <a:pt x="293" y="21"/>
                    <a:pt x="293" y="21"/>
                    <a:pt x="293" y="21"/>
                  </a:cubicBezTo>
                  <a:cubicBezTo>
                    <a:pt x="293" y="43"/>
                    <a:pt x="293" y="43"/>
                    <a:pt x="293" y="43"/>
                  </a:cubicBezTo>
                  <a:cubicBezTo>
                    <a:pt x="293" y="45"/>
                    <a:pt x="294" y="47"/>
                    <a:pt x="294" y="48"/>
                  </a:cubicBezTo>
                  <a:cubicBezTo>
                    <a:pt x="295" y="49"/>
                    <a:pt x="295" y="49"/>
                    <a:pt x="297" y="49"/>
                  </a:cubicBezTo>
                  <a:cubicBezTo>
                    <a:pt x="297" y="49"/>
                    <a:pt x="298" y="49"/>
                    <a:pt x="299" y="48"/>
                  </a:cubicBezTo>
                  <a:cubicBezTo>
                    <a:pt x="300" y="48"/>
                    <a:pt x="300" y="47"/>
                    <a:pt x="301" y="46"/>
                  </a:cubicBezTo>
                  <a:cubicBezTo>
                    <a:pt x="302" y="46"/>
                    <a:pt x="302" y="46"/>
                    <a:pt x="302" y="46"/>
                  </a:cubicBezTo>
                  <a:cubicBezTo>
                    <a:pt x="301" y="48"/>
                    <a:pt x="300" y="50"/>
                    <a:pt x="298" y="51"/>
                  </a:cubicBezTo>
                  <a:cubicBezTo>
                    <a:pt x="297" y="53"/>
                    <a:pt x="295" y="53"/>
                    <a:pt x="293" y="53"/>
                  </a:cubicBezTo>
                  <a:cubicBezTo>
                    <a:pt x="292" y="53"/>
                    <a:pt x="291" y="53"/>
                    <a:pt x="290" y="53"/>
                  </a:cubicBezTo>
                  <a:cubicBezTo>
                    <a:pt x="289" y="52"/>
                    <a:pt x="288" y="51"/>
                    <a:pt x="288" y="50"/>
                  </a:cubicBezTo>
                  <a:cubicBezTo>
                    <a:pt x="287" y="49"/>
                    <a:pt x="287" y="47"/>
                    <a:pt x="287" y="44"/>
                  </a:cubicBezTo>
                  <a:cubicBezTo>
                    <a:pt x="287" y="21"/>
                    <a:pt x="287" y="21"/>
                    <a:pt x="287" y="21"/>
                  </a:cubicBezTo>
                  <a:cubicBezTo>
                    <a:pt x="282" y="21"/>
                    <a:pt x="282" y="21"/>
                    <a:pt x="282" y="21"/>
                  </a:cubicBezTo>
                  <a:cubicBezTo>
                    <a:pt x="282" y="20"/>
                    <a:pt x="282" y="20"/>
                    <a:pt x="282" y="20"/>
                  </a:cubicBezTo>
                  <a:cubicBezTo>
                    <a:pt x="283" y="20"/>
                    <a:pt x="285" y="19"/>
                    <a:pt x="286" y="17"/>
                  </a:cubicBezTo>
                  <a:cubicBezTo>
                    <a:pt x="287" y="16"/>
                    <a:pt x="288" y="15"/>
                    <a:pt x="289" y="13"/>
                  </a:cubicBezTo>
                  <a:cubicBezTo>
                    <a:pt x="290" y="12"/>
                    <a:pt x="291" y="10"/>
                    <a:pt x="292" y="7"/>
                  </a:cubicBezTo>
                  <a:cubicBezTo>
                    <a:pt x="293" y="7"/>
                    <a:pt x="293" y="7"/>
                    <a:pt x="293" y="7"/>
                  </a:cubicBezTo>
                  <a:close/>
                  <a:moveTo>
                    <a:pt x="306" y="19"/>
                  </a:moveTo>
                  <a:cubicBezTo>
                    <a:pt x="321" y="19"/>
                    <a:pt x="321" y="19"/>
                    <a:pt x="321" y="19"/>
                  </a:cubicBezTo>
                  <a:cubicBezTo>
                    <a:pt x="321" y="20"/>
                    <a:pt x="321" y="20"/>
                    <a:pt x="321" y="20"/>
                  </a:cubicBezTo>
                  <a:cubicBezTo>
                    <a:pt x="320" y="20"/>
                    <a:pt x="320" y="20"/>
                    <a:pt x="320" y="20"/>
                  </a:cubicBezTo>
                  <a:cubicBezTo>
                    <a:pt x="319" y="20"/>
                    <a:pt x="318" y="20"/>
                    <a:pt x="318" y="21"/>
                  </a:cubicBezTo>
                  <a:cubicBezTo>
                    <a:pt x="317" y="21"/>
                    <a:pt x="317" y="22"/>
                    <a:pt x="317" y="22"/>
                  </a:cubicBezTo>
                  <a:cubicBezTo>
                    <a:pt x="317" y="23"/>
                    <a:pt x="317" y="25"/>
                    <a:pt x="318" y="26"/>
                  </a:cubicBezTo>
                  <a:cubicBezTo>
                    <a:pt x="326" y="43"/>
                    <a:pt x="326" y="43"/>
                    <a:pt x="326" y="43"/>
                  </a:cubicBezTo>
                  <a:cubicBezTo>
                    <a:pt x="333" y="25"/>
                    <a:pt x="333" y="25"/>
                    <a:pt x="333" y="25"/>
                  </a:cubicBezTo>
                  <a:cubicBezTo>
                    <a:pt x="334" y="23"/>
                    <a:pt x="334" y="23"/>
                    <a:pt x="334" y="21"/>
                  </a:cubicBezTo>
                  <a:cubicBezTo>
                    <a:pt x="334" y="21"/>
                    <a:pt x="334" y="21"/>
                    <a:pt x="333" y="20"/>
                  </a:cubicBezTo>
                  <a:cubicBezTo>
                    <a:pt x="333" y="20"/>
                    <a:pt x="333" y="20"/>
                    <a:pt x="333" y="19"/>
                  </a:cubicBezTo>
                  <a:cubicBezTo>
                    <a:pt x="332" y="19"/>
                    <a:pt x="331" y="19"/>
                    <a:pt x="331" y="19"/>
                  </a:cubicBezTo>
                  <a:cubicBezTo>
                    <a:pt x="331" y="18"/>
                    <a:pt x="331" y="18"/>
                    <a:pt x="331" y="18"/>
                  </a:cubicBezTo>
                  <a:cubicBezTo>
                    <a:pt x="341" y="18"/>
                    <a:pt x="341" y="18"/>
                    <a:pt x="341" y="18"/>
                  </a:cubicBezTo>
                  <a:cubicBezTo>
                    <a:pt x="341" y="19"/>
                    <a:pt x="341" y="19"/>
                    <a:pt x="341" y="19"/>
                  </a:cubicBezTo>
                  <a:cubicBezTo>
                    <a:pt x="341" y="19"/>
                    <a:pt x="340" y="19"/>
                    <a:pt x="339" y="19"/>
                  </a:cubicBezTo>
                  <a:cubicBezTo>
                    <a:pt x="339" y="20"/>
                    <a:pt x="338" y="20"/>
                    <a:pt x="338" y="21"/>
                  </a:cubicBezTo>
                  <a:cubicBezTo>
                    <a:pt x="337" y="21"/>
                    <a:pt x="337" y="22"/>
                    <a:pt x="337" y="24"/>
                  </a:cubicBezTo>
                  <a:cubicBezTo>
                    <a:pt x="323" y="58"/>
                    <a:pt x="323" y="58"/>
                    <a:pt x="323" y="58"/>
                  </a:cubicBezTo>
                  <a:cubicBezTo>
                    <a:pt x="322" y="61"/>
                    <a:pt x="321" y="63"/>
                    <a:pt x="318" y="65"/>
                  </a:cubicBezTo>
                  <a:cubicBezTo>
                    <a:pt x="316" y="67"/>
                    <a:pt x="314" y="68"/>
                    <a:pt x="312" y="68"/>
                  </a:cubicBezTo>
                  <a:cubicBezTo>
                    <a:pt x="311" y="68"/>
                    <a:pt x="310" y="67"/>
                    <a:pt x="309" y="67"/>
                  </a:cubicBezTo>
                  <a:cubicBezTo>
                    <a:pt x="308" y="66"/>
                    <a:pt x="307" y="65"/>
                    <a:pt x="307" y="64"/>
                  </a:cubicBezTo>
                  <a:cubicBezTo>
                    <a:pt x="307" y="63"/>
                    <a:pt x="308" y="62"/>
                    <a:pt x="308" y="61"/>
                  </a:cubicBezTo>
                  <a:cubicBezTo>
                    <a:pt x="309" y="61"/>
                    <a:pt x="310" y="61"/>
                    <a:pt x="311" y="61"/>
                  </a:cubicBezTo>
                  <a:cubicBezTo>
                    <a:pt x="312" y="61"/>
                    <a:pt x="313" y="61"/>
                    <a:pt x="314" y="61"/>
                  </a:cubicBezTo>
                  <a:cubicBezTo>
                    <a:pt x="315" y="62"/>
                    <a:pt x="316" y="62"/>
                    <a:pt x="316" y="62"/>
                  </a:cubicBezTo>
                  <a:cubicBezTo>
                    <a:pt x="317" y="62"/>
                    <a:pt x="317" y="61"/>
                    <a:pt x="318" y="61"/>
                  </a:cubicBezTo>
                  <a:cubicBezTo>
                    <a:pt x="319" y="60"/>
                    <a:pt x="320" y="58"/>
                    <a:pt x="321" y="56"/>
                  </a:cubicBezTo>
                  <a:cubicBezTo>
                    <a:pt x="323" y="50"/>
                    <a:pt x="323" y="50"/>
                    <a:pt x="323" y="50"/>
                  </a:cubicBezTo>
                  <a:cubicBezTo>
                    <a:pt x="311" y="25"/>
                    <a:pt x="311" y="25"/>
                    <a:pt x="311" y="25"/>
                  </a:cubicBezTo>
                  <a:cubicBezTo>
                    <a:pt x="311" y="24"/>
                    <a:pt x="311" y="23"/>
                    <a:pt x="310" y="22"/>
                  </a:cubicBezTo>
                  <a:cubicBezTo>
                    <a:pt x="309" y="21"/>
                    <a:pt x="309" y="20"/>
                    <a:pt x="308" y="20"/>
                  </a:cubicBezTo>
                  <a:cubicBezTo>
                    <a:pt x="308" y="20"/>
                    <a:pt x="307" y="19"/>
                    <a:pt x="305" y="19"/>
                  </a:cubicBezTo>
                  <a:cubicBezTo>
                    <a:pt x="306" y="19"/>
                    <a:pt x="306" y="19"/>
                    <a:pt x="306" y="19"/>
                  </a:cubicBezTo>
                  <a:close/>
                  <a:moveTo>
                    <a:pt x="379" y="18"/>
                  </a:moveTo>
                  <a:cubicBezTo>
                    <a:pt x="383" y="18"/>
                    <a:pt x="387" y="20"/>
                    <a:pt x="391" y="24"/>
                  </a:cubicBezTo>
                  <a:cubicBezTo>
                    <a:pt x="393" y="27"/>
                    <a:pt x="395" y="31"/>
                    <a:pt x="395" y="35"/>
                  </a:cubicBezTo>
                  <a:cubicBezTo>
                    <a:pt x="395" y="39"/>
                    <a:pt x="394" y="41"/>
                    <a:pt x="393" y="45"/>
                  </a:cubicBezTo>
                  <a:cubicBezTo>
                    <a:pt x="391" y="48"/>
                    <a:pt x="389" y="50"/>
                    <a:pt x="387" y="52"/>
                  </a:cubicBezTo>
                  <a:cubicBezTo>
                    <a:pt x="385" y="53"/>
                    <a:pt x="382" y="54"/>
                    <a:pt x="379" y="54"/>
                  </a:cubicBezTo>
                  <a:cubicBezTo>
                    <a:pt x="374" y="54"/>
                    <a:pt x="370" y="52"/>
                    <a:pt x="367" y="48"/>
                  </a:cubicBezTo>
                  <a:cubicBezTo>
                    <a:pt x="365" y="45"/>
                    <a:pt x="363" y="41"/>
                    <a:pt x="363" y="37"/>
                  </a:cubicBezTo>
                  <a:cubicBezTo>
                    <a:pt x="363" y="33"/>
                    <a:pt x="364" y="30"/>
                    <a:pt x="366" y="27"/>
                  </a:cubicBezTo>
                  <a:cubicBezTo>
                    <a:pt x="367" y="24"/>
                    <a:pt x="369" y="22"/>
                    <a:pt x="372" y="21"/>
                  </a:cubicBezTo>
                  <a:cubicBezTo>
                    <a:pt x="373" y="19"/>
                    <a:pt x="376" y="18"/>
                    <a:pt x="379" y="18"/>
                  </a:cubicBezTo>
                  <a:close/>
                  <a:moveTo>
                    <a:pt x="377" y="20"/>
                  </a:moveTo>
                  <a:cubicBezTo>
                    <a:pt x="376" y="20"/>
                    <a:pt x="375" y="21"/>
                    <a:pt x="373" y="21"/>
                  </a:cubicBezTo>
                  <a:cubicBezTo>
                    <a:pt x="372" y="22"/>
                    <a:pt x="371" y="23"/>
                    <a:pt x="370" y="25"/>
                  </a:cubicBezTo>
                  <a:cubicBezTo>
                    <a:pt x="369" y="27"/>
                    <a:pt x="369" y="30"/>
                    <a:pt x="369" y="33"/>
                  </a:cubicBezTo>
                  <a:cubicBezTo>
                    <a:pt x="369" y="38"/>
                    <a:pt x="370" y="42"/>
                    <a:pt x="372" y="46"/>
                  </a:cubicBezTo>
                  <a:cubicBezTo>
                    <a:pt x="374" y="49"/>
                    <a:pt x="376" y="51"/>
                    <a:pt x="379" y="51"/>
                  </a:cubicBezTo>
                  <a:cubicBezTo>
                    <a:pt x="382" y="51"/>
                    <a:pt x="384" y="50"/>
                    <a:pt x="385" y="48"/>
                  </a:cubicBezTo>
                  <a:cubicBezTo>
                    <a:pt x="387" y="46"/>
                    <a:pt x="387" y="43"/>
                    <a:pt x="387" y="38"/>
                  </a:cubicBezTo>
                  <a:cubicBezTo>
                    <a:pt x="387" y="32"/>
                    <a:pt x="386" y="27"/>
                    <a:pt x="384" y="24"/>
                  </a:cubicBezTo>
                  <a:cubicBezTo>
                    <a:pt x="382" y="21"/>
                    <a:pt x="380" y="20"/>
                    <a:pt x="377" y="20"/>
                  </a:cubicBezTo>
                  <a:close/>
                  <a:moveTo>
                    <a:pt x="415" y="21"/>
                  </a:moveTo>
                  <a:cubicBezTo>
                    <a:pt x="415" y="44"/>
                    <a:pt x="415" y="44"/>
                    <a:pt x="415" y="44"/>
                  </a:cubicBezTo>
                  <a:cubicBezTo>
                    <a:pt x="415" y="47"/>
                    <a:pt x="416" y="49"/>
                    <a:pt x="416" y="50"/>
                  </a:cubicBezTo>
                  <a:cubicBezTo>
                    <a:pt x="417" y="51"/>
                    <a:pt x="418" y="51"/>
                    <a:pt x="420" y="51"/>
                  </a:cubicBezTo>
                  <a:cubicBezTo>
                    <a:pt x="423" y="51"/>
                    <a:pt x="423" y="51"/>
                    <a:pt x="423" y="51"/>
                  </a:cubicBezTo>
                  <a:cubicBezTo>
                    <a:pt x="423" y="53"/>
                    <a:pt x="423" y="53"/>
                    <a:pt x="423" y="53"/>
                  </a:cubicBezTo>
                  <a:cubicBezTo>
                    <a:pt x="403" y="53"/>
                    <a:pt x="403" y="53"/>
                    <a:pt x="403" y="53"/>
                  </a:cubicBezTo>
                  <a:cubicBezTo>
                    <a:pt x="403" y="51"/>
                    <a:pt x="403" y="51"/>
                    <a:pt x="403" y="51"/>
                  </a:cubicBezTo>
                  <a:cubicBezTo>
                    <a:pt x="405" y="51"/>
                    <a:pt x="405" y="51"/>
                    <a:pt x="405" y="51"/>
                  </a:cubicBezTo>
                  <a:cubicBezTo>
                    <a:pt x="406" y="51"/>
                    <a:pt x="407" y="51"/>
                    <a:pt x="408" y="51"/>
                  </a:cubicBezTo>
                  <a:cubicBezTo>
                    <a:pt x="409" y="50"/>
                    <a:pt x="409" y="49"/>
                    <a:pt x="409" y="49"/>
                  </a:cubicBezTo>
                  <a:cubicBezTo>
                    <a:pt x="410" y="48"/>
                    <a:pt x="410" y="46"/>
                    <a:pt x="410" y="44"/>
                  </a:cubicBezTo>
                  <a:cubicBezTo>
                    <a:pt x="410" y="21"/>
                    <a:pt x="410" y="21"/>
                    <a:pt x="410" y="21"/>
                  </a:cubicBezTo>
                  <a:cubicBezTo>
                    <a:pt x="403" y="21"/>
                    <a:pt x="403" y="21"/>
                    <a:pt x="403" y="21"/>
                  </a:cubicBezTo>
                  <a:cubicBezTo>
                    <a:pt x="403" y="19"/>
                    <a:pt x="403" y="19"/>
                    <a:pt x="403" y="19"/>
                  </a:cubicBezTo>
                  <a:cubicBezTo>
                    <a:pt x="410" y="19"/>
                    <a:pt x="410" y="19"/>
                    <a:pt x="410" y="19"/>
                  </a:cubicBezTo>
                  <a:cubicBezTo>
                    <a:pt x="410" y="16"/>
                    <a:pt x="410" y="16"/>
                    <a:pt x="410" y="16"/>
                  </a:cubicBezTo>
                  <a:cubicBezTo>
                    <a:pt x="410" y="13"/>
                    <a:pt x="410" y="10"/>
                    <a:pt x="411" y="7"/>
                  </a:cubicBezTo>
                  <a:cubicBezTo>
                    <a:pt x="413" y="5"/>
                    <a:pt x="414" y="3"/>
                    <a:pt x="416" y="2"/>
                  </a:cubicBezTo>
                  <a:cubicBezTo>
                    <a:pt x="418" y="0"/>
                    <a:pt x="421" y="0"/>
                    <a:pt x="423" y="0"/>
                  </a:cubicBezTo>
                  <a:cubicBezTo>
                    <a:pt x="426" y="0"/>
                    <a:pt x="428" y="1"/>
                    <a:pt x="430" y="2"/>
                  </a:cubicBezTo>
                  <a:cubicBezTo>
                    <a:pt x="431" y="3"/>
                    <a:pt x="432" y="5"/>
                    <a:pt x="432" y="6"/>
                  </a:cubicBezTo>
                  <a:cubicBezTo>
                    <a:pt x="432" y="7"/>
                    <a:pt x="432" y="7"/>
                    <a:pt x="431" y="8"/>
                  </a:cubicBezTo>
                  <a:cubicBezTo>
                    <a:pt x="431" y="9"/>
                    <a:pt x="430" y="9"/>
                    <a:pt x="429" y="9"/>
                  </a:cubicBezTo>
                  <a:cubicBezTo>
                    <a:pt x="429" y="9"/>
                    <a:pt x="428" y="8"/>
                    <a:pt x="428" y="8"/>
                  </a:cubicBezTo>
                  <a:cubicBezTo>
                    <a:pt x="427" y="7"/>
                    <a:pt x="427" y="7"/>
                    <a:pt x="425" y="5"/>
                  </a:cubicBezTo>
                  <a:cubicBezTo>
                    <a:pt x="425" y="4"/>
                    <a:pt x="424" y="3"/>
                    <a:pt x="423" y="2"/>
                  </a:cubicBezTo>
                  <a:cubicBezTo>
                    <a:pt x="422" y="2"/>
                    <a:pt x="421" y="1"/>
                    <a:pt x="421" y="1"/>
                  </a:cubicBezTo>
                  <a:cubicBezTo>
                    <a:pt x="419" y="1"/>
                    <a:pt x="419" y="2"/>
                    <a:pt x="418" y="2"/>
                  </a:cubicBezTo>
                  <a:cubicBezTo>
                    <a:pt x="417" y="3"/>
                    <a:pt x="417" y="4"/>
                    <a:pt x="416" y="5"/>
                  </a:cubicBezTo>
                  <a:cubicBezTo>
                    <a:pt x="416" y="6"/>
                    <a:pt x="416" y="9"/>
                    <a:pt x="416" y="15"/>
                  </a:cubicBezTo>
                  <a:cubicBezTo>
                    <a:pt x="416" y="17"/>
                    <a:pt x="416" y="17"/>
                    <a:pt x="416" y="17"/>
                  </a:cubicBezTo>
                  <a:cubicBezTo>
                    <a:pt x="424" y="17"/>
                    <a:pt x="424" y="17"/>
                    <a:pt x="424" y="17"/>
                  </a:cubicBezTo>
                  <a:cubicBezTo>
                    <a:pt x="424" y="21"/>
                    <a:pt x="424" y="21"/>
                    <a:pt x="424" y="21"/>
                  </a:cubicBezTo>
                  <a:cubicBezTo>
                    <a:pt x="415" y="21"/>
                    <a:pt x="415" y="21"/>
                    <a:pt x="415" y="21"/>
                  </a:cubicBezTo>
                  <a:close/>
                  <a:moveTo>
                    <a:pt x="477" y="1"/>
                  </a:moveTo>
                  <a:cubicBezTo>
                    <a:pt x="477" y="19"/>
                    <a:pt x="477" y="19"/>
                    <a:pt x="477" y="19"/>
                  </a:cubicBezTo>
                  <a:cubicBezTo>
                    <a:pt x="475" y="19"/>
                    <a:pt x="475" y="19"/>
                    <a:pt x="475" y="19"/>
                  </a:cubicBezTo>
                  <a:cubicBezTo>
                    <a:pt x="475" y="15"/>
                    <a:pt x="474" y="13"/>
                    <a:pt x="473" y="11"/>
                  </a:cubicBezTo>
                  <a:cubicBezTo>
                    <a:pt x="472" y="9"/>
                    <a:pt x="470" y="7"/>
                    <a:pt x="468" y="6"/>
                  </a:cubicBezTo>
                  <a:cubicBezTo>
                    <a:pt x="466" y="5"/>
                    <a:pt x="464" y="4"/>
                    <a:pt x="462" y="4"/>
                  </a:cubicBezTo>
                  <a:cubicBezTo>
                    <a:pt x="459" y="4"/>
                    <a:pt x="457" y="5"/>
                    <a:pt x="456" y="7"/>
                  </a:cubicBezTo>
                  <a:cubicBezTo>
                    <a:pt x="454" y="8"/>
                    <a:pt x="453" y="10"/>
                    <a:pt x="453" y="12"/>
                  </a:cubicBezTo>
                  <a:cubicBezTo>
                    <a:pt x="453" y="13"/>
                    <a:pt x="454" y="15"/>
                    <a:pt x="455" y="16"/>
                  </a:cubicBezTo>
                  <a:cubicBezTo>
                    <a:pt x="457" y="18"/>
                    <a:pt x="460" y="20"/>
                    <a:pt x="465" y="23"/>
                  </a:cubicBezTo>
                  <a:cubicBezTo>
                    <a:pt x="470" y="26"/>
                    <a:pt x="473" y="28"/>
                    <a:pt x="475" y="29"/>
                  </a:cubicBezTo>
                  <a:cubicBezTo>
                    <a:pt x="476" y="31"/>
                    <a:pt x="477" y="32"/>
                    <a:pt x="479" y="34"/>
                  </a:cubicBezTo>
                  <a:cubicBezTo>
                    <a:pt x="479" y="36"/>
                    <a:pt x="480" y="38"/>
                    <a:pt x="480" y="40"/>
                  </a:cubicBezTo>
                  <a:cubicBezTo>
                    <a:pt x="480" y="44"/>
                    <a:pt x="478" y="47"/>
                    <a:pt x="475" y="50"/>
                  </a:cubicBezTo>
                  <a:cubicBezTo>
                    <a:pt x="473" y="53"/>
                    <a:pt x="469" y="54"/>
                    <a:pt x="465" y="54"/>
                  </a:cubicBezTo>
                  <a:cubicBezTo>
                    <a:pt x="463" y="54"/>
                    <a:pt x="462" y="54"/>
                    <a:pt x="461" y="53"/>
                  </a:cubicBezTo>
                  <a:cubicBezTo>
                    <a:pt x="460" y="53"/>
                    <a:pt x="458" y="53"/>
                    <a:pt x="456" y="52"/>
                  </a:cubicBezTo>
                  <a:cubicBezTo>
                    <a:pt x="454" y="51"/>
                    <a:pt x="453" y="51"/>
                    <a:pt x="452" y="51"/>
                  </a:cubicBezTo>
                  <a:cubicBezTo>
                    <a:pt x="451" y="51"/>
                    <a:pt x="451" y="51"/>
                    <a:pt x="450" y="51"/>
                  </a:cubicBezTo>
                  <a:cubicBezTo>
                    <a:pt x="450" y="52"/>
                    <a:pt x="450" y="53"/>
                    <a:pt x="449" y="54"/>
                  </a:cubicBezTo>
                  <a:cubicBezTo>
                    <a:pt x="448" y="54"/>
                    <a:pt x="448" y="54"/>
                    <a:pt x="448" y="54"/>
                  </a:cubicBezTo>
                  <a:cubicBezTo>
                    <a:pt x="448" y="37"/>
                    <a:pt x="448" y="37"/>
                    <a:pt x="448" y="37"/>
                  </a:cubicBezTo>
                  <a:cubicBezTo>
                    <a:pt x="449" y="37"/>
                    <a:pt x="449" y="37"/>
                    <a:pt x="449" y="37"/>
                  </a:cubicBezTo>
                  <a:cubicBezTo>
                    <a:pt x="450" y="40"/>
                    <a:pt x="451" y="43"/>
                    <a:pt x="452" y="45"/>
                  </a:cubicBezTo>
                  <a:cubicBezTo>
                    <a:pt x="453" y="46"/>
                    <a:pt x="455" y="48"/>
                    <a:pt x="457" y="49"/>
                  </a:cubicBezTo>
                  <a:cubicBezTo>
                    <a:pt x="459" y="50"/>
                    <a:pt x="461" y="51"/>
                    <a:pt x="464" y="51"/>
                  </a:cubicBezTo>
                  <a:cubicBezTo>
                    <a:pt x="467" y="51"/>
                    <a:pt x="469" y="50"/>
                    <a:pt x="471" y="48"/>
                  </a:cubicBezTo>
                  <a:cubicBezTo>
                    <a:pt x="473" y="47"/>
                    <a:pt x="473" y="45"/>
                    <a:pt x="473" y="43"/>
                  </a:cubicBezTo>
                  <a:cubicBezTo>
                    <a:pt x="473" y="41"/>
                    <a:pt x="473" y="40"/>
                    <a:pt x="473" y="39"/>
                  </a:cubicBezTo>
                  <a:cubicBezTo>
                    <a:pt x="472" y="38"/>
                    <a:pt x="471" y="37"/>
                    <a:pt x="469" y="35"/>
                  </a:cubicBezTo>
                  <a:cubicBezTo>
                    <a:pt x="469" y="35"/>
                    <a:pt x="466" y="33"/>
                    <a:pt x="462" y="31"/>
                  </a:cubicBezTo>
                  <a:cubicBezTo>
                    <a:pt x="458" y="28"/>
                    <a:pt x="455" y="26"/>
                    <a:pt x="453" y="25"/>
                  </a:cubicBezTo>
                  <a:cubicBezTo>
                    <a:pt x="451" y="23"/>
                    <a:pt x="450" y="22"/>
                    <a:pt x="449" y="20"/>
                  </a:cubicBezTo>
                  <a:cubicBezTo>
                    <a:pt x="448" y="19"/>
                    <a:pt x="448" y="17"/>
                    <a:pt x="448" y="15"/>
                  </a:cubicBezTo>
                  <a:cubicBezTo>
                    <a:pt x="448" y="11"/>
                    <a:pt x="449" y="8"/>
                    <a:pt x="452" y="5"/>
                  </a:cubicBezTo>
                  <a:cubicBezTo>
                    <a:pt x="455" y="3"/>
                    <a:pt x="458" y="1"/>
                    <a:pt x="462" y="1"/>
                  </a:cubicBezTo>
                  <a:cubicBezTo>
                    <a:pt x="464" y="1"/>
                    <a:pt x="467" y="2"/>
                    <a:pt x="470" y="3"/>
                  </a:cubicBezTo>
                  <a:cubicBezTo>
                    <a:pt x="471" y="4"/>
                    <a:pt x="472" y="4"/>
                    <a:pt x="473" y="4"/>
                  </a:cubicBezTo>
                  <a:cubicBezTo>
                    <a:pt x="473" y="4"/>
                    <a:pt x="474" y="4"/>
                    <a:pt x="474" y="4"/>
                  </a:cubicBezTo>
                  <a:cubicBezTo>
                    <a:pt x="475" y="3"/>
                    <a:pt x="475" y="3"/>
                    <a:pt x="475" y="1"/>
                  </a:cubicBezTo>
                  <a:cubicBezTo>
                    <a:pt x="477" y="1"/>
                    <a:pt x="477" y="1"/>
                    <a:pt x="477" y="1"/>
                  </a:cubicBezTo>
                  <a:close/>
                  <a:moveTo>
                    <a:pt x="517" y="40"/>
                  </a:moveTo>
                  <a:cubicBezTo>
                    <a:pt x="517" y="44"/>
                    <a:pt x="515" y="48"/>
                    <a:pt x="512" y="50"/>
                  </a:cubicBezTo>
                  <a:cubicBezTo>
                    <a:pt x="510" y="53"/>
                    <a:pt x="507" y="54"/>
                    <a:pt x="504" y="54"/>
                  </a:cubicBezTo>
                  <a:cubicBezTo>
                    <a:pt x="500" y="54"/>
                    <a:pt x="497" y="52"/>
                    <a:pt x="494" y="49"/>
                  </a:cubicBezTo>
                  <a:cubicBezTo>
                    <a:pt x="491" y="46"/>
                    <a:pt x="490" y="41"/>
                    <a:pt x="490" y="36"/>
                  </a:cubicBezTo>
                  <a:cubicBezTo>
                    <a:pt x="490" y="31"/>
                    <a:pt x="492" y="26"/>
                    <a:pt x="495" y="23"/>
                  </a:cubicBezTo>
                  <a:cubicBezTo>
                    <a:pt x="498" y="19"/>
                    <a:pt x="501" y="17"/>
                    <a:pt x="506" y="17"/>
                  </a:cubicBezTo>
                  <a:cubicBezTo>
                    <a:pt x="509" y="17"/>
                    <a:pt x="512" y="18"/>
                    <a:pt x="514" y="20"/>
                  </a:cubicBezTo>
                  <a:cubicBezTo>
                    <a:pt x="516" y="22"/>
                    <a:pt x="517" y="24"/>
                    <a:pt x="517" y="26"/>
                  </a:cubicBezTo>
                  <a:cubicBezTo>
                    <a:pt x="517" y="27"/>
                    <a:pt x="517" y="27"/>
                    <a:pt x="516" y="28"/>
                  </a:cubicBezTo>
                  <a:cubicBezTo>
                    <a:pt x="516" y="29"/>
                    <a:pt x="515" y="29"/>
                    <a:pt x="514" y="29"/>
                  </a:cubicBezTo>
                  <a:cubicBezTo>
                    <a:pt x="512" y="29"/>
                    <a:pt x="511" y="29"/>
                    <a:pt x="511" y="27"/>
                  </a:cubicBezTo>
                  <a:cubicBezTo>
                    <a:pt x="510" y="27"/>
                    <a:pt x="510" y="26"/>
                    <a:pt x="510" y="25"/>
                  </a:cubicBezTo>
                  <a:cubicBezTo>
                    <a:pt x="510" y="23"/>
                    <a:pt x="509" y="22"/>
                    <a:pt x="508" y="21"/>
                  </a:cubicBezTo>
                  <a:cubicBezTo>
                    <a:pt x="507" y="21"/>
                    <a:pt x="506" y="20"/>
                    <a:pt x="505" y="20"/>
                  </a:cubicBezTo>
                  <a:cubicBezTo>
                    <a:pt x="502" y="20"/>
                    <a:pt x="500" y="21"/>
                    <a:pt x="499" y="23"/>
                  </a:cubicBezTo>
                  <a:cubicBezTo>
                    <a:pt x="497" y="25"/>
                    <a:pt x="496" y="29"/>
                    <a:pt x="496" y="33"/>
                  </a:cubicBezTo>
                  <a:cubicBezTo>
                    <a:pt x="496" y="37"/>
                    <a:pt x="497" y="40"/>
                    <a:pt x="499" y="43"/>
                  </a:cubicBezTo>
                  <a:cubicBezTo>
                    <a:pt x="501" y="47"/>
                    <a:pt x="503" y="48"/>
                    <a:pt x="507" y="48"/>
                  </a:cubicBezTo>
                  <a:cubicBezTo>
                    <a:pt x="509" y="48"/>
                    <a:pt x="511" y="47"/>
                    <a:pt x="513" y="46"/>
                  </a:cubicBezTo>
                  <a:cubicBezTo>
                    <a:pt x="514" y="45"/>
                    <a:pt x="515" y="43"/>
                    <a:pt x="517" y="40"/>
                  </a:cubicBezTo>
                  <a:cubicBezTo>
                    <a:pt x="517" y="40"/>
                    <a:pt x="517" y="40"/>
                    <a:pt x="517" y="40"/>
                  </a:cubicBezTo>
                  <a:close/>
                  <a:moveTo>
                    <a:pt x="534" y="0"/>
                  </a:moveTo>
                  <a:cubicBezTo>
                    <a:pt x="535" y="0"/>
                    <a:pt x="536" y="0"/>
                    <a:pt x="537" y="1"/>
                  </a:cubicBezTo>
                  <a:cubicBezTo>
                    <a:pt x="537" y="2"/>
                    <a:pt x="538" y="3"/>
                    <a:pt x="538" y="4"/>
                  </a:cubicBezTo>
                  <a:cubicBezTo>
                    <a:pt x="538" y="5"/>
                    <a:pt x="537" y="6"/>
                    <a:pt x="537" y="7"/>
                  </a:cubicBezTo>
                  <a:cubicBezTo>
                    <a:pt x="536" y="7"/>
                    <a:pt x="535" y="8"/>
                    <a:pt x="534" y="8"/>
                  </a:cubicBezTo>
                  <a:cubicBezTo>
                    <a:pt x="533" y="8"/>
                    <a:pt x="532" y="7"/>
                    <a:pt x="532" y="7"/>
                  </a:cubicBezTo>
                  <a:cubicBezTo>
                    <a:pt x="531" y="6"/>
                    <a:pt x="531" y="5"/>
                    <a:pt x="531" y="4"/>
                  </a:cubicBezTo>
                  <a:cubicBezTo>
                    <a:pt x="531" y="3"/>
                    <a:pt x="531" y="2"/>
                    <a:pt x="532" y="1"/>
                  </a:cubicBezTo>
                  <a:cubicBezTo>
                    <a:pt x="532" y="0"/>
                    <a:pt x="533" y="0"/>
                    <a:pt x="534" y="0"/>
                  </a:cubicBezTo>
                  <a:close/>
                  <a:moveTo>
                    <a:pt x="537" y="18"/>
                  </a:moveTo>
                  <a:cubicBezTo>
                    <a:pt x="537" y="45"/>
                    <a:pt x="537" y="45"/>
                    <a:pt x="537" y="45"/>
                  </a:cubicBezTo>
                  <a:cubicBezTo>
                    <a:pt x="537" y="47"/>
                    <a:pt x="537" y="49"/>
                    <a:pt x="537" y="49"/>
                  </a:cubicBezTo>
                  <a:cubicBezTo>
                    <a:pt x="538" y="50"/>
                    <a:pt x="538" y="51"/>
                    <a:pt x="539" y="51"/>
                  </a:cubicBezTo>
                  <a:cubicBezTo>
                    <a:pt x="539" y="51"/>
                    <a:pt x="540" y="51"/>
                    <a:pt x="542" y="51"/>
                  </a:cubicBezTo>
                  <a:cubicBezTo>
                    <a:pt x="542" y="53"/>
                    <a:pt x="542" y="53"/>
                    <a:pt x="542" y="53"/>
                  </a:cubicBezTo>
                  <a:cubicBezTo>
                    <a:pt x="526" y="53"/>
                    <a:pt x="526" y="53"/>
                    <a:pt x="526" y="53"/>
                  </a:cubicBezTo>
                  <a:cubicBezTo>
                    <a:pt x="526" y="51"/>
                    <a:pt x="526" y="51"/>
                    <a:pt x="526" y="51"/>
                  </a:cubicBezTo>
                  <a:cubicBezTo>
                    <a:pt x="527" y="51"/>
                    <a:pt x="529" y="51"/>
                    <a:pt x="529" y="51"/>
                  </a:cubicBezTo>
                  <a:cubicBezTo>
                    <a:pt x="529" y="51"/>
                    <a:pt x="530" y="50"/>
                    <a:pt x="530" y="49"/>
                  </a:cubicBezTo>
                  <a:cubicBezTo>
                    <a:pt x="531" y="49"/>
                    <a:pt x="531" y="47"/>
                    <a:pt x="531" y="45"/>
                  </a:cubicBezTo>
                  <a:cubicBezTo>
                    <a:pt x="531" y="32"/>
                    <a:pt x="531" y="32"/>
                    <a:pt x="531" y="32"/>
                  </a:cubicBezTo>
                  <a:cubicBezTo>
                    <a:pt x="531" y="28"/>
                    <a:pt x="531" y="26"/>
                    <a:pt x="530" y="25"/>
                  </a:cubicBezTo>
                  <a:cubicBezTo>
                    <a:pt x="530" y="24"/>
                    <a:pt x="530" y="23"/>
                    <a:pt x="529" y="23"/>
                  </a:cubicBezTo>
                  <a:cubicBezTo>
                    <a:pt x="529" y="23"/>
                    <a:pt x="529" y="23"/>
                    <a:pt x="528" y="23"/>
                  </a:cubicBezTo>
                  <a:cubicBezTo>
                    <a:pt x="527" y="23"/>
                    <a:pt x="526" y="23"/>
                    <a:pt x="525" y="23"/>
                  </a:cubicBezTo>
                  <a:cubicBezTo>
                    <a:pt x="525" y="22"/>
                    <a:pt x="525" y="22"/>
                    <a:pt x="525" y="22"/>
                  </a:cubicBezTo>
                  <a:cubicBezTo>
                    <a:pt x="535" y="18"/>
                    <a:pt x="535" y="18"/>
                    <a:pt x="535" y="18"/>
                  </a:cubicBezTo>
                  <a:cubicBezTo>
                    <a:pt x="537" y="18"/>
                    <a:pt x="537" y="18"/>
                    <a:pt x="537" y="18"/>
                  </a:cubicBezTo>
                  <a:close/>
                  <a:moveTo>
                    <a:pt x="555" y="31"/>
                  </a:moveTo>
                  <a:cubicBezTo>
                    <a:pt x="555" y="37"/>
                    <a:pt x="557" y="40"/>
                    <a:pt x="559" y="43"/>
                  </a:cubicBezTo>
                  <a:cubicBezTo>
                    <a:pt x="561" y="46"/>
                    <a:pt x="564" y="48"/>
                    <a:pt x="567" y="48"/>
                  </a:cubicBezTo>
                  <a:cubicBezTo>
                    <a:pt x="569" y="48"/>
                    <a:pt x="571" y="47"/>
                    <a:pt x="573" y="46"/>
                  </a:cubicBezTo>
                  <a:cubicBezTo>
                    <a:pt x="575" y="45"/>
                    <a:pt x="576" y="43"/>
                    <a:pt x="577" y="39"/>
                  </a:cubicBezTo>
                  <a:cubicBezTo>
                    <a:pt x="578" y="40"/>
                    <a:pt x="578" y="40"/>
                    <a:pt x="578" y="40"/>
                  </a:cubicBezTo>
                  <a:cubicBezTo>
                    <a:pt x="578" y="43"/>
                    <a:pt x="576" y="47"/>
                    <a:pt x="574" y="49"/>
                  </a:cubicBezTo>
                  <a:cubicBezTo>
                    <a:pt x="571" y="52"/>
                    <a:pt x="568" y="53"/>
                    <a:pt x="565" y="53"/>
                  </a:cubicBezTo>
                  <a:cubicBezTo>
                    <a:pt x="561" y="53"/>
                    <a:pt x="557" y="52"/>
                    <a:pt x="555" y="49"/>
                  </a:cubicBezTo>
                  <a:cubicBezTo>
                    <a:pt x="552" y="45"/>
                    <a:pt x="551" y="41"/>
                    <a:pt x="551" y="36"/>
                  </a:cubicBezTo>
                  <a:cubicBezTo>
                    <a:pt x="551" y="30"/>
                    <a:pt x="552" y="25"/>
                    <a:pt x="555" y="22"/>
                  </a:cubicBezTo>
                  <a:cubicBezTo>
                    <a:pt x="558" y="19"/>
                    <a:pt x="561" y="17"/>
                    <a:pt x="566" y="17"/>
                  </a:cubicBezTo>
                  <a:cubicBezTo>
                    <a:pt x="569" y="17"/>
                    <a:pt x="573" y="19"/>
                    <a:pt x="575" y="21"/>
                  </a:cubicBezTo>
                  <a:cubicBezTo>
                    <a:pt x="577" y="23"/>
                    <a:pt x="579" y="27"/>
                    <a:pt x="579" y="31"/>
                  </a:cubicBezTo>
                  <a:cubicBezTo>
                    <a:pt x="555" y="31"/>
                    <a:pt x="555" y="31"/>
                    <a:pt x="555" y="31"/>
                  </a:cubicBezTo>
                  <a:close/>
                  <a:moveTo>
                    <a:pt x="555" y="29"/>
                  </a:moveTo>
                  <a:cubicBezTo>
                    <a:pt x="571" y="29"/>
                    <a:pt x="571" y="29"/>
                    <a:pt x="571" y="29"/>
                  </a:cubicBezTo>
                  <a:cubicBezTo>
                    <a:pt x="571" y="27"/>
                    <a:pt x="570" y="26"/>
                    <a:pt x="570" y="25"/>
                  </a:cubicBezTo>
                  <a:cubicBezTo>
                    <a:pt x="569" y="24"/>
                    <a:pt x="568" y="23"/>
                    <a:pt x="567" y="22"/>
                  </a:cubicBezTo>
                  <a:cubicBezTo>
                    <a:pt x="566" y="21"/>
                    <a:pt x="565" y="21"/>
                    <a:pt x="563" y="21"/>
                  </a:cubicBezTo>
                  <a:cubicBezTo>
                    <a:pt x="561" y="21"/>
                    <a:pt x="560" y="21"/>
                    <a:pt x="558" y="23"/>
                  </a:cubicBezTo>
                  <a:cubicBezTo>
                    <a:pt x="557" y="24"/>
                    <a:pt x="555" y="27"/>
                    <a:pt x="555" y="29"/>
                  </a:cubicBezTo>
                  <a:close/>
                  <a:moveTo>
                    <a:pt x="595" y="25"/>
                  </a:moveTo>
                  <a:cubicBezTo>
                    <a:pt x="599" y="20"/>
                    <a:pt x="603" y="18"/>
                    <a:pt x="606" y="18"/>
                  </a:cubicBezTo>
                  <a:cubicBezTo>
                    <a:pt x="608" y="18"/>
                    <a:pt x="609" y="18"/>
                    <a:pt x="611" y="19"/>
                  </a:cubicBezTo>
                  <a:cubicBezTo>
                    <a:pt x="612" y="20"/>
                    <a:pt x="613" y="21"/>
                    <a:pt x="614" y="23"/>
                  </a:cubicBezTo>
                  <a:cubicBezTo>
                    <a:pt x="615" y="25"/>
                    <a:pt x="615" y="27"/>
                    <a:pt x="615" y="30"/>
                  </a:cubicBezTo>
                  <a:cubicBezTo>
                    <a:pt x="615" y="45"/>
                    <a:pt x="615" y="45"/>
                    <a:pt x="615" y="45"/>
                  </a:cubicBezTo>
                  <a:cubicBezTo>
                    <a:pt x="615" y="47"/>
                    <a:pt x="615" y="48"/>
                    <a:pt x="615" y="49"/>
                  </a:cubicBezTo>
                  <a:cubicBezTo>
                    <a:pt x="616" y="50"/>
                    <a:pt x="616" y="50"/>
                    <a:pt x="617" y="51"/>
                  </a:cubicBezTo>
                  <a:cubicBezTo>
                    <a:pt x="617" y="51"/>
                    <a:pt x="618" y="51"/>
                    <a:pt x="620" y="51"/>
                  </a:cubicBezTo>
                  <a:cubicBezTo>
                    <a:pt x="620" y="52"/>
                    <a:pt x="620" y="52"/>
                    <a:pt x="620" y="52"/>
                  </a:cubicBezTo>
                  <a:cubicBezTo>
                    <a:pt x="604" y="52"/>
                    <a:pt x="604" y="52"/>
                    <a:pt x="604" y="52"/>
                  </a:cubicBezTo>
                  <a:cubicBezTo>
                    <a:pt x="604" y="51"/>
                    <a:pt x="604" y="51"/>
                    <a:pt x="604" y="51"/>
                  </a:cubicBezTo>
                  <a:cubicBezTo>
                    <a:pt x="605" y="51"/>
                    <a:pt x="605" y="51"/>
                    <a:pt x="605" y="51"/>
                  </a:cubicBezTo>
                  <a:cubicBezTo>
                    <a:pt x="606" y="51"/>
                    <a:pt x="607" y="51"/>
                    <a:pt x="608" y="50"/>
                  </a:cubicBezTo>
                  <a:cubicBezTo>
                    <a:pt x="609" y="50"/>
                    <a:pt x="609" y="49"/>
                    <a:pt x="609" y="48"/>
                  </a:cubicBezTo>
                  <a:cubicBezTo>
                    <a:pt x="609" y="48"/>
                    <a:pt x="609" y="47"/>
                    <a:pt x="609" y="45"/>
                  </a:cubicBezTo>
                  <a:cubicBezTo>
                    <a:pt x="609" y="31"/>
                    <a:pt x="609" y="31"/>
                    <a:pt x="609" y="31"/>
                  </a:cubicBezTo>
                  <a:cubicBezTo>
                    <a:pt x="609" y="27"/>
                    <a:pt x="609" y="25"/>
                    <a:pt x="608" y="24"/>
                  </a:cubicBezTo>
                  <a:cubicBezTo>
                    <a:pt x="607" y="23"/>
                    <a:pt x="606" y="22"/>
                    <a:pt x="604" y="22"/>
                  </a:cubicBezTo>
                  <a:cubicBezTo>
                    <a:pt x="601" y="22"/>
                    <a:pt x="598" y="23"/>
                    <a:pt x="595" y="27"/>
                  </a:cubicBezTo>
                  <a:cubicBezTo>
                    <a:pt x="595" y="45"/>
                    <a:pt x="595" y="45"/>
                    <a:pt x="595" y="45"/>
                  </a:cubicBezTo>
                  <a:cubicBezTo>
                    <a:pt x="595" y="47"/>
                    <a:pt x="595" y="48"/>
                    <a:pt x="596" y="49"/>
                  </a:cubicBezTo>
                  <a:cubicBezTo>
                    <a:pt x="596" y="50"/>
                    <a:pt x="597" y="50"/>
                    <a:pt x="597" y="51"/>
                  </a:cubicBezTo>
                  <a:cubicBezTo>
                    <a:pt x="597" y="51"/>
                    <a:pt x="599" y="51"/>
                    <a:pt x="601" y="51"/>
                  </a:cubicBezTo>
                  <a:cubicBezTo>
                    <a:pt x="601" y="52"/>
                    <a:pt x="601" y="52"/>
                    <a:pt x="601" y="52"/>
                  </a:cubicBezTo>
                  <a:cubicBezTo>
                    <a:pt x="585" y="52"/>
                    <a:pt x="585" y="52"/>
                    <a:pt x="585" y="52"/>
                  </a:cubicBezTo>
                  <a:cubicBezTo>
                    <a:pt x="585" y="51"/>
                    <a:pt x="585" y="51"/>
                    <a:pt x="585" y="51"/>
                  </a:cubicBezTo>
                  <a:cubicBezTo>
                    <a:pt x="585" y="51"/>
                    <a:pt x="585" y="51"/>
                    <a:pt x="585" y="51"/>
                  </a:cubicBezTo>
                  <a:cubicBezTo>
                    <a:pt x="587" y="51"/>
                    <a:pt x="588" y="51"/>
                    <a:pt x="589" y="50"/>
                  </a:cubicBezTo>
                  <a:cubicBezTo>
                    <a:pt x="589" y="49"/>
                    <a:pt x="589" y="47"/>
                    <a:pt x="589" y="45"/>
                  </a:cubicBezTo>
                  <a:cubicBezTo>
                    <a:pt x="589" y="32"/>
                    <a:pt x="589" y="32"/>
                    <a:pt x="589" y="32"/>
                  </a:cubicBezTo>
                  <a:cubicBezTo>
                    <a:pt x="589" y="28"/>
                    <a:pt x="589" y="25"/>
                    <a:pt x="589" y="24"/>
                  </a:cubicBezTo>
                  <a:cubicBezTo>
                    <a:pt x="589" y="23"/>
                    <a:pt x="589" y="23"/>
                    <a:pt x="588" y="22"/>
                  </a:cubicBezTo>
                  <a:cubicBezTo>
                    <a:pt x="588" y="22"/>
                    <a:pt x="587" y="22"/>
                    <a:pt x="587" y="22"/>
                  </a:cubicBezTo>
                  <a:cubicBezTo>
                    <a:pt x="586" y="22"/>
                    <a:pt x="585" y="22"/>
                    <a:pt x="584" y="22"/>
                  </a:cubicBezTo>
                  <a:cubicBezTo>
                    <a:pt x="584" y="21"/>
                    <a:pt x="584" y="21"/>
                    <a:pt x="584" y="21"/>
                  </a:cubicBezTo>
                  <a:cubicBezTo>
                    <a:pt x="594" y="17"/>
                    <a:pt x="594" y="17"/>
                    <a:pt x="594" y="17"/>
                  </a:cubicBezTo>
                  <a:cubicBezTo>
                    <a:pt x="595" y="17"/>
                    <a:pt x="595" y="17"/>
                    <a:pt x="595" y="17"/>
                  </a:cubicBezTo>
                  <a:cubicBezTo>
                    <a:pt x="595" y="25"/>
                    <a:pt x="595" y="25"/>
                    <a:pt x="595" y="25"/>
                  </a:cubicBezTo>
                  <a:close/>
                  <a:moveTo>
                    <a:pt x="654" y="40"/>
                  </a:moveTo>
                  <a:cubicBezTo>
                    <a:pt x="653" y="44"/>
                    <a:pt x="651" y="48"/>
                    <a:pt x="649" y="50"/>
                  </a:cubicBezTo>
                  <a:cubicBezTo>
                    <a:pt x="646" y="53"/>
                    <a:pt x="643" y="54"/>
                    <a:pt x="640" y="54"/>
                  </a:cubicBezTo>
                  <a:cubicBezTo>
                    <a:pt x="637" y="54"/>
                    <a:pt x="633" y="52"/>
                    <a:pt x="631" y="49"/>
                  </a:cubicBezTo>
                  <a:cubicBezTo>
                    <a:pt x="628" y="46"/>
                    <a:pt x="627" y="41"/>
                    <a:pt x="627" y="36"/>
                  </a:cubicBezTo>
                  <a:cubicBezTo>
                    <a:pt x="627" y="31"/>
                    <a:pt x="628" y="26"/>
                    <a:pt x="631" y="23"/>
                  </a:cubicBezTo>
                  <a:cubicBezTo>
                    <a:pt x="634" y="19"/>
                    <a:pt x="638" y="17"/>
                    <a:pt x="642" y="17"/>
                  </a:cubicBezTo>
                  <a:cubicBezTo>
                    <a:pt x="645" y="17"/>
                    <a:pt x="648" y="18"/>
                    <a:pt x="650" y="20"/>
                  </a:cubicBezTo>
                  <a:cubicBezTo>
                    <a:pt x="652" y="22"/>
                    <a:pt x="653" y="24"/>
                    <a:pt x="653" y="26"/>
                  </a:cubicBezTo>
                  <a:cubicBezTo>
                    <a:pt x="653" y="27"/>
                    <a:pt x="653" y="27"/>
                    <a:pt x="653" y="28"/>
                  </a:cubicBezTo>
                  <a:cubicBezTo>
                    <a:pt x="652" y="29"/>
                    <a:pt x="651" y="29"/>
                    <a:pt x="650" y="29"/>
                  </a:cubicBezTo>
                  <a:cubicBezTo>
                    <a:pt x="649" y="29"/>
                    <a:pt x="648" y="29"/>
                    <a:pt x="647" y="27"/>
                  </a:cubicBezTo>
                  <a:cubicBezTo>
                    <a:pt x="647" y="27"/>
                    <a:pt x="646" y="26"/>
                    <a:pt x="646" y="25"/>
                  </a:cubicBezTo>
                  <a:cubicBezTo>
                    <a:pt x="646" y="23"/>
                    <a:pt x="645" y="22"/>
                    <a:pt x="645" y="21"/>
                  </a:cubicBezTo>
                  <a:cubicBezTo>
                    <a:pt x="644" y="21"/>
                    <a:pt x="643" y="20"/>
                    <a:pt x="641" y="20"/>
                  </a:cubicBezTo>
                  <a:cubicBezTo>
                    <a:pt x="639" y="20"/>
                    <a:pt x="637" y="21"/>
                    <a:pt x="635" y="23"/>
                  </a:cubicBezTo>
                  <a:cubicBezTo>
                    <a:pt x="633" y="25"/>
                    <a:pt x="633" y="29"/>
                    <a:pt x="633" y="33"/>
                  </a:cubicBezTo>
                  <a:cubicBezTo>
                    <a:pt x="633" y="37"/>
                    <a:pt x="633" y="40"/>
                    <a:pt x="635" y="43"/>
                  </a:cubicBezTo>
                  <a:cubicBezTo>
                    <a:pt x="637" y="47"/>
                    <a:pt x="640" y="48"/>
                    <a:pt x="643" y="48"/>
                  </a:cubicBezTo>
                  <a:cubicBezTo>
                    <a:pt x="645" y="48"/>
                    <a:pt x="647" y="47"/>
                    <a:pt x="649" y="46"/>
                  </a:cubicBezTo>
                  <a:cubicBezTo>
                    <a:pt x="651" y="45"/>
                    <a:pt x="652" y="43"/>
                    <a:pt x="654" y="40"/>
                  </a:cubicBezTo>
                  <a:cubicBezTo>
                    <a:pt x="654" y="40"/>
                    <a:pt x="654" y="40"/>
                    <a:pt x="654" y="40"/>
                  </a:cubicBezTo>
                  <a:close/>
                  <a:moveTo>
                    <a:pt x="668" y="31"/>
                  </a:moveTo>
                  <a:cubicBezTo>
                    <a:pt x="668" y="37"/>
                    <a:pt x="669" y="40"/>
                    <a:pt x="671" y="43"/>
                  </a:cubicBezTo>
                  <a:cubicBezTo>
                    <a:pt x="674" y="46"/>
                    <a:pt x="677" y="48"/>
                    <a:pt x="680" y="48"/>
                  </a:cubicBezTo>
                  <a:cubicBezTo>
                    <a:pt x="682" y="48"/>
                    <a:pt x="684" y="47"/>
                    <a:pt x="685" y="46"/>
                  </a:cubicBezTo>
                  <a:cubicBezTo>
                    <a:pt x="687" y="45"/>
                    <a:pt x="688" y="43"/>
                    <a:pt x="689" y="39"/>
                  </a:cubicBezTo>
                  <a:cubicBezTo>
                    <a:pt x="691" y="40"/>
                    <a:pt x="691" y="40"/>
                    <a:pt x="691" y="40"/>
                  </a:cubicBezTo>
                  <a:cubicBezTo>
                    <a:pt x="690" y="43"/>
                    <a:pt x="689" y="47"/>
                    <a:pt x="686" y="49"/>
                  </a:cubicBezTo>
                  <a:cubicBezTo>
                    <a:pt x="684" y="52"/>
                    <a:pt x="681" y="53"/>
                    <a:pt x="677" y="53"/>
                  </a:cubicBezTo>
                  <a:cubicBezTo>
                    <a:pt x="673" y="53"/>
                    <a:pt x="670" y="52"/>
                    <a:pt x="667" y="49"/>
                  </a:cubicBezTo>
                  <a:cubicBezTo>
                    <a:pt x="664" y="45"/>
                    <a:pt x="663" y="41"/>
                    <a:pt x="663" y="36"/>
                  </a:cubicBezTo>
                  <a:cubicBezTo>
                    <a:pt x="663" y="30"/>
                    <a:pt x="665" y="25"/>
                    <a:pt x="667" y="22"/>
                  </a:cubicBezTo>
                  <a:cubicBezTo>
                    <a:pt x="670" y="19"/>
                    <a:pt x="674" y="17"/>
                    <a:pt x="678" y="17"/>
                  </a:cubicBezTo>
                  <a:cubicBezTo>
                    <a:pt x="682" y="17"/>
                    <a:pt x="685" y="19"/>
                    <a:pt x="687" y="21"/>
                  </a:cubicBezTo>
                  <a:cubicBezTo>
                    <a:pt x="690" y="23"/>
                    <a:pt x="691" y="27"/>
                    <a:pt x="691" y="31"/>
                  </a:cubicBezTo>
                  <a:cubicBezTo>
                    <a:pt x="668" y="31"/>
                    <a:pt x="668" y="31"/>
                    <a:pt x="668" y="31"/>
                  </a:cubicBezTo>
                  <a:close/>
                  <a:moveTo>
                    <a:pt x="668" y="29"/>
                  </a:moveTo>
                  <a:cubicBezTo>
                    <a:pt x="683" y="29"/>
                    <a:pt x="683" y="29"/>
                    <a:pt x="683" y="29"/>
                  </a:cubicBezTo>
                  <a:cubicBezTo>
                    <a:pt x="683" y="27"/>
                    <a:pt x="683" y="26"/>
                    <a:pt x="682" y="25"/>
                  </a:cubicBezTo>
                  <a:cubicBezTo>
                    <a:pt x="682" y="24"/>
                    <a:pt x="681" y="23"/>
                    <a:pt x="679" y="22"/>
                  </a:cubicBezTo>
                  <a:cubicBezTo>
                    <a:pt x="678" y="21"/>
                    <a:pt x="677" y="21"/>
                    <a:pt x="676" y="21"/>
                  </a:cubicBezTo>
                  <a:cubicBezTo>
                    <a:pt x="674" y="21"/>
                    <a:pt x="672" y="21"/>
                    <a:pt x="671" y="23"/>
                  </a:cubicBezTo>
                  <a:cubicBezTo>
                    <a:pt x="669" y="24"/>
                    <a:pt x="668" y="27"/>
                    <a:pt x="668" y="29"/>
                  </a:cubicBezTo>
                  <a:close/>
                  <a:moveTo>
                    <a:pt x="731" y="48"/>
                  </a:moveTo>
                  <a:cubicBezTo>
                    <a:pt x="728" y="51"/>
                    <a:pt x="726" y="52"/>
                    <a:pt x="725" y="53"/>
                  </a:cubicBezTo>
                  <a:cubicBezTo>
                    <a:pt x="724" y="53"/>
                    <a:pt x="722" y="53"/>
                    <a:pt x="721" y="53"/>
                  </a:cubicBezTo>
                  <a:cubicBezTo>
                    <a:pt x="719" y="53"/>
                    <a:pt x="717" y="53"/>
                    <a:pt x="715" y="51"/>
                  </a:cubicBezTo>
                  <a:cubicBezTo>
                    <a:pt x="714" y="49"/>
                    <a:pt x="713" y="47"/>
                    <a:pt x="713" y="45"/>
                  </a:cubicBezTo>
                  <a:cubicBezTo>
                    <a:pt x="713" y="43"/>
                    <a:pt x="714" y="41"/>
                    <a:pt x="715" y="40"/>
                  </a:cubicBezTo>
                  <a:cubicBezTo>
                    <a:pt x="715" y="39"/>
                    <a:pt x="717" y="37"/>
                    <a:pt x="720" y="35"/>
                  </a:cubicBezTo>
                  <a:cubicBezTo>
                    <a:pt x="722" y="34"/>
                    <a:pt x="726" y="32"/>
                    <a:pt x="732" y="30"/>
                  </a:cubicBezTo>
                  <a:cubicBezTo>
                    <a:pt x="732" y="29"/>
                    <a:pt x="732" y="29"/>
                    <a:pt x="732" y="29"/>
                  </a:cubicBezTo>
                  <a:cubicBezTo>
                    <a:pt x="732" y="25"/>
                    <a:pt x="731" y="23"/>
                    <a:pt x="730" y="22"/>
                  </a:cubicBezTo>
                  <a:cubicBezTo>
                    <a:pt x="729" y="21"/>
                    <a:pt x="728" y="20"/>
                    <a:pt x="726" y="20"/>
                  </a:cubicBezTo>
                  <a:cubicBezTo>
                    <a:pt x="724" y="20"/>
                    <a:pt x="723" y="20"/>
                    <a:pt x="722" y="21"/>
                  </a:cubicBezTo>
                  <a:cubicBezTo>
                    <a:pt x="721" y="22"/>
                    <a:pt x="721" y="23"/>
                    <a:pt x="721" y="24"/>
                  </a:cubicBezTo>
                  <a:cubicBezTo>
                    <a:pt x="721" y="26"/>
                    <a:pt x="721" y="26"/>
                    <a:pt x="721" y="26"/>
                  </a:cubicBezTo>
                  <a:cubicBezTo>
                    <a:pt x="721" y="27"/>
                    <a:pt x="721" y="28"/>
                    <a:pt x="720" y="29"/>
                  </a:cubicBezTo>
                  <a:cubicBezTo>
                    <a:pt x="720" y="29"/>
                    <a:pt x="719" y="29"/>
                    <a:pt x="718" y="29"/>
                  </a:cubicBezTo>
                  <a:cubicBezTo>
                    <a:pt x="717" y="29"/>
                    <a:pt x="717" y="29"/>
                    <a:pt x="716" y="29"/>
                  </a:cubicBezTo>
                  <a:cubicBezTo>
                    <a:pt x="716" y="28"/>
                    <a:pt x="715" y="27"/>
                    <a:pt x="715" y="26"/>
                  </a:cubicBezTo>
                  <a:cubicBezTo>
                    <a:pt x="715" y="24"/>
                    <a:pt x="717" y="22"/>
                    <a:pt x="719" y="20"/>
                  </a:cubicBezTo>
                  <a:cubicBezTo>
                    <a:pt x="721" y="18"/>
                    <a:pt x="724" y="17"/>
                    <a:pt x="727" y="17"/>
                  </a:cubicBezTo>
                  <a:cubicBezTo>
                    <a:pt x="730" y="17"/>
                    <a:pt x="733" y="17"/>
                    <a:pt x="735" y="19"/>
                  </a:cubicBezTo>
                  <a:cubicBezTo>
                    <a:pt x="736" y="19"/>
                    <a:pt x="737" y="21"/>
                    <a:pt x="738" y="22"/>
                  </a:cubicBezTo>
                  <a:cubicBezTo>
                    <a:pt x="738" y="23"/>
                    <a:pt x="739" y="25"/>
                    <a:pt x="739" y="29"/>
                  </a:cubicBezTo>
                  <a:cubicBezTo>
                    <a:pt x="739" y="40"/>
                    <a:pt x="739" y="40"/>
                    <a:pt x="739" y="40"/>
                  </a:cubicBezTo>
                  <a:cubicBezTo>
                    <a:pt x="739" y="43"/>
                    <a:pt x="739" y="45"/>
                    <a:pt x="739" y="46"/>
                  </a:cubicBezTo>
                  <a:cubicBezTo>
                    <a:pt x="739" y="47"/>
                    <a:pt x="739" y="47"/>
                    <a:pt x="739" y="48"/>
                  </a:cubicBezTo>
                  <a:cubicBezTo>
                    <a:pt x="739" y="48"/>
                    <a:pt x="739" y="48"/>
                    <a:pt x="740" y="48"/>
                  </a:cubicBezTo>
                  <a:cubicBezTo>
                    <a:pt x="740" y="48"/>
                    <a:pt x="741" y="48"/>
                    <a:pt x="741" y="48"/>
                  </a:cubicBezTo>
                  <a:cubicBezTo>
                    <a:pt x="741" y="47"/>
                    <a:pt x="743" y="47"/>
                    <a:pt x="744" y="45"/>
                  </a:cubicBezTo>
                  <a:cubicBezTo>
                    <a:pt x="744" y="47"/>
                    <a:pt x="744" y="47"/>
                    <a:pt x="744" y="47"/>
                  </a:cubicBezTo>
                  <a:cubicBezTo>
                    <a:pt x="741" y="51"/>
                    <a:pt x="739" y="53"/>
                    <a:pt x="736" y="53"/>
                  </a:cubicBezTo>
                  <a:cubicBezTo>
                    <a:pt x="735" y="53"/>
                    <a:pt x="734" y="52"/>
                    <a:pt x="733" y="51"/>
                  </a:cubicBezTo>
                  <a:cubicBezTo>
                    <a:pt x="732" y="51"/>
                    <a:pt x="731" y="50"/>
                    <a:pt x="731" y="48"/>
                  </a:cubicBezTo>
                  <a:close/>
                  <a:moveTo>
                    <a:pt x="731" y="45"/>
                  </a:moveTo>
                  <a:cubicBezTo>
                    <a:pt x="731" y="33"/>
                    <a:pt x="731" y="33"/>
                    <a:pt x="731" y="33"/>
                  </a:cubicBezTo>
                  <a:cubicBezTo>
                    <a:pt x="728" y="34"/>
                    <a:pt x="725" y="35"/>
                    <a:pt x="725" y="36"/>
                  </a:cubicBezTo>
                  <a:cubicBezTo>
                    <a:pt x="723" y="37"/>
                    <a:pt x="721" y="38"/>
                    <a:pt x="721" y="39"/>
                  </a:cubicBezTo>
                  <a:cubicBezTo>
                    <a:pt x="720" y="41"/>
                    <a:pt x="719" y="42"/>
                    <a:pt x="719" y="43"/>
                  </a:cubicBezTo>
                  <a:cubicBezTo>
                    <a:pt x="719" y="45"/>
                    <a:pt x="720" y="47"/>
                    <a:pt x="721" y="48"/>
                  </a:cubicBezTo>
                  <a:cubicBezTo>
                    <a:pt x="722" y="49"/>
                    <a:pt x="723" y="49"/>
                    <a:pt x="725" y="49"/>
                  </a:cubicBezTo>
                  <a:cubicBezTo>
                    <a:pt x="726" y="49"/>
                    <a:pt x="729" y="48"/>
                    <a:pt x="731" y="45"/>
                  </a:cubicBezTo>
                  <a:close/>
                  <a:moveTo>
                    <a:pt x="759" y="25"/>
                  </a:moveTo>
                  <a:cubicBezTo>
                    <a:pt x="763" y="20"/>
                    <a:pt x="766" y="18"/>
                    <a:pt x="769" y="18"/>
                  </a:cubicBezTo>
                  <a:cubicBezTo>
                    <a:pt x="771" y="18"/>
                    <a:pt x="773" y="18"/>
                    <a:pt x="774" y="19"/>
                  </a:cubicBezTo>
                  <a:cubicBezTo>
                    <a:pt x="775" y="20"/>
                    <a:pt x="777" y="21"/>
                    <a:pt x="777" y="23"/>
                  </a:cubicBezTo>
                  <a:cubicBezTo>
                    <a:pt x="778" y="25"/>
                    <a:pt x="778" y="27"/>
                    <a:pt x="778" y="30"/>
                  </a:cubicBezTo>
                  <a:cubicBezTo>
                    <a:pt x="778" y="45"/>
                    <a:pt x="778" y="45"/>
                    <a:pt x="778" y="45"/>
                  </a:cubicBezTo>
                  <a:cubicBezTo>
                    <a:pt x="778" y="47"/>
                    <a:pt x="778" y="48"/>
                    <a:pt x="779" y="49"/>
                  </a:cubicBezTo>
                  <a:cubicBezTo>
                    <a:pt x="779" y="50"/>
                    <a:pt x="779" y="50"/>
                    <a:pt x="780" y="51"/>
                  </a:cubicBezTo>
                  <a:cubicBezTo>
                    <a:pt x="780" y="51"/>
                    <a:pt x="781" y="51"/>
                    <a:pt x="783" y="51"/>
                  </a:cubicBezTo>
                  <a:cubicBezTo>
                    <a:pt x="783" y="52"/>
                    <a:pt x="783" y="52"/>
                    <a:pt x="783" y="52"/>
                  </a:cubicBezTo>
                  <a:cubicBezTo>
                    <a:pt x="767" y="52"/>
                    <a:pt x="767" y="52"/>
                    <a:pt x="767" y="52"/>
                  </a:cubicBezTo>
                  <a:cubicBezTo>
                    <a:pt x="767" y="51"/>
                    <a:pt x="767" y="51"/>
                    <a:pt x="767" y="51"/>
                  </a:cubicBezTo>
                  <a:cubicBezTo>
                    <a:pt x="768" y="51"/>
                    <a:pt x="768" y="51"/>
                    <a:pt x="768" y="51"/>
                  </a:cubicBezTo>
                  <a:cubicBezTo>
                    <a:pt x="769" y="51"/>
                    <a:pt x="770" y="51"/>
                    <a:pt x="771" y="50"/>
                  </a:cubicBezTo>
                  <a:cubicBezTo>
                    <a:pt x="772" y="50"/>
                    <a:pt x="772" y="49"/>
                    <a:pt x="772" y="48"/>
                  </a:cubicBezTo>
                  <a:cubicBezTo>
                    <a:pt x="772" y="48"/>
                    <a:pt x="772" y="47"/>
                    <a:pt x="772" y="45"/>
                  </a:cubicBezTo>
                  <a:cubicBezTo>
                    <a:pt x="772" y="31"/>
                    <a:pt x="772" y="31"/>
                    <a:pt x="772" y="31"/>
                  </a:cubicBezTo>
                  <a:cubicBezTo>
                    <a:pt x="772" y="27"/>
                    <a:pt x="772" y="25"/>
                    <a:pt x="771" y="24"/>
                  </a:cubicBezTo>
                  <a:cubicBezTo>
                    <a:pt x="770" y="23"/>
                    <a:pt x="769" y="22"/>
                    <a:pt x="767" y="22"/>
                  </a:cubicBezTo>
                  <a:cubicBezTo>
                    <a:pt x="764" y="22"/>
                    <a:pt x="761" y="23"/>
                    <a:pt x="759" y="27"/>
                  </a:cubicBezTo>
                  <a:cubicBezTo>
                    <a:pt x="759" y="45"/>
                    <a:pt x="759" y="45"/>
                    <a:pt x="759" y="45"/>
                  </a:cubicBezTo>
                  <a:cubicBezTo>
                    <a:pt x="759" y="47"/>
                    <a:pt x="759" y="48"/>
                    <a:pt x="759" y="49"/>
                  </a:cubicBezTo>
                  <a:cubicBezTo>
                    <a:pt x="759" y="50"/>
                    <a:pt x="760" y="50"/>
                    <a:pt x="760" y="51"/>
                  </a:cubicBezTo>
                  <a:cubicBezTo>
                    <a:pt x="761" y="51"/>
                    <a:pt x="762" y="51"/>
                    <a:pt x="764" y="51"/>
                  </a:cubicBezTo>
                  <a:cubicBezTo>
                    <a:pt x="764" y="52"/>
                    <a:pt x="764" y="52"/>
                    <a:pt x="764" y="52"/>
                  </a:cubicBezTo>
                  <a:cubicBezTo>
                    <a:pt x="748" y="52"/>
                    <a:pt x="748" y="52"/>
                    <a:pt x="748" y="52"/>
                  </a:cubicBezTo>
                  <a:cubicBezTo>
                    <a:pt x="748" y="51"/>
                    <a:pt x="748" y="51"/>
                    <a:pt x="748" y="51"/>
                  </a:cubicBezTo>
                  <a:cubicBezTo>
                    <a:pt x="749" y="51"/>
                    <a:pt x="749" y="51"/>
                    <a:pt x="749" y="51"/>
                  </a:cubicBezTo>
                  <a:cubicBezTo>
                    <a:pt x="750" y="51"/>
                    <a:pt x="751" y="51"/>
                    <a:pt x="752" y="50"/>
                  </a:cubicBezTo>
                  <a:cubicBezTo>
                    <a:pt x="752" y="49"/>
                    <a:pt x="753" y="47"/>
                    <a:pt x="753" y="45"/>
                  </a:cubicBezTo>
                  <a:cubicBezTo>
                    <a:pt x="753" y="32"/>
                    <a:pt x="753" y="32"/>
                    <a:pt x="753" y="32"/>
                  </a:cubicBezTo>
                  <a:cubicBezTo>
                    <a:pt x="753" y="28"/>
                    <a:pt x="753" y="25"/>
                    <a:pt x="752" y="24"/>
                  </a:cubicBezTo>
                  <a:cubicBezTo>
                    <a:pt x="752" y="23"/>
                    <a:pt x="752" y="23"/>
                    <a:pt x="751" y="22"/>
                  </a:cubicBezTo>
                  <a:cubicBezTo>
                    <a:pt x="751" y="22"/>
                    <a:pt x="751" y="22"/>
                    <a:pt x="750" y="22"/>
                  </a:cubicBezTo>
                  <a:cubicBezTo>
                    <a:pt x="749" y="22"/>
                    <a:pt x="748" y="22"/>
                    <a:pt x="747" y="22"/>
                  </a:cubicBezTo>
                  <a:cubicBezTo>
                    <a:pt x="747" y="21"/>
                    <a:pt x="747" y="21"/>
                    <a:pt x="747" y="21"/>
                  </a:cubicBezTo>
                  <a:cubicBezTo>
                    <a:pt x="757" y="17"/>
                    <a:pt x="757" y="17"/>
                    <a:pt x="757" y="17"/>
                  </a:cubicBezTo>
                  <a:cubicBezTo>
                    <a:pt x="759" y="17"/>
                    <a:pt x="759" y="17"/>
                    <a:pt x="759" y="17"/>
                  </a:cubicBezTo>
                  <a:cubicBezTo>
                    <a:pt x="759" y="25"/>
                    <a:pt x="759" y="25"/>
                    <a:pt x="759" y="25"/>
                  </a:cubicBezTo>
                  <a:close/>
                  <a:moveTo>
                    <a:pt x="812" y="49"/>
                  </a:moveTo>
                  <a:cubicBezTo>
                    <a:pt x="811" y="51"/>
                    <a:pt x="809" y="52"/>
                    <a:pt x="807" y="53"/>
                  </a:cubicBezTo>
                  <a:cubicBezTo>
                    <a:pt x="806" y="53"/>
                    <a:pt x="804" y="54"/>
                    <a:pt x="803" y="54"/>
                  </a:cubicBezTo>
                  <a:cubicBezTo>
                    <a:pt x="799" y="54"/>
                    <a:pt x="796" y="52"/>
                    <a:pt x="793" y="49"/>
                  </a:cubicBezTo>
                  <a:cubicBezTo>
                    <a:pt x="791" y="46"/>
                    <a:pt x="789" y="42"/>
                    <a:pt x="789" y="37"/>
                  </a:cubicBezTo>
                  <a:cubicBezTo>
                    <a:pt x="789" y="32"/>
                    <a:pt x="791" y="28"/>
                    <a:pt x="794" y="24"/>
                  </a:cubicBezTo>
                  <a:cubicBezTo>
                    <a:pt x="797" y="20"/>
                    <a:pt x="801" y="18"/>
                    <a:pt x="805" y="18"/>
                  </a:cubicBezTo>
                  <a:cubicBezTo>
                    <a:pt x="808" y="18"/>
                    <a:pt x="810" y="19"/>
                    <a:pt x="812" y="21"/>
                  </a:cubicBezTo>
                  <a:cubicBezTo>
                    <a:pt x="812" y="14"/>
                    <a:pt x="812" y="14"/>
                    <a:pt x="812" y="14"/>
                  </a:cubicBezTo>
                  <a:cubicBezTo>
                    <a:pt x="812" y="10"/>
                    <a:pt x="812" y="8"/>
                    <a:pt x="812" y="7"/>
                  </a:cubicBezTo>
                  <a:cubicBezTo>
                    <a:pt x="812" y="6"/>
                    <a:pt x="811" y="5"/>
                    <a:pt x="811" y="5"/>
                  </a:cubicBezTo>
                  <a:cubicBezTo>
                    <a:pt x="811" y="5"/>
                    <a:pt x="810" y="5"/>
                    <a:pt x="809" y="5"/>
                  </a:cubicBezTo>
                  <a:cubicBezTo>
                    <a:pt x="809" y="5"/>
                    <a:pt x="808" y="5"/>
                    <a:pt x="807" y="5"/>
                  </a:cubicBezTo>
                  <a:cubicBezTo>
                    <a:pt x="807" y="4"/>
                    <a:pt x="807" y="4"/>
                    <a:pt x="807" y="4"/>
                  </a:cubicBezTo>
                  <a:cubicBezTo>
                    <a:pt x="816" y="0"/>
                    <a:pt x="816" y="0"/>
                    <a:pt x="816" y="0"/>
                  </a:cubicBezTo>
                  <a:cubicBezTo>
                    <a:pt x="818" y="0"/>
                    <a:pt x="818" y="0"/>
                    <a:pt x="818" y="0"/>
                  </a:cubicBezTo>
                  <a:cubicBezTo>
                    <a:pt x="818" y="39"/>
                    <a:pt x="818" y="39"/>
                    <a:pt x="818" y="39"/>
                  </a:cubicBezTo>
                  <a:cubicBezTo>
                    <a:pt x="818" y="43"/>
                    <a:pt x="818" y="45"/>
                    <a:pt x="818" y="46"/>
                  </a:cubicBezTo>
                  <a:cubicBezTo>
                    <a:pt x="818" y="47"/>
                    <a:pt x="819" y="48"/>
                    <a:pt x="819" y="48"/>
                  </a:cubicBezTo>
                  <a:cubicBezTo>
                    <a:pt x="819" y="49"/>
                    <a:pt x="820" y="49"/>
                    <a:pt x="820" y="49"/>
                  </a:cubicBezTo>
                  <a:cubicBezTo>
                    <a:pt x="821" y="49"/>
                    <a:pt x="822" y="48"/>
                    <a:pt x="823" y="48"/>
                  </a:cubicBezTo>
                  <a:cubicBezTo>
                    <a:pt x="823" y="49"/>
                    <a:pt x="823" y="49"/>
                    <a:pt x="823" y="49"/>
                  </a:cubicBezTo>
                  <a:cubicBezTo>
                    <a:pt x="813" y="53"/>
                    <a:pt x="813" y="53"/>
                    <a:pt x="813" y="53"/>
                  </a:cubicBezTo>
                  <a:cubicBezTo>
                    <a:pt x="812" y="53"/>
                    <a:pt x="812" y="53"/>
                    <a:pt x="812" y="53"/>
                  </a:cubicBezTo>
                  <a:cubicBezTo>
                    <a:pt x="812" y="49"/>
                    <a:pt x="812" y="49"/>
                    <a:pt x="812" y="49"/>
                  </a:cubicBezTo>
                  <a:close/>
                  <a:moveTo>
                    <a:pt x="812" y="46"/>
                  </a:moveTo>
                  <a:cubicBezTo>
                    <a:pt x="812" y="29"/>
                    <a:pt x="812" y="29"/>
                    <a:pt x="812" y="29"/>
                  </a:cubicBezTo>
                  <a:cubicBezTo>
                    <a:pt x="812" y="27"/>
                    <a:pt x="812" y="25"/>
                    <a:pt x="811" y="24"/>
                  </a:cubicBezTo>
                  <a:cubicBezTo>
                    <a:pt x="810" y="23"/>
                    <a:pt x="809" y="22"/>
                    <a:pt x="808" y="21"/>
                  </a:cubicBezTo>
                  <a:cubicBezTo>
                    <a:pt x="807" y="20"/>
                    <a:pt x="806" y="20"/>
                    <a:pt x="805" y="20"/>
                  </a:cubicBezTo>
                  <a:cubicBezTo>
                    <a:pt x="803" y="20"/>
                    <a:pt x="801" y="21"/>
                    <a:pt x="799" y="23"/>
                  </a:cubicBezTo>
                  <a:cubicBezTo>
                    <a:pt x="797" y="25"/>
                    <a:pt x="796" y="29"/>
                    <a:pt x="796" y="34"/>
                  </a:cubicBezTo>
                  <a:cubicBezTo>
                    <a:pt x="796" y="39"/>
                    <a:pt x="797" y="43"/>
                    <a:pt x="799" y="45"/>
                  </a:cubicBezTo>
                  <a:cubicBezTo>
                    <a:pt x="801" y="48"/>
                    <a:pt x="803" y="49"/>
                    <a:pt x="806" y="49"/>
                  </a:cubicBezTo>
                  <a:cubicBezTo>
                    <a:pt x="808" y="50"/>
                    <a:pt x="810" y="49"/>
                    <a:pt x="812" y="46"/>
                  </a:cubicBezTo>
                  <a:close/>
                  <a:moveTo>
                    <a:pt x="883" y="3"/>
                  </a:moveTo>
                  <a:cubicBezTo>
                    <a:pt x="883" y="14"/>
                    <a:pt x="883" y="14"/>
                    <a:pt x="883" y="14"/>
                  </a:cubicBezTo>
                  <a:cubicBezTo>
                    <a:pt x="882" y="14"/>
                    <a:pt x="882" y="14"/>
                    <a:pt x="882" y="14"/>
                  </a:cubicBezTo>
                  <a:cubicBezTo>
                    <a:pt x="882" y="12"/>
                    <a:pt x="881" y="11"/>
                    <a:pt x="881" y="10"/>
                  </a:cubicBezTo>
                  <a:cubicBezTo>
                    <a:pt x="880" y="8"/>
                    <a:pt x="879" y="7"/>
                    <a:pt x="878" y="7"/>
                  </a:cubicBezTo>
                  <a:cubicBezTo>
                    <a:pt x="877" y="6"/>
                    <a:pt x="875" y="5"/>
                    <a:pt x="873" y="5"/>
                  </a:cubicBezTo>
                  <a:cubicBezTo>
                    <a:pt x="867" y="5"/>
                    <a:pt x="867" y="5"/>
                    <a:pt x="867" y="5"/>
                  </a:cubicBezTo>
                  <a:cubicBezTo>
                    <a:pt x="867" y="44"/>
                    <a:pt x="867" y="44"/>
                    <a:pt x="867" y="44"/>
                  </a:cubicBezTo>
                  <a:cubicBezTo>
                    <a:pt x="867" y="47"/>
                    <a:pt x="867" y="49"/>
                    <a:pt x="867" y="49"/>
                  </a:cubicBezTo>
                  <a:cubicBezTo>
                    <a:pt x="868" y="51"/>
                    <a:pt x="870" y="51"/>
                    <a:pt x="871" y="51"/>
                  </a:cubicBezTo>
                  <a:cubicBezTo>
                    <a:pt x="873" y="51"/>
                    <a:pt x="873" y="51"/>
                    <a:pt x="873" y="51"/>
                  </a:cubicBezTo>
                  <a:cubicBezTo>
                    <a:pt x="873" y="52"/>
                    <a:pt x="873" y="52"/>
                    <a:pt x="873" y="52"/>
                  </a:cubicBezTo>
                  <a:cubicBezTo>
                    <a:pt x="853" y="52"/>
                    <a:pt x="853" y="52"/>
                    <a:pt x="853" y="52"/>
                  </a:cubicBezTo>
                  <a:cubicBezTo>
                    <a:pt x="853" y="51"/>
                    <a:pt x="853" y="51"/>
                    <a:pt x="853" y="51"/>
                  </a:cubicBezTo>
                  <a:cubicBezTo>
                    <a:pt x="854" y="51"/>
                    <a:pt x="854" y="51"/>
                    <a:pt x="854" y="51"/>
                  </a:cubicBezTo>
                  <a:cubicBezTo>
                    <a:pt x="856" y="51"/>
                    <a:pt x="858" y="50"/>
                    <a:pt x="859" y="49"/>
                  </a:cubicBezTo>
                  <a:cubicBezTo>
                    <a:pt x="859" y="48"/>
                    <a:pt x="859" y="47"/>
                    <a:pt x="859" y="43"/>
                  </a:cubicBezTo>
                  <a:cubicBezTo>
                    <a:pt x="859" y="5"/>
                    <a:pt x="859" y="5"/>
                    <a:pt x="859" y="5"/>
                  </a:cubicBezTo>
                  <a:cubicBezTo>
                    <a:pt x="853" y="5"/>
                    <a:pt x="853" y="5"/>
                    <a:pt x="853" y="5"/>
                  </a:cubicBezTo>
                  <a:cubicBezTo>
                    <a:pt x="851" y="5"/>
                    <a:pt x="849" y="5"/>
                    <a:pt x="849" y="6"/>
                  </a:cubicBezTo>
                  <a:cubicBezTo>
                    <a:pt x="847" y="6"/>
                    <a:pt x="846" y="7"/>
                    <a:pt x="845" y="9"/>
                  </a:cubicBezTo>
                  <a:cubicBezTo>
                    <a:pt x="845" y="10"/>
                    <a:pt x="844" y="12"/>
                    <a:pt x="844" y="14"/>
                  </a:cubicBezTo>
                  <a:cubicBezTo>
                    <a:pt x="843" y="14"/>
                    <a:pt x="843" y="14"/>
                    <a:pt x="843" y="14"/>
                  </a:cubicBezTo>
                  <a:cubicBezTo>
                    <a:pt x="843" y="3"/>
                    <a:pt x="843" y="3"/>
                    <a:pt x="843" y="3"/>
                  </a:cubicBezTo>
                  <a:cubicBezTo>
                    <a:pt x="883" y="3"/>
                    <a:pt x="883" y="3"/>
                    <a:pt x="883" y="3"/>
                  </a:cubicBezTo>
                  <a:close/>
                  <a:moveTo>
                    <a:pt x="891" y="31"/>
                  </a:moveTo>
                  <a:cubicBezTo>
                    <a:pt x="891" y="37"/>
                    <a:pt x="893" y="40"/>
                    <a:pt x="895" y="43"/>
                  </a:cubicBezTo>
                  <a:cubicBezTo>
                    <a:pt x="897" y="46"/>
                    <a:pt x="900" y="48"/>
                    <a:pt x="903" y="48"/>
                  </a:cubicBezTo>
                  <a:cubicBezTo>
                    <a:pt x="905" y="48"/>
                    <a:pt x="907" y="47"/>
                    <a:pt x="909" y="46"/>
                  </a:cubicBezTo>
                  <a:cubicBezTo>
                    <a:pt x="911" y="45"/>
                    <a:pt x="912" y="43"/>
                    <a:pt x="913" y="39"/>
                  </a:cubicBezTo>
                  <a:cubicBezTo>
                    <a:pt x="914" y="40"/>
                    <a:pt x="914" y="40"/>
                    <a:pt x="914" y="40"/>
                  </a:cubicBezTo>
                  <a:cubicBezTo>
                    <a:pt x="914" y="43"/>
                    <a:pt x="912" y="47"/>
                    <a:pt x="910" y="49"/>
                  </a:cubicBezTo>
                  <a:cubicBezTo>
                    <a:pt x="907" y="52"/>
                    <a:pt x="904" y="53"/>
                    <a:pt x="901" y="53"/>
                  </a:cubicBezTo>
                  <a:cubicBezTo>
                    <a:pt x="897" y="53"/>
                    <a:pt x="893" y="52"/>
                    <a:pt x="891" y="49"/>
                  </a:cubicBezTo>
                  <a:cubicBezTo>
                    <a:pt x="888" y="45"/>
                    <a:pt x="887" y="41"/>
                    <a:pt x="887" y="36"/>
                  </a:cubicBezTo>
                  <a:cubicBezTo>
                    <a:pt x="887" y="30"/>
                    <a:pt x="888" y="25"/>
                    <a:pt x="891" y="22"/>
                  </a:cubicBezTo>
                  <a:cubicBezTo>
                    <a:pt x="894" y="19"/>
                    <a:pt x="897" y="17"/>
                    <a:pt x="902" y="17"/>
                  </a:cubicBezTo>
                  <a:cubicBezTo>
                    <a:pt x="905" y="17"/>
                    <a:pt x="909" y="19"/>
                    <a:pt x="911" y="21"/>
                  </a:cubicBezTo>
                  <a:cubicBezTo>
                    <a:pt x="913" y="23"/>
                    <a:pt x="915" y="27"/>
                    <a:pt x="915" y="31"/>
                  </a:cubicBezTo>
                  <a:cubicBezTo>
                    <a:pt x="891" y="31"/>
                    <a:pt x="891" y="31"/>
                    <a:pt x="891" y="31"/>
                  </a:cubicBezTo>
                  <a:close/>
                  <a:moveTo>
                    <a:pt x="891" y="29"/>
                  </a:moveTo>
                  <a:cubicBezTo>
                    <a:pt x="907" y="29"/>
                    <a:pt x="907" y="29"/>
                    <a:pt x="907" y="29"/>
                  </a:cubicBezTo>
                  <a:cubicBezTo>
                    <a:pt x="907" y="27"/>
                    <a:pt x="906" y="26"/>
                    <a:pt x="906" y="25"/>
                  </a:cubicBezTo>
                  <a:cubicBezTo>
                    <a:pt x="905" y="24"/>
                    <a:pt x="904" y="23"/>
                    <a:pt x="903" y="22"/>
                  </a:cubicBezTo>
                  <a:cubicBezTo>
                    <a:pt x="902" y="21"/>
                    <a:pt x="901" y="21"/>
                    <a:pt x="899" y="21"/>
                  </a:cubicBezTo>
                  <a:cubicBezTo>
                    <a:pt x="897" y="21"/>
                    <a:pt x="896" y="21"/>
                    <a:pt x="894" y="23"/>
                  </a:cubicBezTo>
                  <a:cubicBezTo>
                    <a:pt x="893" y="24"/>
                    <a:pt x="892" y="27"/>
                    <a:pt x="891"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 name="Freeform 35"/>
            <p:cNvSpPr>
              <a:spLocks noEditPoints="1"/>
            </p:cNvSpPr>
            <p:nvPr userDrawn="1"/>
          </p:nvSpPr>
          <p:spPr bwMode="auto">
            <a:xfrm>
              <a:off x="10679194" y="4943758"/>
              <a:ext cx="873127" cy="103187"/>
            </a:xfrm>
            <a:custGeom>
              <a:avLst/>
              <a:gdLst>
                <a:gd name="T0" fmla="*/ 23 w 586"/>
                <a:gd name="T1" fmla="*/ 21 h 69"/>
                <a:gd name="T2" fmla="*/ 8 w 586"/>
                <a:gd name="T3" fmla="*/ 24 h 69"/>
                <a:gd name="T4" fmla="*/ 45 w 586"/>
                <a:gd name="T5" fmla="*/ 26 h 69"/>
                <a:gd name="T6" fmla="*/ 66 w 586"/>
                <a:gd name="T7" fmla="*/ 52 h 69"/>
                <a:gd name="T8" fmla="*/ 58 w 586"/>
                <a:gd name="T9" fmla="*/ 46 h 69"/>
                <a:gd name="T10" fmla="*/ 46 w 586"/>
                <a:gd name="T11" fmla="*/ 50 h 69"/>
                <a:gd name="T12" fmla="*/ 40 w 586"/>
                <a:gd name="T13" fmla="*/ 46 h 69"/>
                <a:gd name="T14" fmla="*/ 45 w 586"/>
                <a:gd name="T15" fmla="*/ 1 h 69"/>
                <a:gd name="T16" fmla="*/ 106 w 586"/>
                <a:gd name="T17" fmla="*/ 52 h 69"/>
                <a:gd name="T18" fmla="*/ 98 w 586"/>
                <a:gd name="T19" fmla="*/ 46 h 69"/>
                <a:gd name="T20" fmla="*/ 90 w 586"/>
                <a:gd name="T21" fmla="*/ 52 h 69"/>
                <a:gd name="T22" fmla="*/ 78 w 586"/>
                <a:gd name="T23" fmla="*/ 25 h 69"/>
                <a:gd name="T24" fmla="*/ 132 w 586"/>
                <a:gd name="T25" fmla="*/ 19 h 69"/>
                <a:gd name="T26" fmla="*/ 118 w 586"/>
                <a:gd name="T27" fmla="*/ 28 h 69"/>
                <a:gd name="T28" fmla="*/ 133 w 586"/>
                <a:gd name="T29" fmla="*/ 52 h 69"/>
                <a:gd name="T30" fmla="*/ 169 w 586"/>
                <a:gd name="T31" fmla="*/ 52 h 69"/>
                <a:gd name="T32" fmla="*/ 161 w 586"/>
                <a:gd name="T33" fmla="*/ 15 h 69"/>
                <a:gd name="T34" fmla="*/ 167 w 586"/>
                <a:gd name="T35" fmla="*/ 1 h 69"/>
                <a:gd name="T36" fmla="*/ 181 w 586"/>
                <a:gd name="T37" fmla="*/ 38 h 69"/>
                <a:gd name="T38" fmla="*/ 189 w 586"/>
                <a:gd name="T39" fmla="*/ 47 h 69"/>
                <a:gd name="T40" fmla="*/ 222 w 586"/>
                <a:gd name="T41" fmla="*/ 31 h 69"/>
                <a:gd name="T42" fmla="*/ 252 w 586"/>
                <a:gd name="T43" fmla="*/ 24 h 69"/>
                <a:gd name="T44" fmla="*/ 228 w 586"/>
                <a:gd name="T45" fmla="*/ 44 h 69"/>
                <a:gd name="T46" fmla="*/ 249 w 586"/>
                <a:gd name="T47" fmla="*/ 64 h 69"/>
                <a:gd name="T48" fmla="*/ 223 w 586"/>
                <a:gd name="T49" fmla="*/ 48 h 69"/>
                <a:gd name="T50" fmla="*/ 240 w 586"/>
                <a:gd name="T51" fmla="*/ 39 h 69"/>
                <a:gd name="T52" fmla="*/ 238 w 586"/>
                <a:gd name="T53" fmla="*/ 66 h 69"/>
                <a:gd name="T54" fmla="*/ 274 w 586"/>
                <a:gd name="T55" fmla="*/ 21 h 69"/>
                <a:gd name="T56" fmla="*/ 286 w 586"/>
                <a:gd name="T57" fmla="*/ 21 h 69"/>
                <a:gd name="T58" fmla="*/ 290 w 586"/>
                <a:gd name="T59" fmla="*/ 25 h 69"/>
                <a:gd name="T60" fmla="*/ 267 w 586"/>
                <a:gd name="T61" fmla="*/ 62 h 69"/>
                <a:gd name="T62" fmla="*/ 258 w 586"/>
                <a:gd name="T63" fmla="*/ 20 h 69"/>
                <a:gd name="T64" fmla="*/ 319 w 586"/>
                <a:gd name="T65" fmla="*/ 49 h 69"/>
                <a:gd name="T66" fmla="*/ 322 w 586"/>
                <a:gd name="T67" fmla="*/ 34 h 69"/>
                <a:gd name="T68" fmla="*/ 368 w 586"/>
                <a:gd name="T69" fmla="*/ 45 h 69"/>
                <a:gd name="T70" fmla="*/ 360 w 586"/>
                <a:gd name="T71" fmla="*/ 52 h 69"/>
                <a:gd name="T72" fmla="*/ 364 w 586"/>
                <a:gd name="T73" fmla="*/ 8 h 69"/>
                <a:gd name="T74" fmla="*/ 378 w 586"/>
                <a:gd name="T75" fmla="*/ 6 h 69"/>
                <a:gd name="T76" fmla="*/ 377 w 586"/>
                <a:gd name="T77" fmla="*/ 22 h 69"/>
                <a:gd name="T78" fmla="*/ 408 w 586"/>
                <a:gd name="T79" fmla="*/ 16 h 69"/>
                <a:gd name="T80" fmla="*/ 433 w 586"/>
                <a:gd name="T81" fmla="*/ 52 h 69"/>
                <a:gd name="T82" fmla="*/ 435 w 586"/>
                <a:gd name="T83" fmla="*/ 6 h 69"/>
                <a:gd name="T84" fmla="*/ 476 w 586"/>
                <a:gd name="T85" fmla="*/ 20 h 69"/>
                <a:gd name="T86" fmla="*/ 468 w 586"/>
                <a:gd name="T87" fmla="*/ 54 h 69"/>
                <a:gd name="T88" fmla="*/ 472 w 586"/>
                <a:gd name="T89" fmla="*/ 24 h 69"/>
                <a:gd name="T90" fmla="*/ 466 w 586"/>
                <a:gd name="T91" fmla="*/ 54 h 69"/>
                <a:gd name="T92" fmla="*/ 454 w 586"/>
                <a:gd name="T93" fmla="*/ 6 h 69"/>
                <a:gd name="T94" fmla="*/ 502 w 586"/>
                <a:gd name="T95" fmla="*/ 5 h 69"/>
                <a:gd name="T96" fmla="*/ 502 w 586"/>
                <a:gd name="T97" fmla="*/ 46 h 69"/>
                <a:gd name="T98" fmla="*/ 495 w 586"/>
                <a:gd name="T99" fmla="*/ 50 h 69"/>
                <a:gd name="T100" fmla="*/ 500 w 586"/>
                <a:gd name="T101" fmla="*/ 19 h 69"/>
                <a:gd name="T102" fmla="*/ 544 w 586"/>
                <a:gd name="T103" fmla="*/ 50 h 69"/>
                <a:gd name="T104" fmla="*/ 538 w 586"/>
                <a:gd name="T105" fmla="*/ 49 h 69"/>
                <a:gd name="T106" fmla="*/ 526 w 586"/>
                <a:gd name="T107" fmla="*/ 52 h 69"/>
                <a:gd name="T108" fmla="*/ 518 w 586"/>
                <a:gd name="T109" fmla="*/ 33 h 69"/>
                <a:gd name="T110" fmla="*/ 524 w 586"/>
                <a:gd name="T111" fmla="*/ 26 h 69"/>
                <a:gd name="T112" fmla="*/ 574 w 586"/>
                <a:gd name="T113" fmla="*/ 31 h 69"/>
                <a:gd name="T114" fmla="*/ 560 w 586"/>
                <a:gd name="T115" fmla="*/ 30 h 69"/>
                <a:gd name="T116" fmla="*/ 580 w 586"/>
                <a:gd name="T117" fmla="*/ 41 h 69"/>
                <a:gd name="T118" fmla="*/ 575 w 586"/>
                <a:gd name="T119" fmla="*/ 52 h 69"/>
                <a:gd name="T120" fmla="*/ 566 w 586"/>
                <a:gd name="T121" fmla="*/ 5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86" h="69">
                  <a:moveTo>
                    <a:pt x="27" y="41"/>
                  </a:moveTo>
                  <a:cubicBezTo>
                    <a:pt x="26" y="45"/>
                    <a:pt x="24" y="49"/>
                    <a:pt x="22" y="51"/>
                  </a:cubicBezTo>
                  <a:cubicBezTo>
                    <a:pt x="19" y="54"/>
                    <a:pt x="16" y="55"/>
                    <a:pt x="13" y="55"/>
                  </a:cubicBezTo>
                  <a:cubicBezTo>
                    <a:pt x="10" y="55"/>
                    <a:pt x="6" y="53"/>
                    <a:pt x="4" y="50"/>
                  </a:cubicBezTo>
                  <a:cubicBezTo>
                    <a:pt x="1" y="47"/>
                    <a:pt x="0" y="42"/>
                    <a:pt x="0" y="37"/>
                  </a:cubicBezTo>
                  <a:cubicBezTo>
                    <a:pt x="0" y="32"/>
                    <a:pt x="1" y="27"/>
                    <a:pt x="4" y="24"/>
                  </a:cubicBezTo>
                  <a:cubicBezTo>
                    <a:pt x="7" y="20"/>
                    <a:pt x="11" y="18"/>
                    <a:pt x="15" y="18"/>
                  </a:cubicBezTo>
                  <a:cubicBezTo>
                    <a:pt x="18" y="18"/>
                    <a:pt x="21" y="19"/>
                    <a:pt x="23" y="21"/>
                  </a:cubicBezTo>
                  <a:cubicBezTo>
                    <a:pt x="25" y="23"/>
                    <a:pt x="26" y="25"/>
                    <a:pt x="26" y="27"/>
                  </a:cubicBezTo>
                  <a:cubicBezTo>
                    <a:pt x="26" y="28"/>
                    <a:pt x="26" y="28"/>
                    <a:pt x="26" y="29"/>
                  </a:cubicBezTo>
                  <a:cubicBezTo>
                    <a:pt x="25" y="30"/>
                    <a:pt x="24" y="30"/>
                    <a:pt x="23" y="30"/>
                  </a:cubicBezTo>
                  <a:cubicBezTo>
                    <a:pt x="22" y="30"/>
                    <a:pt x="21" y="30"/>
                    <a:pt x="20" y="28"/>
                  </a:cubicBezTo>
                  <a:cubicBezTo>
                    <a:pt x="20" y="28"/>
                    <a:pt x="19" y="27"/>
                    <a:pt x="19" y="26"/>
                  </a:cubicBezTo>
                  <a:cubicBezTo>
                    <a:pt x="19" y="24"/>
                    <a:pt x="18" y="23"/>
                    <a:pt x="18" y="22"/>
                  </a:cubicBezTo>
                  <a:cubicBezTo>
                    <a:pt x="17" y="22"/>
                    <a:pt x="16" y="21"/>
                    <a:pt x="14" y="21"/>
                  </a:cubicBezTo>
                  <a:cubicBezTo>
                    <a:pt x="12" y="21"/>
                    <a:pt x="10" y="22"/>
                    <a:pt x="8" y="24"/>
                  </a:cubicBezTo>
                  <a:cubicBezTo>
                    <a:pt x="6" y="26"/>
                    <a:pt x="6" y="30"/>
                    <a:pt x="6" y="34"/>
                  </a:cubicBezTo>
                  <a:cubicBezTo>
                    <a:pt x="6" y="38"/>
                    <a:pt x="6" y="41"/>
                    <a:pt x="8" y="44"/>
                  </a:cubicBezTo>
                  <a:cubicBezTo>
                    <a:pt x="10" y="48"/>
                    <a:pt x="13" y="49"/>
                    <a:pt x="16" y="49"/>
                  </a:cubicBezTo>
                  <a:cubicBezTo>
                    <a:pt x="18" y="49"/>
                    <a:pt x="20" y="48"/>
                    <a:pt x="22" y="47"/>
                  </a:cubicBezTo>
                  <a:cubicBezTo>
                    <a:pt x="24" y="46"/>
                    <a:pt x="25" y="44"/>
                    <a:pt x="27" y="41"/>
                  </a:cubicBezTo>
                  <a:cubicBezTo>
                    <a:pt x="27" y="41"/>
                    <a:pt x="27" y="41"/>
                    <a:pt x="27" y="41"/>
                  </a:cubicBezTo>
                  <a:close/>
                  <a:moveTo>
                    <a:pt x="45" y="1"/>
                  </a:moveTo>
                  <a:cubicBezTo>
                    <a:pt x="45" y="26"/>
                    <a:pt x="45" y="26"/>
                    <a:pt x="45" y="26"/>
                  </a:cubicBezTo>
                  <a:cubicBezTo>
                    <a:pt x="48" y="22"/>
                    <a:pt x="50" y="21"/>
                    <a:pt x="51" y="20"/>
                  </a:cubicBezTo>
                  <a:cubicBezTo>
                    <a:pt x="53" y="19"/>
                    <a:pt x="54" y="18"/>
                    <a:pt x="56" y="18"/>
                  </a:cubicBezTo>
                  <a:cubicBezTo>
                    <a:pt x="58" y="18"/>
                    <a:pt x="60" y="19"/>
                    <a:pt x="61" y="20"/>
                  </a:cubicBezTo>
                  <a:cubicBezTo>
                    <a:pt x="62" y="21"/>
                    <a:pt x="63" y="23"/>
                    <a:pt x="64" y="25"/>
                  </a:cubicBezTo>
                  <a:cubicBezTo>
                    <a:pt x="64" y="27"/>
                    <a:pt x="64" y="30"/>
                    <a:pt x="64" y="34"/>
                  </a:cubicBezTo>
                  <a:cubicBezTo>
                    <a:pt x="64" y="46"/>
                    <a:pt x="64" y="46"/>
                    <a:pt x="64" y="46"/>
                  </a:cubicBezTo>
                  <a:cubicBezTo>
                    <a:pt x="64" y="48"/>
                    <a:pt x="64" y="50"/>
                    <a:pt x="65" y="50"/>
                  </a:cubicBezTo>
                  <a:cubicBezTo>
                    <a:pt x="65" y="51"/>
                    <a:pt x="66" y="52"/>
                    <a:pt x="66" y="52"/>
                  </a:cubicBezTo>
                  <a:cubicBezTo>
                    <a:pt x="66" y="52"/>
                    <a:pt x="68" y="52"/>
                    <a:pt x="69" y="52"/>
                  </a:cubicBezTo>
                  <a:cubicBezTo>
                    <a:pt x="69" y="54"/>
                    <a:pt x="69" y="54"/>
                    <a:pt x="69" y="54"/>
                  </a:cubicBezTo>
                  <a:cubicBezTo>
                    <a:pt x="53" y="54"/>
                    <a:pt x="53" y="54"/>
                    <a:pt x="53" y="54"/>
                  </a:cubicBezTo>
                  <a:cubicBezTo>
                    <a:pt x="53" y="52"/>
                    <a:pt x="53" y="52"/>
                    <a:pt x="53" y="52"/>
                  </a:cubicBezTo>
                  <a:cubicBezTo>
                    <a:pt x="54" y="52"/>
                    <a:pt x="54" y="52"/>
                    <a:pt x="54" y="52"/>
                  </a:cubicBezTo>
                  <a:cubicBezTo>
                    <a:pt x="56" y="52"/>
                    <a:pt x="56" y="52"/>
                    <a:pt x="57" y="52"/>
                  </a:cubicBezTo>
                  <a:cubicBezTo>
                    <a:pt x="58" y="51"/>
                    <a:pt x="58" y="50"/>
                    <a:pt x="58" y="50"/>
                  </a:cubicBezTo>
                  <a:cubicBezTo>
                    <a:pt x="58" y="49"/>
                    <a:pt x="58" y="48"/>
                    <a:pt x="58" y="46"/>
                  </a:cubicBezTo>
                  <a:cubicBezTo>
                    <a:pt x="58" y="34"/>
                    <a:pt x="58" y="34"/>
                    <a:pt x="58" y="34"/>
                  </a:cubicBezTo>
                  <a:cubicBezTo>
                    <a:pt x="58" y="30"/>
                    <a:pt x="58" y="28"/>
                    <a:pt x="58" y="27"/>
                  </a:cubicBezTo>
                  <a:cubicBezTo>
                    <a:pt x="58" y="26"/>
                    <a:pt x="57" y="25"/>
                    <a:pt x="56" y="24"/>
                  </a:cubicBezTo>
                  <a:cubicBezTo>
                    <a:pt x="56" y="24"/>
                    <a:pt x="55" y="23"/>
                    <a:pt x="54" y="23"/>
                  </a:cubicBezTo>
                  <a:cubicBezTo>
                    <a:pt x="52" y="23"/>
                    <a:pt x="51" y="24"/>
                    <a:pt x="50" y="24"/>
                  </a:cubicBezTo>
                  <a:cubicBezTo>
                    <a:pt x="49" y="25"/>
                    <a:pt x="47" y="26"/>
                    <a:pt x="46" y="28"/>
                  </a:cubicBezTo>
                  <a:cubicBezTo>
                    <a:pt x="46" y="46"/>
                    <a:pt x="46" y="46"/>
                    <a:pt x="46" y="46"/>
                  </a:cubicBezTo>
                  <a:cubicBezTo>
                    <a:pt x="46" y="48"/>
                    <a:pt x="46" y="50"/>
                    <a:pt x="46" y="50"/>
                  </a:cubicBezTo>
                  <a:cubicBezTo>
                    <a:pt x="46" y="51"/>
                    <a:pt x="47" y="52"/>
                    <a:pt x="47" y="52"/>
                  </a:cubicBezTo>
                  <a:cubicBezTo>
                    <a:pt x="48" y="52"/>
                    <a:pt x="49" y="52"/>
                    <a:pt x="51" y="52"/>
                  </a:cubicBezTo>
                  <a:cubicBezTo>
                    <a:pt x="51" y="54"/>
                    <a:pt x="51" y="54"/>
                    <a:pt x="51" y="54"/>
                  </a:cubicBezTo>
                  <a:cubicBezTo>
                    <a:pt x="34" y="54"/>
                    <a:pt x="34" y="54"/>
                    <a:pt x="34" y="54"/>
                  </a:cubicBezTo>
                  <a:cubicBezTo>
                    <a:pt x="34" y="52"/>
                    <a:pt x="34" y="52"/>
                    <a:pt x="34" y="52"/>
                  </a:cubicBezTo>
                  <a:cubicBezTo>
                    <a:pt x="36" y="52"/>
                    <a:pt x="37" y="52"/>
                    <a:pt x="38" y="52"/>
                  </a:cubicBezTo>
                  <a:cubicBezTo>
                    <a:pt x="38" y="51"/>
                    <a:pt x="39" y="51"/>
                    <a:pt x="39" y="50"/>
                  </a:cubicBezTo>
                  <a:cubicBezTo>
                    <a:pt x="40" y="49"/>
                    <a:pt x="40" y="48"/>
                    <a:pt x="40" y="46"/>
                  </a:cubicBezTo>
                  <a:cubicBezTo>
                    <a:pt x="40" y="15"/>
                    <a:pt x="40" y="15"/>
                    <a:pt x="40" y="15"/>
                  </a:cubicBezTo>
                  <a:cubicBezTo>
                    <a:pt x="40" y="11"/>
                    <a:pt x="40" y="8"/>
                    <a:pt x="39" y="8"/>
                  </a:cubicBezTo>
                  <a:cubicBezTo>
                    <a:pt x="39" y="7"/>
                    <a:pt x="39" y="6"/>
                    <a:pt x="38" y="6"/>
                  </a:cubicBezTo>
                  <a:cubicBezTo>
                    <a:pt x="38" y="5"/>
                    <a:pt x="38" y="5"/>
                    <a:pt x="37" y="5"/>
                  </a:cubicBezTo>
                  <a:cubicBezTo>
                    <a:pt x="36" y="5"/>
                    <a:pt x="36" y="5"/>
                    <a:pt x="34" y="6"/>
                  </a:cubicBezTo>
                  <a:cubicBezTo>
                    <a:pt x="34" y="4"/>
                    <a:pt x="34" y="4"/>
                    <a:pt x="34" y="4"/>
                  </a:cubicBezTo>
                  <a:cubicBezTo>
                    <a:pt x="44" y="0"/>
                    <a:pt x="44" y="0"/>
                    <a:pt x="44" y="0"/>
                  </a:cubicBezTo>
                  <a:cubicBezTo>
                    <a:pt x="45" y="1"/>
                    <a:pt x="45" y="1"/>
                    <a:pt x="45" y="1"/>
                  </a:cubicBezTo>
                  <a:close/>
                  <a:moveTo>
                    <a:pt x="85" y="26"/>
                  </a:moveTo>
                  <a:cubicBezTo>
                    <a:pt x="89" y="21"/>
                    <a:pt x="92" y="19"/>
                    <a:pt x="96" y="19"/>
                  </a:cubicBezTo>
                  <a:cubicBezTo>
                    <a:pt x="97" y="19"/>
                    <a:pt x="99" y="19"/>
                    <a:pt x="100" y="20"/>
                  </a:cubicBezTo>
                  <a:cubicBezTo>
                    <a:pt x="102" y="21"/>
                    <a:pt x="103" y="22"/>
                    <a:pt x="104" y="24"/>
                  </a:cubicBezTo>
                  <a:cubicBezTo>
                    <a:pt x="104" y="26"/>
                    <a:pt x="104" y="28"/>
                    <a:pt x="104" y="31"/>
                  </a:cubicBezTo>
                  <a:cubicBezTo>
                    <a:pt x="104" y="46"/>
                    <a:pt x="104" y="46"/>
                    <a:pt x="104" y="46"/>
                  </a:cubicBezTo>
                  <a:cubicBezTo>
                    <a:pt x="104" y="48"/>
                    <a:pt x="104" y="49"/>
                    <a:pt x="105" y="50"/>
                  </a:cubicBezTo>
                  <a:cubicBezTo>
                    <a:pt x="105" y="51"/>
                    <a:pt x="106" y="51"/>
                    <a:pt x="106" y="52"/>
                  </a:cubicBezTo>
                  <a:cubicBezTo>
                    <a:pt x="106" y="52"/>
                    <a:pt x="108" y="52"/>
                    <a:pt x="109" y="52"/>
                  </a:cubicBezTo>
                  <a:cubicBezTo>
                    <a:pt x="109" y="53"/>
                    <a:pt x="109" y="53"/>
                    <a:pt x="109" y="53"/>
                  </a:cubicBezTo>
                  <a:cubicBezTo>
                    <a:pt x="93" y="53"/>
                    <a:pt x="93" y="53"/>
                    <a:pt x="93" y="53"/>
                  </a:cubicBezTo>
                  <a:cubicBezTo>
                    <a:pt x="93" y="52"/>
                    <a:pt x="93" y="52"/>
                    <a:pt x="93" y="52"/>
                  </a:cubicBezTo>
                  <a:cubicBezTo>
                    <a:pt x="94" y="52"/>
                    <a:pt x="94" y="52"/>
                    <a:pt x="94" y="52"/>
                  </a:cubicBezTo>
                  <a:cubicBezTo>
                    <a:pt x="96" y="52"/>
                    <a:pt x="96" y="52"/>
                    <a:pt x="97" y="51"/>
                  </a:cubicBezTo>
                  <a:cubicBezTo>
                    <a:pt x="98" y="51"/>
                    <a:pt x="98" y="50"/>
                    <a:pt x="98" y="49"/>
                  </a:cubicBezTo>
                  <a:cubicBezTo>
                    <a:pt x="98" y="49"/>
                    <a:pt x="98" y="48"/>
                    <a:pt x="98" y="46"/>
                  </a:cubicBezTo>
                  <a:cubicBezTo>
                    <a:pt x="98" y="32"/>
                    <a:pt x="98" y="32"/>
                    <a:pt x="98" y="32"/>
                  </a:cubicBezTo>
                  <a:cubicBezTo>
                    <a:pt x="98" y="28"/>
                    <a:pt x="98" y="26"/>
                    <a:pt x="97" y="25"/>
                  </a:cubicBezTo>
                  <a:cubicBezTo>
                    <a:pt x="96" y="24"/>
                    <a:pt x="95" y="23"/>
                    <a:pt x="93" y="23"/>
                  </a:cubicBezTo>
                  <a:cubicBezTo>
                    <a:pt x="90" y="23"/>
                    <a:pt x="88" y="24"/>
                    <a:pt x="85" y="28"/>
                  </a:cubicBezTo>
                  <a:cubicBezTo>
                    <a:pt x="85" y="46"/>
                    <a:pt x="85" y="46"/>
                    <a:pt x="85" y="46"/>
                  </a:cubicBezTo>
                  <a:cubicBezTo>
                    <a:pt x="85" y="48"/>
                    <a:pt x="85" y="49"/>
                    <a:pt x="85" y="50"/>
                  </a:cubicBezTo>
                  <a:cubicBezTo>
                    <a:pt x="86" y="51"/>
                    <a:pt x="86" y="51"/>
                    <a:pt x="86" y="52"/>
                  </a:cubicBezTo>
                  <a:cubicBezTo>
                    <a:pt x="87" y="52"/>
                    <a:pt x="88" y="52"/>
                    <a:pt x="90" y="52"/>
                  </a:cubicBezTo>
                  <a:cubicBezTo>
                    <a:pt x="90" y="53"/>
                    <a:pt x="90" y="53"/>
                    <a:pt x="90" y="53"/>
                  </a:cubicBezTo>
                  <a:cubicBezTo>
                    <a:pt x="74" y="53"/>
                    <a:pt x="74" y="53"/>
                    <a:pt x="74" y="53"/>
                  </a:cubicBezTo>
                  <a:cubicBezTo>
                    <a:pt x="74" y="52"/>
                    <a:pt x="74" y="52"/>
                    <a:pt x="74" y="52"/>
                  </a:cubicBezTo>
                  <a:cubicBezTo>
                    <a:pt x="75" y="52"/>
                    <a:pt x="75" y="52"/>
                    <a:pt x="75" y="52"/>
                  </a:cubicBezTo>
                  <a:cubicBezTo>
                    <a:pt x="76" y="52"/>
                    <a:pt x="78" y="52"/>
                    <a:pt x="78" y="51"/>
                  </a:cubicBezTo>
                  <a:cubicBezTo>
                    <a:pt x="78" y="50"/>
                    <a:pt x="79" y="48"/>
                    <a:pt x="79" y="46"/>
                  </a:cubicBezTo>
                  <a:cubicBezTo>
                    <a:pt x="79" y="33"/>
                    <a:pt x="79" y="33"/>
                    <a:pt x="79" y="33"/>
                  </a:cubicBezTo>
                  <a:cubicBezTo>
                    <a:pt x="79" y="29"/>
                    <a:pt x="79" y="26"/>
                    <a:pt x="78" y="25"/>
                  </a:cubicBezTo>
                  <a:cubicBezTo>
                    <a:pt x="78" y="24"/>
                    <a:pt x="78" y="24"/>
                    <a:pt x="78" y="23"/>
                  </a:cubicBezTo>
                  <a:cubicBezTo>
                    <a:pt x="77" y="23"/>
                    <a:pt x="77" y="23"/>
                    <a:pt x="76" y="23"/>
                  </a:cubicBezTo>
                  <a:cubicBezTo>
                    <a:pt x="75" y="23"/>
                    <a:pt x="74" y="23"/>
                    <a:pt x="74" y="23"/>
                  </a:cubicBezTo>
                  <a:cubicBezTo>
                    <a:pt x="73" y="22"/>
                    <a:pt x="73" y="22"/>
                    <a:pt x="73" y="22"/>
                  </a:cubicBezTo>
                  <a:cubicBezTo>
                    <a:pt x="83" y="18"/>
                    <a:pt x="83" y="18"/>
                    <a:pt x="83" y="18"/>
                  </a:cubicBezTo>
                  <a:cubicBezTo>
                    <a:pt x="85" y="18"/>
                    <a:pt x="85" y="18"/>
                    <a:pt x="85" y="18"/>
                  </a:cubicBezTo>
                  <a:cubicBezTo>
                    <a:pt x="85" y="26"/>
                    <a:pt x="85" y="26"/>
                    <a:pt x="85" y="26"/>
                  </a:cubicBezTo>
                  <a:close/>
                  <a:moveTo>
                    <a:pt x="132" y="19"/>
                  </a:moveTo>
                  <a:cubicBezTo>
                    <a:pt x="136" y="19"/>
                    <a:pt x="140" y="21"/>
                    <a:pt x="144" y="25"/>
                  </a:cubicBezTo>
                  <a:cubicBezTo>
                    <a:pt x="146" y="28"/>
                    <a:pt x="148" y="32"/>
                    <a:pt x="148" y="36"/>
                  </a:cubicBezTo>
                  <a:cubicBezTo>
                    <a:pt x="148" y="40"/>
                    <a:pt x="147" y="42"/>
                    <a:pt x="146" y="46"/>
                  </a:cubicBezTo>
                  <a:cubicBezTo>
                    <a:pt x="144" y="49"/>
                    <a:pt x="142" y="51"/>
                    <a:pt x="140" y="53"/>
                  </a:cubicBezTo>
                  <a:cubicBezTo>
                    <a:pt x="137" y="54"/>
                    <a:pt x="134" y="55"/>
                    <a:pt x="131" y="55"/>
                  </a:cubicBezTo>
                  <a:cubicBezTo>
                    <a:pt x="126" y="55"/>
                    <a:pt x="122" y="53"/>
                    <a:pt x="120" y="49"/>
                  </a:cubicBezTo>
                  <a:cubicBezTo>
                    <a:pt x="117" y="46"/>
                    <a:pt x="116" y="42"/>
                    <a:pt x="116" y="38"/>
                  </a:cubicBezTo>
                  <a:cubicBezTo>
                    <a:pt x="116" y="34"/>
                    <a:pt x="117" y="31"/>
                    <a:pt x="118" y="28"/>
                  </a:cubicBezTo>
                  <a:cubicBezTo>
                    <a:pt x="120" y="26"/>
                    <a:pt x="122" y="23"/>
                    <a:pt x="124" y="22"/>
                  </a:cubicBezTo>
                  <a:cubicBezTo>
                    <a:pt x="126" y="20"/>
                    <a:pt x="129" y="19"/>
                    <a:pt x="132" y="19"/>
                  </a:cubicBezTo>
                  <a:close/>
                  <a:moveTo>
                    <a:pt x="130" y="21"/>
                  </a:moveTo>
                  <a:cubicBezTo>
                    <a:pt x="129" y="21"/>
                    <a:pt x="128" y="22"/>
                    <a:pt x="127" y="22"/>
                  </a:cubicBezTo>
                  <a:cubicBezTo>
                    <a:pt x="126" y="23"/>
                    <a:pt x="124" y="24"/>
                    <a:pt x="124" y="26"/>
                  </a:cubicBezTo>
                  <a:cubicBezTo>
                    <a:pt x="123" y="28"/>
                    <a:pt x="122" y="31"/>
                    <a:pt x="122" y="34"/>
                  </a:cubicBezTo>
                  <a:cubicBezTo>
                    <a:pt x="122" y="39"/>
                    <a:pt x="123" y="43"/>
                    <a:pt x="125" y="47"/>
                  </a:cubicBezTo>
                  <a:cubicBezTo>
                    <a:pt x="127" y="50"/>
                    <a:pt x="130" y="52"/>
                    <a:pt x="133" y="52"/>
                  </a:cubicBezTo>
                  <a:cubicBezTo>
                    <a:pt x="135" y="52"/>
                    <a:pt x="137" y="51"/>
                    <a:pt x="138" y="49"/>
                  </a:cubicBezTo>
                  <a:cubicBezTo>
                    <a:pt x="140" y="47"/>
                    <a:pt x="141" y="44"/>
                    <a:pt x="141" y="39"/>
                  </a:cubicBezTo>
                  <a:cubicBezTo>
                    <a:pt x="141" y="33"/>
                    <a:pt x="140" y="28"/>
                    <a:pt x="137" y="25"/>
                  </a:cubicBezTo>
                  <a:cubicBezTo>
                    <a:pt x="135" y="22"/>
                    <a:pt x="133" y="21"/>
                    <a:pt x="130" y="21"/>
                  </a:cubicBezTo>
                  <a:close/>
                  <a:moveTo>
                    <a:pt x="167" y="1"/>
                  </a:moveTo>
                  <a:cubicBezTo>
                    <a:pt x="167" y="46"/>
                    <a:pt x="167" y="46"/>
                    <a:pt x="167" y="46"/>
                  </a:cubicBezTo>
                  <a:cubicBezTo>
                    <a:pt x="167" y="48"/>
                    <a:pt x="167" y="50"/>
                    <a:pt x="168" y="50"/>
                  </a:cubicBezTo>
                  <a:cubicBezTo>
                    <a:pt x="168" y="51"/>
                    <a:pt x="168" y="52"/>
                    <a:pt x="169" y="52"/>
                  </a:cubicBezTo>
                  <a:cubicBezTo>
                    <a:pt x="170" y="52"/>
                    <a:pt x="170" y="52"/>
                    <a:pt x="172" y="52"/>
                  </a:cubicBezTo>
                  <a:cubicBezTo>
                    <a:pt x="172" y="54"/>
                    <a:pt x="172" y="54"/>
                    <a:pt x="172" y="54"/>
                  </a:cubicBezTo>
                  <a:cubicBezTo>
                    <a:pt x="156" y="54"/>
                    <a:pt x="156" y="54"/>
                    <a:pt x="156" y="54"/>
                  </a:cubicBezTo>
                  <a:cubicBezTo>
                    <a:pt x="156" y="52"/>
                    <a:pt x="156" y="52"/>
                    <a:pt x="156" y="52"/>
                  </a:cubicBezTo>
                  <a:cubicBezTo>
                    <a:pt x="158" y="52"/>
                    <a:pt x="159" y="52"/>
                    <a:pt x="160" y="52"/>
                  </a:cubicBezTo>
                  <a:cubicBezTo>
                    <a:pt x="160" y="52"/>
                    <a:pt x="160" y="51"/>
                    <a:pt x="161" y="50"/>
                  </a:cubicBezTo>
                  <a:cubicBezTo>
                    <a:pt x="161" y="50"/>
                    <a:pt x="161" y="48"/>
                    <a:pt x="161" y="46"/>
                  </a:cubicBezTo>
                  <a:cubicBezTo>
                    <a:pt x="161" y="15"/>
                    <a:pt x="161" y="15"/>
                    <a:pt x="161" y="15"/>
                  </a:cubicBezTo>
                  <a:cubicBezTo>
                    <a:pt x="161" y="11"/>
                    <a:pt x="161" y="9"/>
                    <a:pt x="161" y="8"/>
                  </a:cubicBezTo>
                  <a:cubicBezTo>
                    <a:pt x="161" y="7"/>
                    <a:pt x="160" y="6"/>
                    <a:pt x="160" y="6"/>
                  </a:cubicBezTo>
                  <a:cubicBezTo>
                    <a:pt x="160" y="6"/>
                    <a:pt x="159" y="6"/>
                    <a:pt x="158" y="6"/>
                  </a:cubicBezTo>
                  <a:cubicBezTo>
                    <a:pt x="158" y="6"/>
                    <a:pt x="157" y="6"/>
                    <a:pt x="156" y="6"/>
                  </a:cubicBezTo>
                  <a:cubicBezTo>
                    <a:pt x="155" y="5"/>
                    <a:pt x="155" y="5"/>
                    <a:pt x="155" y="5"/>
                  </a:cubicBezTo>
                  <a:cubicBezTo>
                    <a:pt x="165" y="1"/>
                    <a:pt x="165" y="1"/>
                    <a:pt x="165" y="1"/>
                  </a:cubicBezTo>
                  <a:cubicBezTo>
                    <a:pt x="167" y="1"/>
                    <a:pt x="167" y="1"/>
                    <a:pt x="167" y="1"/>
                  </a:cubicBezTo>
                  <a:cubicBezTo>
                    <a:pt x="167" y="1"/>
                    <a:pt x="167" y="1"/>
                    <a:pt x="167" y="1"/>
                  </a:cubicBezTo>
                  <a:close/>
                  <a:moveTo>
                    <a:pt x="196" y="19"/>
                  </a:moveTo>
                  <a:cubicBezTo>
                    <a:pt x="201" y="19"/>
                    <a:pt x="205" y="21"/>
                    <a:pt x="208" y="25"/>
                  </a:cubicBezTo>
                  <a:cubicBezTo>
                    <a:pt x="210" y="28"/>
                    <a:pt x="212" y="32"/>
                    <a:pt x="212" y="36"/>
                  </a:cubicBezTo>
                  <a:cubicBezTo>
                    <a:pt x="212" y="40"/>
                    <a:pt x="211" y="42"/>
                    <a:pt x="210" y="46"/>
                  </a:cubicBezTo>
                  <a:cubicBezTo>
                    <a:pt x="209" y="49"/>
                    <a:pt x="207" y="51"/>
                    <a:pt x="204" y="53"/>
                  </a:cubicBezTo>
                  <a:cubicBezTo>
                    <a:pt x="202" y="54"/>
                    <a:pt x="199" y="55"/>
                    <a:pt x="196" y="55"/>
                  </a:cubicBezTo>
                  <a:cubicBezTo>
                    <a:pt x="191" y="55"/>
                    <a:pt x="187" y="53"/>
                    <a:pt x="184" y="49"/>
                  </a:cubicBezTo>
                  <a:cubicBezTo>
                    <a:pt x="182" y="46"/>
                    <a:pt x="181" y="42"/>
                    <a:pt x="181" y="38"/>
                  </a:cubicBezTo>
                  <a:cubicBezTo>
                    <a:pt x="181" y="34"/>
                    <a:pt x="182" y="31"/>
                    <a:pt x="183" y="28"/>
                  </a:cubicBezTo>
                  <a:cubicBezTo>
                    <a:pt x="185" y="26"/>
                    <a:pt x="187" y="23"/>
                    <a:pt x="189" y="22"/>
                  </a:cubicBezTo>
                  <a:cubicBezTo>
                    <a:pt x="190" y="20"/>
                    <a:pt x="193" y="19"/>
                    <a:pt x="196" y="19"/>
                  </a:cubicBezTo>
                  <a:close/>
                  <a:moveTo>
                    <a:pt x="195" y="21"/>
                  </a:moveTo>
                  <a:cubicBezTo>
                    <a:pt x="194" y="21"/>
                    <a:pt x="192" y="22"/>
                    <a:pt x="191" y="22"/>
                  </a:cubicBezTo>
                  <a:cubicBezTo>
                    <a:pt x="190" y="23"/>
                    <a:pt x="188" y="24"/>
                    <a:pt x="188" y="26"/>
                  </a:cubicBezTo>
                  <a:cubicBezTo>
                    <a:pt x="187" y="28"/>
                    <a:pt x="186" y="31"/>
                    <a:pt x="186" y="34"/>
                  </a:cubicBezTo>
                  <a:cubicBezTo>
                    <a:pt x="186" y="39"/>
                    <a:pt x="187" y="43"/>
                    <a:pt x="189" y="47"/>
                  </a:cubicBezTo>
                  <a:cubicBezTo>
                    <a:pt x="191" y="50"/>
                    <a:pt x="194" y="52"/>
                    <a:pt x="197" y="52"/>
                  </a:cubicBezTo>
                  <a:cubicBezTo>
                    <a:pt x="199" y="52"/>
                    <a:pt x="201" y="51"/>
                    <a:pt x="202" y="49"/>
                  </a:cubicBezTo>
                  <a:cubicBezTo>
                    <a:pt x="204" y="47"/>
                    <a:pt x="205" y="44"/>
                    <a:pt x="205" y="39"/>
                  </a:cubicBezTo>
                  <a:cubicBezTo>
                    <a:pt x="205" y="33"/>
                    <a:pt x="204" y="28"/>
                    <a:pt x="201" y="25"/>
                  </a:cubicBezTo>
                  <a:cubicBezTo>
                    <a:pt x="200" y="22"/>
                    <a:pt x="197" y="21"/>
                    <a:pt x="195" y="21"/>
                  </a:cubicBezTo>
                  <a:close/>
                  <a:moveTo>
                    <a:pt x="229" y="41"/>
                  </a:moveTo>
                  <a:cubicBezTo>
                    <a:pt x="227" y="40"/>
                    <a:pt x="225" y="39"/>
                    <a:pt x="224" y="37"/>
                  </a:cubicBezTo>
                  <a:cubicBezTo>
                    <a:pt x="223" y="35"/>
                    <a:pt x="222" y="33"/>
                    <a:pt x="222" y="31"/>
                  </a:cubicBezTo>
                  <a:cubicBezTo>
                    <a:pt x="222" y="28"/>
                    <a:pt x="224" y="24"/>
                    <a:pt x="226" y="22"/>
                  </a:cubicBezTo>
                  <a:cubicBezTo>
                    <a:pt x="228" y="20"/>
                    <a:pt x="232" y="18"/>
                    <a:pt x="235" y="18"/>
                  </a:cubicBezTo>
                  <a:cubicBezTo>
                    <a:pt x="238" y="18"/>
                    <a:pt x="241" y="19"/>
                    <a:pt x="243" y="21"/>
                  </a:cubicBezTo>
                  <a:cubicBezTo>
                    <a:pt x="250" y="21"/>
                    <a:pt x="250" y="21"/>
                    <a:pt x="250" y="21"/>
                  </a:cubicBezTo>
                  <a:cubicBezTo>
                    <a:pt x="251" y="21"/>
                    <a:pt x="252" y="21"/>
                    <a:pt x="252" y="21"/>
                  </a:cubicBezTo>
                  <a:cubicBezTo>
                    <a:pt x="252" y="21"/>
                    <a:pt x="252" y="21"/>
                    <a:pt x="252" y="21"/>
                  </a:cubicBezTo>
                  <a:cubicBezTo>
                    <a:pt x="252" y="22"/>
                    <a:pt x="252" y="22"/>
                    <a:pt x="252" y="22"/>
                  </a:cubicBezTo>
                  <a:cubicBezTo>
                    <a:pt x="252" y="23"/>
                    <a:pt x="252" y="24"/>
                    <a:pt x="252" y="24"/>
                  </a:cubicBezTo>
                  <a:cubicBezTo>
                    <a:pt x="252" y="24"/>
                    <a:pt x="252" y="24"/>
                    <a:pt x="252" y="24"/>
                  </a:cubicBezTo>
                  <a:cubicBezTo>
                    <a:pt x="252" y="24"/>
                    <a:pt x="251" y="24"/>
                    <a:pt x="250" y="24"/>
                  </a:cubicBezTo>
                  <a:cubicBezTo>
                    <a:pt x="246" y="24"/>
                    <a:pt x="246" y="24"/>
                    <a:pt x="246" y="24"/>
                  </a:cubicBezTo>
                  <a:cubicBezTo>
                    <a:pt x="247" y="26"/>
                    <a:pt x="248" y="28"/>
                    <a:pt x="248" y="31"/>
                  </a:cubicBezTo>
                  <a:cubicBezTo>
                    <a:pt x="248" y="34"/>
                    <a:pt x="246" y="37"/>
                    <a:pt x="244" y="39"/>
                  </a:cubicBezTo>
                  <a:cubicBezTo>
                    <a:pt x="242" y="41"/>
                    <a:pt x="238" y="42"/>
                    <a:pt x="235" y="42"/>
                  </a:cubicBezTo>
                  <a:cubicBezTo>
                    <a:pt x="233" y="42"/>
                    <a:pt x="232" y="42"/>
                    <a:pt x="230" y="41"/>
                  </a:cubicBezTo>
                  <a:cubicBezTo>
                    <a:pt x="229" y="42"/>
                    <a:pt x="228" y="43"/>
                    <a:pt x="228" y="44"/>
                  </a:cubicBezTo>
                  <a:cubicBezTo>
                    <a:pt x="228" y="44"/>
                    <a:pt x="228" y="45"/>
                    <a:pt x="228" y="45"/>
                  </a:cubicBezTo>
                  <a:cubicBezTo>
                    <a:pt x="228" y="46"/>
                    <a:pt x="228" y="46"/>
                    <a:pt x="228" y="46"/>
                  </a:cubicBezTo>
                  <a:cubicBezTo>
                    <a:pt x="228" y="47"/>
                    <a:pt x="229" y="47"/>
                    <a:pt x="230" y="47"/>
                  </a:cubicBezTo>
                  <a:cubicBezTo>
                    <a:pt x="231" y="47"/>
                    <a:pt x="233" y="47"/>
                    <a:pt x="236" y="48"/>
                  </a:cubicBezTo>
                  <a:cubicBezTo>
                    <a:pt x="240" y="48"/>
                    <a:pt x="244" y="48"/>
                    <a:pt x="245" y="48"/>
                  </a:cubicBezTo>
                  <a:cubicBezTo>
                    <a:pt x="248" y="48"/>
                    <a:pt x="249" y="49"/>
                    <a:pt x="250" y="50"/>
                  </a:cubicBezTo>
                  <a:cubicBezTo>
                    <a:pt x="252" y="52"/>
                    <a:pt x="252" y="54"/>
                    <a:pt x="252" y="56"/>
                  </a:cubicBezTo>
                  <a:cubicBezTo>
                    <a:pt x="252" y="58"/>
                    <a:pt x="251" y="61"/>
                    <a:pt x="249" y="64"/>
                  </a:cubicBezTo>
                  <a:cubicBezTo>
                    <a:pt x="245" y="67"/>
                    <a:pt x="240" y="69"/>
                    <a:pt x="234" y="69"/>
                  </a:cubicBezTo>
                  <a:cubicBezTo>
                    <a:pt x="230" y="69"/>
                    <a:pt x="226" y="68"/>
                    <a:pt x="223" y="66"/>
                  </a:cubicBezTo>
                  <a:cubicBezTo>
                    <a:pt x="221" y="65"/>
                    <a:pt x="220" y="64"/>
                    <a:pt x="220" y="62"/>
                  </a:cubicBezTo>
                  <a:cubicBezTo>
                    <a:pt x="220" y="62"/>
                    <a:pt x="220" y="61"/>
                    <a:pt x="220" y="60"/>
                  </a:cubicBezTo>
                  <a:cubicBezTo>
                    <a:pt x="221" y="60"/>
                    <a:pt x="222" y="58"/>
                    <a:pt x="223" y="56"/>
                  </a:cubicBezTo>
                  <a:cubicBezTo>
                    <a:pt x="223" y="56"/>
                    <a:pt x="224" y="55"/>
                    <a:pt x="226" y="52"/>
                  </a:cubicBezTo>
                  <a:cubicBezTo>
                    <a:pt x="225" y="52"/>
                    <a:pt x="224" y="51"/>
                    <a:pt x="224" y="50"/>
                  </a:cubicBezTo>
                  <a:cubicBezTo>
                    <a:pt x="223" y="50"/>
                    <a:pt x="223" y="49"/>
                    <a:pt x="223" y="48"/>
                  </a:cubicBezTo>
                  <a:cubicBezTo>
                    <a:pt x="223" y="48"/>
                    <a:pt x="223" y="46"/>
                    <a:pt x="224" y="45"/>
                  </a:cubicBezTo>
                  <a:cubicBezTo>
                    <a:pt x="225" y="45"/>
                    <a:pt x="226" y="44"/>
                    <a:pt x="229" y="41"/>
                  </a:cubicBezTo>
                  <a:close/>
                  <a:moveTo>
                    <a:pt x="235" y="20"/>
                  </a:moveTo>
                  <a:cubicBezTo>
                    <a:pt x="233" y="20"/>
                    <a:pt x="232" y="21"/>
                    <a:pt x="230" y="22"/>
                  </a:cubicBezTo>
                  <a:cubicBezTo>
                    <a:pt x="229" y="24"/>
                    <a:pt x="229" y="26"/>
                    <a:pt x="229" y="29"/>
                  </a:cubicBezTo>
                  <a:cubicBezTo>
                    <a:pt x="229" y="33"/>
                    <a:pt x="230" y="36"/>
                    <a:pt x="231" y="38"/>
                  </a:cubicBezTo>
                  <a:cubicBezTo>
                    <a:pt x="232" y="40"/>
                    <a:pt x="234" y="41"/>
                    <a:pt x="236" y="41"/>
                  </a:cubicBezTo>
                  <a:cubicBezTo>
                    <a:pt x="238" y="41"/>
                    <a:pt x="239" y="40"/>
                    <a:pt x="240" y="39"/>
                  </a:cubicBezTo>
                  <a:cubicBezTo>
                    <a:pt x="242" y="37"/>
                    <a:pt x="242" y="35"/>
                    <a:pt x="242" y="32"/>
                  </a:cubicBezTo>
                  <a:cubicBezTo>
                    <a:pt x="242" y="28"/>
                    <a:pt x="241" y="25"/>
                    <a:pt x="240" y="23"/>
                  </a:cubicBezTo>
                  <a:cubicBezTo>
                    <a:pt x="238" y="21"/>
                    <a:pt x="237" y="20"/>
                    <a:pt x="235" y="20"/>
                  </a:cubicBezTo>
                  <a:close/>
                  <a:moveTo>
                    <a:pt x="228" y="54"/>
                  </a:moveTo>
                  <a:cubicBezTo>
                    <a:pt x="227" y="55"/>
                    <a:pt x="226" y="56"/>
                    <a:pt x="226" y="57"/>
                  </a:cubicBezTo>
                  <a:cubicBezTo>
                    <a:pt x="226" y="58"/>
                    <a:pt x="225" y="59"/>
                    <a:pt x="225" y="60"/>
                  </a:cubicBezTo>
                  <a:cubicBezTo>
                    <a:pt x="225" y="62"/>
                    <a:pt x="226" y="63"/>
                    <a:pt x="227" y="64"/>
                  </a:cubicBezTo>
                  <a:cubicBezTo>
                    <a:pt x="230" y="65"/>
                    <a:pt x="233" y="66"/>
                    <a:pt x="238" y="66"/>
                  </a:cubicBezTo>
                  <a:cubicBezTo>
                    <a:pt x="242" y="66"/>
                    <a:pt x="245" y="65"/>
                    <a:pt x="247" y="64"/>
                  </a:cubicBezTo>
                  <a:cubicBezTo>
                    <a:pt x="249" y="62"/>
                    <a:pt x="250" y="60"/>
                    <a:pt x="250" y="58"/>
                  </a:cubicBezTo>
                  <a:cubicBezTo>
                    <a:pt x="250" y="57"/>
                    <a:pt x="250" y="56"/>
                    <a:pt x="248" y="56"/>
                  </a:cubicBezTo>
                  <a:cubicBezTo>
                    <a:pt x="247" y="55"/>
                    <a:pt x="245" y="55"/>
                    <a:pt x="241" y="55"/>
                  </a:cubicBezTo>
                  <a:cubicBezTo>
                    <a:pt x="236" y="54"/>
                    <a:pt x="231" y="54"/>
                    <a:pt x="228" y="54"/>
                  </a:cubicBezTo>
                  <a:close/>
                  <a:moveTo>
                    <a:pt x="258" y="20"/>
                  </a:moveTo>
                  <a:cubicBezTo>
                    <a:pt x="274" y="20"/>
                    <a:pt x="274" y="20"/>
                    <a:pt x="274" y="20"/>
                  </a:cubicBezTo>
                  <a:cubicBezTo>
                    <a:pt x="274" y="21"/>
                    <a:pt x="274" y="21"/>
                    <a:pt x="274" y="21"/>
                  </a:cubicBezTo>
                  <a:cubicBezTo>
                    <a:pt x="273" y="21"/>
                    <a:pt x="273" y="21"/>
                    <a:pt x="273" y="21"/>
                  </a:cubicBezTo>
                  <a:cubicBezTo>
                    <a:pt x="272" y="21"/>
                    <a:pt x="271" y="21"/>
                    <a:pt x="270" y="22"/>
                  </a:cubicBezTo>
                  <a:cubicBezTo>
                    <a:pt x="270" y="22"/>
                    <a:pt x="270" y="23"/>
                    <a:pt x="270" y="23"/>
                  </a:cubicBezTo>
                  <a:cubicBezTo>
                    <a:pt x="270" y="24"/>
                    <a:pt x="270" y="26"/>
                    <a:pt x="271" y="27"/>
                  </a:cubicBezTo>
                  <a:cubicBezTo>
                    <a:pt x="279" y="44"/>
                    <a:pt x="279" y="44"/>
                    <a:pt x="279" y="44"/>
                  </a:cubicBezTo>
                  <a:cubicBezTo>
                    <a:pt x="286" y="26"/>
                    <a:pt x="286" y="26"/>
                    <a:pt x="286" y="26"/>
                  </a:cubicBezTo>
                  <a:cubicBezTo>
                    <a:pt x="286" y="24"/>
                    <a:pt x="287" y="24"/>
                    <a:pt x="287" y="22"/>
                  </a:cubicBezTo>
                  <a:cubicBezTo>
                    <a:pt x="287" y="22"/>
                    <a:pt x="287" y="22"/>
                    <a:pt x="286" y="21"/>
                  </a:cubicBezTo>
                  <a:cubicBezTo>
                    <a:pt x="286" y="21"/>
                    <a:pt x="286" y="21"/>
                    <a:pt x="286" y="20"/>
                  </a:cubicBezTo>
                  <a:cubicBezTo>
                    <a:pt x="285" y="20"/>
                    <a:pt x="284" y="20"/>
                    <a:pt x="284" y="20"/>
                  </a:cubicBezTo>
                  <a:cubicBezTo>
                    <a:pt x="284" y="19"/>
                    <a:pt x="284" y="19"/>
                    <a:pt x="284" y="19"/>
                  </a:cubicBezTo>
                  <a:cubicBezTo>
                    <a:pt x="294" y="19"/>
                    <a:pt x="294" y="19"/>
                    <a:pt x="294" y="19"/>
                  </a:cubicBezTo>
                  <a:cubicBezTo>
                    <a:pt x="294" y="20"/>
                    <a:pt x="294" y="20"/>
                    <a:pt x="294" y="20"/>
                  </a:cubicBezTo>
                  <a:cubicBezTo>
                    <a:pt x="294" y="20"/>
                    <a:pt x="293" y="20"/>
                    <a:pt x="292" y="20"/>
                  </a:cubicBezTo>
                  <a:cubicBezTo>
                    <a:pt x="292" y="21"/>
                    <a:pt x="292" y="21"/>
                    <a:pt x="291" y="22"/>
                  </a:cubicBezTo>
                  <a:cubicBezTo>
                    <a:pt x="290" y="22"/>
                    <a:pt x="290" y="23"/>
                    <a:pt x="290" y="25"/>
                  </a:cubicBezTo>
                  <a:cubicBezTo>
                    <a:pt x="276" y="59"/>
                    <a:pt x="276" y="59"/>
                    <a:pt x="276" y="59"/>
                  </a:cubicBezTo>
                  <a:cubicBezTo>
                    <a:pt x="275" y="62"/>
                    <a:pt x="274" y="64"/>
                    <a:pt x="271" y="66"/>
                  </a:cubicBezTo>
                  <a:cubicBezTo>
                    <a:pt x="269" y="68"/>
                    <a:pt x="267" y="69"/>
                    <a:pt x="265" y="69"/>
                  </a:cubicBezTo>
                  <a:cubicBezTo>
                    <a:pt x="264" y="69"/>
                    <a:pt x="263" y="68"/>
                    <a:pt x="262" y="68"/>
                  </a:cubicBezTo>
                  <a:cubicBezTo>
                    <a:pt x="261" y="67"/>
                    <a:pt x="260" y="66"/>
                    <a:pt x="260" y="65"/>
                  </a:cubicBezTo>
                  <a:cubicBezTo>
                    <a:pt x="260" y="64"/>
                    <a:pt x="261" y="63"/>
                    <a:pt x="261" y="62"/>
                  </a:cubicBezTo>
                  <a:cubicBezTo>
                    <a:pt x="262" y="62"/>
                    <a:pt x="263" y="62"/>
                    <a:pt x="264" y="62"/>
                  </a:cubicBezTo>
                  <a:cubicBezTo>
                    <a:pt x="265" y="62"/>
                    <a:pt x="266" y="62"/>
                    <a:pt x="267" y="62"/>
                  </a:cubicBezTo>
                  <a:cubicBezTo>
                    <a:pt x="268" y="63"/>
                    <a:pt x="269" y="63"/>
                    <a:pt x="269" y="63"/>
                  </a:cubicBezTo>
                  <a:cubicBezTo>
                    <a:pt x="270" y="63"/>
                    <a:pt x="270" y="62"/>
                    <a:pt x="271" y="62"/>
                  </a:cubicBezTo>
                  <a:cubicBezTo>
                    <a:pt x="272" y="61"/>
                    <a:pt x="273" y="59"/>
                    <a:pt x="274" y="57"/>
                  </a:cubicBezTo>
                  <a:cubicBezTo>
                    <a:pt x="276" y="51"/>
                    <a:pt x="276" y="51"/>
                    <a:pt x="276" y="51"/>
                  </a:cubicBezTo>
                  <a:cubicBezTo>
                    <a:pt x="264" y="26"/>
                    <a:pt x="264" y="26"/>
                    <a:pt x="264" y="26"/>
                  </a:cubicBezTo>
                  <a:cubicBezTo>
                    <a:pt x="264" y="25"/>
                    <a:pt x="264" y="24"/>
                    <a:pt x="263" y="23"/>
                  </a:cubicBezTo>
                  <a:cubicBezTo>
                    <a:pt x="262" y="22"/>
                    <a:pt x="262" y="21"/>
                    <a:pt x="261" y="21"/>
                  </a:cubicBezTo>
                  <a:cubicBezTo>
                    <a:pt x="261" y="21"/>
                    <a:pt x="260" y="20"/>
                    <a:pt x="258" y="20"/>
                  </a:cubicBezTo>
                  <a:cubicBezTo>
                    <a:pt x="258" y="20"/>
                    <a:pt x="258" y="20"/>
                    <a:pt x="258" y="20"/>
                  </a:cubicBezTo>
                  <a:close/>
                  <a:moveTo>
                    <a:pt x="331" y="19"/>
                  </a:moveTo>
                  <a:cubicBezTo>
                    <a:pt x="336" y="19"/>
                    <a:pt x="340" y="21"/>
                    <a:pt x="343" y="25"/>
                  </a:cubicBezTo>
                  <a:cubicBezTo>
                    <a:pt x="346" y="28"/>
                    <a:pt x="347" y="32"/>
                    <a:pt x="347" y="36"/>
                  </a:cubicBezTo>
                  <a:cubicBezTo>
                    <a:pt x="347" y="40"/>
                    <a:pt x="346" y="42"/>
                    <a:pt x="345" y="46"/>
                  </a:cubicBezTo>
                  <a:cubicBezTo>
                    <a:pt x="344" y="49"/>
                    <a:pt x="342" y="51"/>
                    <a:pt x="339" y="53"/>
                  </a:cubicBezTo>
                  <a:cubicBezTo>
                    <a:pt x="336" y="54"/>
                    <a:pt x="334" y="55"/>
                    <a:pt x="331" y="55"/>
                  </a:cubicBezTo>
                  <a:cubicBezTo>
                    <a:pt x="326" y="55"/>
                    <a:pt x="322" y="53"/>
                    <a:pt x="319" y="49"/>
                  </a:cubicBezTo>
                  <a:cubicBezTo>
                    <a:pt x="317" y="46"/>
                    <a:pt x="316" y="42"/>
                    <a:pt x="316" y="38"/>
                  </a:cubicBezTo>
                  <a:cubicBezTo>
                    <a:pt x="316" y="34"/>
                    <a:pt x="316" y="31"/>
                    <a:pt x="318" y="28"/>
                  </a:cubicBezTo>
                  <a:cubicBezTo>
                    <a:pt x="320" y="26"/>
                    <a:pt x="322" y="23"/>
                    <a:pt x="324" y="22"/>
                  </a:cubicBezTo>
                  <a:cubicBezTo>
                    <a:pt x="326" y="20"/>
                    <a:pt x="328" y="19"/>
                    <a:pt x="331" y="19"/>
                  </a:cubicBezTo>
                  <a:close/>
                  <a:moveTo>
                    <a:pt x="330" y="21"/>
                  </a:moveTo>
                  <a:cubicBezTo>
                    <a:pt x="329" y="21"/>
                    <a:pt x="328" y="22"/>
                    <a:pt x="326" y="22"/>
                  </a:cubicBezTo>
                  <a:cubicBezTo>
                    <a:pt x="325" y="23"/>
                    <a:pt x="324" y="24"/>
                    <a:pt x="323" y="26"/>
                  </a:cubicBezTo>
                  <a:cubicBezTo>
                    <a:pt x="322" y="28"/>
                    <a:pt x="322" y="31"/>
                    <a:pt x="322" y="34"/>
                  </a:cubicBezTo>
                  <a:cubicBezTo>
                    <a:pt x="322" y="39"/>
                    <a:pt x="323" y="43"/>
                    <a:pt x="325" y="47"/>
                  </a:cubicBezTo>
                  <a:cubicBezTo>
                    <a:pt x="327" y="50"/>
                    <a:pt x="329" y="52"/>
                    <a:pt x="332" y="52"/>
                  </a:cubicBezTo>
                  <a:cubicBezTo>
                    <a:pt x="335" y="52"/>
                    <a:pt x="337" y="51"/>
                    <a:pt x="338" y="49"/>
                  </a:cubicBezTo>
                  <a:cubicBezTo>
                    <a:pt x="340" y="47"/>
                    <a:pt x="340" y="44"/>
                    <a:pt x="340" y="39"/>
                  </a:cubicBezTo>
                  <a:cubicBezTo>
                    <a:pt x="340" y="33"/>
                    <a:pt x="339" y="28"/>
                    <a:pt x="337" y="25"/>
                  </a:cubicBezTo>
                  <a:cubicBezTo>
                    <a:pt x="335" y="22"/>
                    <a:pt x="332" y="21"/>
                    <a:pt x="330" y="21"/>
                  </a:cubicBezTo>
                  <a:close/>
                  <a:moveTo>
                    <a:pt x="368" y="22"/>
                  </a:moveTo>
                  <a:cubicBezTo>
                    <a:pt x="368" y="45"/>
                    <a:pt x="368" y="45"/>
                    <a:pt x="368" y="45"/>
                  </a:cubicBezTo>
                  <a:cubicBezTo>
                    <a:pt x="368" y="48"/>
                    <a:pt x="368" y="50"/>
                    <a:pt x="369" y="51"/>
                  </a:cubicBezTo>
                  <a:cubicBezTo>
                    <a:pt x="370" y="52"/>
                    <a:pt x="371" y="52"/>
                    <a:pt x="373" y="52"/>
                  </a:cubicBezTo>
                  <a:cubicBezTo>
                    <a:pt x="376" y="52"/>
                    <a:pt x="376" y="52"/>
                    <a:pt x="376" y="52"/>
                  </a:cubicBezTo>
                  <a:cubicBezTo>
                    <a:pt x="376" y="54"/>
                    <a:pt x="376" y="54"/>
                    <a:pt x="376" y="54"/>
                  </a:cubicBezTo>
                  <a:cubicBezTo>
                    <a:pt x="356" y="54"/>
                    <a:pt x="356" y="54"/>
                    <a:pt x="356" y="54"/>
                  </a:cubicBezTo>
                  <a:cubicBezTo>
                    <a:pt x="356" y="52"/>
                    <a:pt x="356" y="52"/>
                    <a:pt x="356" y="52"/>
                  </a:cubicBezTo>
                  <a:cubicBezTo>
                    <a:pt x="358" y="52"/>
                    <a:pt x="358" y="52"/>
                    <a:pt x="358" y="52"/>
                  </a:cubicBezTo>
                  <a:cubicBezTo>
                    <a:pt x="358" y="52"/>
                    <a:pt x="360" y="52"/>
                    <a:pt x="360" y="52"/>
                  </a:cubicBezTo>
                  <a:cubicBezTo>
                    <a:pt x="361" y="51"/>
                    <a:pt x="362" y="50"/>
                    <a:pt x="362" y="50"/>
                  </a:cubicBezTo>
                  <a:cubicBezTo>
                    <a:pt x="362" y="49"/>
                    <a:pt x="362" y="47"/>
                    <a:pt x="362" y="45"/>
                  </a:cubicBezTo>
                  <a:cubicBezTo>
                    <a:pt x="362" y="22"/>
                    <a:pt x="362" y="22"/>
                    <a:pt x="362" y="22"/>
                  </a:cubicBezTo>
                  <a:cubicBezTo>
                    <a:pt x="356" y="22"/>
                    <a:pt x="356" y="22"/>
                    <a:pt x="356" y="22"/>
                  </a:cubicBezTo>
                  <a:cubicBezTo>
                    <a:pt x="356" y="20"/>
                    <a:pt x="356" y="20"/>
                    <a:pt x="356" y="20"/>
                  </a:cubicBezTo>
                  <a:cubicBezTo>
                    <a:pt x="362" y="20"/>
                    <a:pt x="362" y="20"/>
                    <a:pt x="362" y="20"/>
                  </a:cubicBezTo>
                  <a:cubicBezTo>
                    <a:pt x="362" y="17"/>
                    <a:pt x="362" y="17"/>
                    <a:pt x="362" y="17"/>
                  </a:cubicBezTo>
                  <a:cubicBezTo>
                    <a:pt x="362" y="14"/>
                    <a:pt x="363" y="11"/>
                    <a:pt x="364" y="8"/>
                  </a:cubicBezTo>
                  <a:cubicBezTo>
                    <a:pt x="365" y="6"/>
                    <a:pt x="367" y="4"/>
                    <a:pt x="369" y="3"/>
                  </a:cubicBezTo>
                  <a:cubicBezTo>
                    <a:pt x="371" y="2"/>
                    <a:pt x="373" y="1"/>
                    <a:pt x="376" y="1"/>
                  </a:cubicBezTo>
                  <a:cubicBezTo>
                    <a:pt x="378" y="1"/>
                    <a:pt x="381" y="2"/>
                    <a:pt x="383" y="3"/>
                  </a:cubicBezTo>
                  <a:cubicBezTo>
                    <a:pt x="384" y="4"/>
                    <a:pt x="385" y="6"/>
                    <a:pt x="385" y="7"/>
                  </a:cubicBezTo>
                  <a:cubicBezTo>
                    <a:pt x="385" y="8"/>
                    <a:pt x="384" y="8"/>
                    <a:pt x="384" y="9"/>
                  </a:cubicBezTo>
                  <a:cubicBezTo>
                    <a:pt x="383" y="10"/>
                    <a:pt x="383" y="10"/>
                    <a:pt x="382" y="10"/>
                  </a:cubicBezTo>
                  <a:cubicBezTo>
                    <a:pt x="382" y="10"/>
                    <a:pt x="381" y="9"/>
                    <a:pt x="380" y="9"/>
                  </a:cubicBezTo>
                  <a:cubicBezTo>
                    <a:pt x="380" y="8"/>
                    <a:pt x="379" y="8"/>
                    <a:pt x="378" y="6"/>
                  </a:cubicBezTo>
                  <a:cubicBezTo>
                    <a:pt x="377" y="5"/>
                    <a:pt x="376" y="4"/>
                    <a:pt x="376" y="3"/>
                  </a:cubicBezTo>
                  <a:cubicBezTo>
                    <a:pt x="375" y="3"/>
                    <a:pt x="374" y="2"/>
                    <a:pt x="373" y="2"/>
                  </a:cubicBezTo>
                  <a:cubicBezTo>
                    <a:pt x="372" y="2"/>
                    <a:pt x="371" y="3"/>
                    <a:pt x="370" y="3"/>
                  </a:cubicBezTo>
                  <a:cubicBezTo>
                    <a:pt x="370" y="4"/>
                    <a:pt x="369" y="5"/>
                    <a:pt x="369" y="6"/>
                  </a:cubicBezTo>
                  <a:cubicBezTo>
                    <a:pt x="368" y="7"/>
                    <a:pt x="368" y="10"/>
                    <a:pt x="368" y="16"/>
                  </a:cubicBezTo>
                  <a:cubicBezTo>
                    <a:pt x="368" y="18"/>
                    <a:pt x="368" y="18"/>
                    <a:pt x="368" y="18"/>
                  </a:cubicBezTo>
                  <a:cubicBezTo>
                    <a:pt x="377" y="18"/>
                    <a:pt x="377" y="18"/>
                    <a:pt x="377" y="18"/>
                  </a:cubicBezTo>
                  <a:cubicBezTo>
                    <a:pt x="377" y="22"/>
                    <a:pt x="377" y="22"/>
                    <a:pt x="377" y="22"/>
                  </a:cubicBezTo>
                  <a:cubicBezTo>
                    <a:pt x="368" y="22"/>
                    <a:pt x="368" y="22"/>
                    <a:pt x="368" y="22"/>
                  </a:cubicBezTo>
                  <a:close/>
                  <a:moveTo>
                    <a:pt x="440" y="2"/>
                  </a:moveTo>
                  <a:cubicBezTo>
                    <a:pt x="441" y="20"/>
                    <a:pt x="441" y="20"/>
                    <a:pt x="441" y="20"/>
                  </a:cubicBezTo>
                  <a:cubicBezTo>
                    <a:pt x="440" y="20"/>
                    <a:pt x="440" y="20"/>
                    <a:pt x="440" y="20"/>
                  </a:cubicBezTo>
                  <a:cubicBezTo>
                    <a:pt x="438" y="14"/>
                    <a:pt x="436" y="11"/>
                    <a:pt x="433" y="8"/>
                  </a:cubicBezTo>
                  <a:cubicBezTo>
                    <a:pt x="430" y="6"/>
                    <a:pt x="427" y="5"/>
                    <a:pt x="423" y="5"/>
                  </a:cubicBezTo>
                  <a:cubicBezTo>
                    <a:pt x="420" y="5"/>
                    <a:pt x="417" y="6"/>
                    <a:pt x="414" y="8"/>
                  </a:cubicBezTo>
                  <a:cubicBezTo>
                    <a:pt x="412" y="9"/>
                    <a:pt x="410" y="12"/>
                    <a:pt x="408" y="16"/>
                  </a:cubicBezTo>
                  <a:cubicBezTo>
                    <a:pt x="407" y="19"/>
                    <a:pt x="406" y="24"/>
                    <a:pt x="406" y="30"/>
                  </a:cubicBezTo>
                  <a:cubicBezTo>
                    <a:pt x="406" y="34"/>
                    <a:pt x="407" y="38"/>
                    <a:pt x="408" y="42"/>
                  </a:cubicBezTo>
                  <a:cubicBezTo>
                    <a:pt x="409" y="45"/>
                    <a:pt x="412" y="48"/>
                    <a:pt x="414" y="49"/>
                  </a:cubicBezTo>
                  <a:cubicBezTo>
                    <a:pt x="417" y="51"/>
                    <a:pt x="420" y="52"/>
                    <a:pt x="424" y="52"/>
                  </a:cubicBezTo>
                  <a:cubicBezTo>
                    <a:pt x="427" y="52"/>
                    <a:pt x="430" y="51"/>
                    <a:pt x="432" y="50"/>
                  </a:cubicBezTo>
                  <a:cubicBezTo>
                    <a:pt x="435" y="49"/>
                    <a:pt x="438" y="46"/>
                    <a:pt x="440" y="42"/>
                  </a:cubicBezTo>
                  <a:cubicBezTo>
                    <a:pt x="442" y="42"/>
                    <a:pt x="442" y="42"/>
                    <a:pt x="442" y="42"/>
                  </a:cubicBezTo>
                  <a:cubicBezTo>
                    <a:pt x="439" y="47"/>
                    <a:pt x="436" y="50"/>
                    <a:pt x="433" y="52"/>
                  </a:cubicBezTo>
                  <a:cubicBezTo>
                    <a:pt x="430" y="54"/>
                    <a:pt x="426" y="56"/>
                    <a:pt x="422" y="56"/>
                  </a:cubicBezTo>
                  <a:cubicBezTo>
                    <a:pt x="414" y="56"/>
                    <a:pt x="407" y="52"/>
                    <a:pt x="403" y="46"/>
                  </a:cubicBezTo>
                  <a:cubicBezTo>
                    <a:pt x="400" y="42"/>
                    <a:pt x="398" y="36"/>
                    <a:pt x="398" y="30"/>
                  </a:cubicBezTo>
                  <a:cubicBezTo>
                    <a:pt x="398" y="25"/>
                    <a:pt x="399" y="20"/>
                    <a:pt x="401" y="16"/>
                  </a:cubicBezTo>
                  <a:cubicBezTo>
                    <a:pt x="403" y="12"/>
                    <a:pt x="406" y="8"/>
                    <a:pt x="410" y="6"/>
                  </a:cubicBezTo>
                  <a:cubicBezTo>
                    <a:pt x="414" y="4"/>
                    <a:pt x="418" y="3"/>
                    <a:pt x="422" y="3"/>
                  </a:cubicBezTo>
                  <a:cubicBezTo>
                    <a:pt x="426" y="3"/>
                    <a:pt x="429" y="4"/>
                    <a:pt x="433" y="6"/>
                  </a:cubicBezTo>
                  <a:cubicBezTo>
                    <a:pt x="434" y="6"/>
                    <a:pt x="434" y="6"/>
                    <a:pt x="435" y="6"/>
                  </a:cubicBezTo>
                  <a:cubicBezTo>
                    <a:pt x="436" y="6"/>
                    <a:pt x="436" y="6"/>
                    <a:pt x="436" y="6"/>
                  </a:cubicBezTo>
                  <a:cubicBezTo>
                    <a:pt x="437" y="5"/>
                    <a:pt x="438" y="4"/>
                    <a:pt x="438" y="3"/>
                  </a:cubicBezTo>
                  <a:cubicBezTo>
                    <a:pt x="440" y="2"/>
                    <a:pt x="440" y="2"/>
                    <a:pt x="440" y="2"/>
                  </a:cubicBezTo>
                  <a:close/>
                  <a:moveTo>
                    <a:pt x="460" y="1"/>
                  </a:moveTo>
                  <a:cubicBezTo>
                    <a:pt x="460" y="26"/>
                    <a:pt x="460" y="26"/>
                    <a:pt x="460" y="26"/>
                  </a:cubicBezTo>
                  <a:cubicBezTo>
                    <a:pt x="463" y="22"/>
                    <a:pt x="465" y="21"/>
                    <a:pt x="466" y="20"/>
                  </a:cubicBezTo>
                  <a:cubicBezTo>
                    <a:pt x="468" y="19"/>
                    <a:pt x="470" y="18"/>
                    <a:pt x="471" y="18"/>
                  </a:cubicBezTo>
                  <a:cubicBezTo>
                    <a:pt x="473" y="18"/>
                    <a:pt x="475" y="19"/>
                    <a:pt x="476" y="20"/>
                  </a:cubicBezTo>
                  <a:cubicBezTo>
                    <a:pt x="477" y="21"/>
                    <a:pt x="478" y="23"/>
                    <a:pt x="479" y="25"/>
                  </a:cubicBezTo>
                  <a:cubicBezTo>
                    <a:pt x="479" y="27"/>
                    <a:pt x="480" y="30"/>
                    <a:pt x="480" y="34"/>
                  </a:cubicBezTo>
                  <a:cubicBezTo>
                    <a:pt x="480" y="46"/>
                    <a:pt x="480" y="46"/>
                    <a:pt x="480" y="46"/>
                  </a:cubicBezTo>
                  <a:cubicBezTo>
                    <a:pt x="480" y="48"/>
                    <a:pt x="480" y="50"/>
                    <a:pt x="480" y="50"/>
                  </a:cubicBezTo>
                  <a:cubicBezTo>
                    <a:pt x="480" y="51"/>
                    <a:pt x="481" y="52"/>
                    <a:pt x="481" y="52"/>
                  </a:cubicBezTo>
                  <a:cubicBezTo>
                    <a:pt x="482" y="52"/>
                    <a:pt x="483" y="52"/>
                    <a:pt x="484" y="52"/>
                  </a:cubicBezTo>
                  <a:cubicBezTo>
                    <a:pt x="484" y="54"/>
                    <a:pt x="484" y="54"/>
                    <a:pt x="484" y="54"/>
                  </a:cubicBezTo>
                  <a:cubicBezTo>
                    <a:pt x="468" y="54"/>
                    <a:pt x="468" y="54"/>
                    <a:pt x="468" y="54"/>
                  </a:cubicBezTo>
                  <a:cubicBezTo>
                    <a:pt x="468" y="52"/>
                    <a:pt x="468" y="52"/>
                    <a:pt x="468" y="52"/>
                  </a:cubicBezTo>
                  <a:cubicBezTo>
                    <a:pt x="469" y="52"/>
                    <a:pt x="469" y="52"/>
                    <a:pt x="469" y="52"/>
                  </a:cubicBezTo>
                  <a:cubicBezTo>
                    <a:pt x="471" y="52"/>
                    <a:pt x="472" y="52"/>
                    <a:pt x="472" y="52"/>
                  </a:cubicBezTo>
                  <a:cubicBezTo>
                    <a:pt x="473" y="51"/>
                    <a:pt x="474" y="50"/>
                    <a:pt x="474" y="50"/>
                  </a:cubicBezTo>
                  <a:cubicBezTo>
                    <a:pt x="474" y="49"/>
                    <a:pt x="474" y="48"/>
                    <a:pt x="474" y="46"/>
                  </a:cubicBezTo>
                  <a:cubicBezTo>
                    <a:pt x="474" y="34"/>
                    <a:pt x="474" y="34"/>
                    <a:pt x="474" y="34"/>
                  </a:cubicBezTo>
                  <a:cubicBezTo>
                    <a:pt x="474" y="30"/>
                    <a:pt x="474" y="28"/>
                    <a:pt x="473" y="27"/>
                  </a:cubicBezTo>
                  <a:cubicBezTo>
                    <a:pt x="473" y="26"/>
                    <a:pt x="472" y="25"/>
                    <a:pt x="472" y="24"/>
                  </a:cubicBezTo>
                  <a:cubicBezTo>
                    <a:pt x="471" y="24"/>
                    <a:pt x="470" y="23"/>
                    <a:pt x="469" y="23"/>
                  </a:cubicBezTo>
                  <a:cubicBezTo>
                    <a:pt x="468" y="23"/>
                    <a:pt x="466" y="24"/>
                    <a:pt x="465" y="24"/>
                  </a:cubicBezTo>
                  <a:cubicBezTo>
                    <a:pt x="464" y="25"/>
                    <a:pt x="462" y="26"/>
                    <a:pt x="461" y="28"/>
                  </a:cubicBezTo>
                  <a:cubicBezTo>
                    <a:pt x="461" y="46"/>
                    <a:pt x="461" y="46"/>
                    <a:pt x="461" y="46"/>
                  </a:cubicBezTo>
                  <a:cubicBezTo>
                    <a:pt x="461" y="48"/>
                    <a:pt x="461" y="50"/>
                    <a:pt x="461" y="50"/>
                  </a:cubicBezTo>
                  <a:cubicBezTo>
                    <a:pt x="462" y="51"/>
                    <a:pt x="462" y="52"/>
                    <a:pt x="462" y="52"/>
                  </a:cubicBezTo>
                  <a:cubicBezTo>
                    <a:pt x="463" y="52"/>
                    <a:pt x="464" y="52"/>
                    <a:pt x="466" y="52"/>
                  </a:cubicBezTo>
                  <a:cubicBezTo>
                    <a:pt x="466" y="54"/>
                    <a:pt x="466" y="54"/>
                    <a:pt x="466" y="54"/>
                  </a:cubicBezTo>
                  <a:cubicBezTo>
                    <a:pt x="450" y="54"/>
                    <a:pt x="450" y="54"/>
                    <a:pt x="450" y="54"/>
                  </a:cubicBezTo>
                  <a:cubicBezTo>
                    <a:pt x="450" y="52"/>
                    <a:pt x="450" y="52"/>
                    <a:pt x="450" y="52"/>
                  </a:cubicBezTo>
                  <a:cubicBezTo>
                    <a:pt x="451" y="52"/>
                    <a:pt x="452" y="52"/>
                    <a:pt x="453" y="52"/>
                  </a:cubicBezTo>
                  <a:cubicBezTo>
                    <a:pt x="454" y="51"/>
                    <a:pt x="454" y="51"/>
                    <a:pt x="454" y="50"/>
                  </a:cubicBezTo>
                  <a:cubicBezTo>
                    <a:pt x="455" y="49"/>
                    <a:pt x="455" y="48"/>
                    <a:pt x="455" y="46"/>
                  </a:cubicBezTo>
                  <a:cubicBezTo>
                    <a:pt x="455" y="15"/>
                    <a:pt x="455" y="15"/>
                    <a:pt x="455" y="15"/>
                  </a:cubicBezTo>
                  <a:cubicBezTo>
                    <a:pt x="455" y="11"/>
                    <a:pt x="455" y="8"/>
                    <a:pt x="454" y="8"/>
                  </a:cubicBezTo>
                  <a:cubicBezTo>
                    <a:pt x="454" y="7"/>
                    <a:pt x="454" y="6"/>
                    <a:pt x="454" y="6"/>
                  </a:cubicBezTo>
                  <a:cubicBezTo>
                    <a:pt x="453" y="5"/>
                    <a:pt x="453" y="5"/>
                    <a:pt x="452" y="5"/>
                  </a:cubicBezTo>
                  <a:cubicBezTo>
                    <a:pt x="452" y="5"/>
                    <a:pt x="451" y="5"/>
                    <a:pt x="450" y="6"/>
                  </a:cubicBezTo>
                  <a:cubicBezTo>
                    <a:pt x="449" y="4"/>
                    <a:pt x="449" y="4"/>
                    <a:pt x="449" y="4"/>
                  </a:cubicBezTo>
                  <a:cubicBezTo>
                    <a:pt x="459" y="0"/>
                    <a:pt x="459" y="0"/>
                    <a:pt x="459" y="0"/>
                  </a:cubicBezTo>
                  <a:cubicBezTo>
                    <a:pt x="460" y="1"/>
                    <a:pt x="460" y="1"/>
                    <a:pt x="460" y="1"/>
                  </a:cubicBezTo>
                  <a:close/>
                  <a:moveTo>
                    <a:pt x="499" y="1"/>
                  </a:moveTo>
                  <a:cubicBezTo>
                    <a:pt x="500" y="1"/>
                    <a:pt x="501" y="1"/>
                    <a:pt x="501" y="2"/>
                  </a:cubicBezTo>
                  <a:cubicBezTo>
                    <a:pt x="502" y="3"/>
                    <a:pt x="502" y="4"/>
                    <a:pt x="502" y="5"/>
                  </a:cubicBezTo>
                  <a:cubicBezTo>
                    <a:pt x="502" y="6"/>
                    <a:pt x="502" y="7"/>
                    <a:pt x="501" y="8"/>
                  </a:cubicBezTo>
                  <a:cubicBezTo>
                    <a:pt x="500" y="8"/>
                    <a:pt x="500" y="9"/>
                    <a:pt x="499" y="9"/>
                  </a:cubicBezTo>
                  <a:cubicBezTo>
                    <a:pt x="498" y="9"/>
                    <a:pt x="497" y="8"/>
                    <a:pt x="496" y="8"/>
                  </a:cubicBezTo>
                  <a:cubicBezTo>
                    <a:pt x="496" y="7"/>
                    <a:pt x="495" y="6"/>
                    <a:pt x="495" y="5"/>
                  </a:cubicBezTo>
                  <a:cubicBezTo>
                    <a:pt x="495" y="4"/>
                    <a:pt x="496" y="3"/>
                    <a:pt x="496" y="2"/>
                  </a:cubicBezTo>
                  <a:cubicBezTo>
                    <a:pt x="497" y="1"/>
                    <a:pt x="498" y="1"/>
                    <a:pt x="499" y="1"/>
                  </a:cubicBezTo>
                  <a:close/>
                  <a:moveTo>
                    <a:pt x="502" y="19"/>
                  </a:moveTo>
                  <a:cubicBezTo>
                    <a:pt x="502" y="46"/>
                    <a:pt x="502" y="46"/>
                    <a:pt x="502" y="46"/>
                  </a:cubicBezTo>
                  <a:cubicBezTo>
                    <a:pt x="502" y="48"/>
                    <a:pt x="502" y="50"/>
                    <a:pt x="502" y="50"/>
                  </a:cubicBezTo>
                  <a:cubicBezTo>
                    <a:pt x="503" y="51"/>
                    <a:pt x="503" y="52"/>
                    <a:pt x="504" y="52"/>
                  </a:cubicBezTo>
                  <a:cubicBezTo>
                    <a:pt x="504" y="52"/>
                    <a:pt x="505" y="52"/>
                    <a:pt x="507" y="52"/>
                  </a:cubicBezTo>
                  <a:cubicBezTo>
                    <a:pt x="507" y="54"/>
                    <a:pt x="507" y="54"/>
                    <a:pt x="507" y="54"/>
                  </a:cubicBezTo>
                  <a:cubicBezTo>
                    <a:pt x="491" y="54"/>
                    <a:pt x="491" y="54"/>
                    <a:pt x="491" y="54"/>
                  </a:cubicBezTo>
                  <a:cubicBezTo>
                    <a:pt x="491" y="52"/>
                    <a:pt x="491" y="52"/>
                    <a:pt x="491" y="52"/>
                  </a:cubicBezTo>
                  <a:cubicBezTo>
                    <a:pt x="492" y="52"/>
                    <a:pt x="494" y="52"/>
                    <a:pt x="494" y="52"/>
                  </a:cubicBezTo>
                  <a:cubicBezTo>
                    <a:pt x="494" y="52"/>
                    <a:pt x="495" y="51"/>
                    <a:pt x="495" y="50"/>
                  </a:cubicBezTo>
                  <a:cubicBezTo>
                    <a:pt x="496" y="50"/>
                    <a:pt x="496" y="48"/>
                    <a:pt x="496" y="46"/>
                  </a:cubicBezTo>
                  <a:cubicBezTo>
                    <a:pt x="496" y="33"/>
                    <a:pt x="496" y="33"/>
                    <a:pt x="496" y="33"/>
                  </a:cubicBezTo>
                  <a:cubicBezTo>
                    <a:pt x="496" y="29"/>
                    <a:pt x="496" y="27"/>
                    <a:pt x="495" y="26"/>
                  </a:cubicBezTo>
                  <a:cubicBezTo>
                    <a:pt x="495" y="25"/>
                    <a:pt x="495" y="24"/>
                    <a:pt x="494" y="24"/>
                  </a:cubicBezTo>
                  <a:cubicBezTo>
                    <a:pt x="494" y="24"/>
                    <a:pt x="494" y="24"/>
                    <a:pt x="493" y="24"/>
                  </a:cubicBezTo>
                  <a:cubicBezTo>
                    <a:pt x="492" y="24"/>
                    <a:pt x="491" y="24"/>
                    <a:pt x="490" y="24"/>
                  </a:cubicBezTo>
                  <a:cubicBezTo>
                    <a:pt x="490" y="23"/>
                    <a:pt x="490" y="23"/>
                    <a:pt x="490" y="23"/>
                  </a:cubicBezTo>
                  <a:cubicBezTo>
                    <a:pt x="500" y="19"/>
                    <a:pt x="500" y="19"/>
                    <a:pt x="500" y="19"/>
                  </a:cubicBezTo>
                  <a:cubicBezTo>
                    <a:pt x="502" y="19"/>
                    <a:pt x="502" y="19"/>
                    <a:pt x="502" y="19"/>
                  </a:cubicBezTo>
                  <a:close/>
                  <a:moveTo>
                    <a:pt x="524" y="26"/>
                  </a:moveTo>
                  <a:cubicBezTo>
                    <a:pt x="528" y="21"/>
                    <a:pt x="532" y="19"/>
                    <a:pt x="535" y="19"/>
                  </a:cubicBezTo>
                  <a:cubicBezTo>
                    <a:pt x="536" y="19"/>
                    <a:pt x="538" y="19"/>
                    <a:pt x="540" y="20"/>
                  </a:cubicBezTo>
                  <a:cubicBezTo>
                    <a:pt x="541" y="21"/>
                    <a:pt x="542" y="22"/>
                    <a:pt x="543" y="24"/>
                  </a:cubicBezTo>
                  <a:cubicBezTo>
                    <a:pt x="543" y="26"/>
                    <a:pt x="544" y="28"/>
                    <a:pt x="544" y="31"/>
                  </a:cubicBezTo>
                  <a:cubicBezTo>
                    <a:pt x="544" y="46"/>
                    <a:pt x="544" y="46"/>
                    <a:pt x="544" y="46"/>
                  </a:cubicBezTo>
                  <a:cubicBezTo>
                    <a:pt x="544" y="48"/>
                    <a:pt x="544" y="49"/>
                    <a:pt x="544" y="50"/>
                  </a:cubicBezTo>
                  <a:cubicBezTo>
                    <a:pt x="544" y="51"/>
                    <a:pt x="545" y="51"/>
                    <a:pt x="545" y="52"/>
                  </a:cubicBezTo>
                  <a:cubicBezTo>
                    <a:pt x="546" y="52"/>
                    <a:pt x="547" y="52"/>
                    <a:pt x="548" y="52"/>
                  </a:cubicBezTo>
                  <a:cubicBezTo>
                    <a:pt x="548" y="53"/>
                    <a:pt x="548" y="53"/>
                    <a:pt x="548" y="53"/>
                  </a:cubicBezTo>
                  <a:cubicBezTo>
                    <a:pt x="532" y="53"/>
                    <a:pt x="532" y="53"/>
                    <a:pt x="532" y="53"/>
                  </a:cubicBezTo>
                  <a:cubicBezTo>
                    <a:pt x="532" y="52"/>
                    <a:pt x="532" y="52"/>
                    <a:pt x="532" y="52"/>
                  </a:cubicBezTo>
                  <a:cubicBezTo>
                    <a:pt x="533" y="52"/>
                    <a:pt x="533" y="52"/>
                    <a:pt x="533" y="52"/>
                  </a:cubicBezTo>
                  <a:cubicBezTo>
                    <a:pt x="535" y="52"/>
                    <a:pt x="536" y="52"/>
                    <a:pt x="536" y="51"/>
                  </a:cubicBezTo>
                  <a:cubicBezTo>
                    <a:pt x="537" y="51"/>
                    <a:pt x="538" y="50"/>
                    <a:pt x="538" y="49"/>
                  </a:cubicBezTo>
                  <a:cubicBezTo>
                    <a:pt x="538" y="49"/>
                    <a:pt x="538" y="48"/>
                    <a:pt x="538" y="46"/>
                  </a:cubicBezTo>
                  <a:cubicBezTo>
                    <a:pt x="538" y="32"/>
                    <a:pt x="538" y="32"/>
                    <a:pt x="538" y="32"/>
                  </a:cubicBezTo>
                  <a:cubicBezTo>
                    <a:pt x="538" y="28"/>
                    <a:pt x="537" y="26"/>
                    <a:pt x="536" y="25"/>
                  </a:cubicBezTo>
                  <a:cubicBezTo>
                    <a:pt x="536" y="24"/>
                    <a:pt x="534" y="23"/>
                    <a:pt x="532" y="23"/>
                  </a:cubicBezTo>
                  <a:cubicBezTo>
                    <a:pt x="530" y="23"/>
                    <a:pt x="527" y="24"/>
                    <a:pt x="524" y="28"/>
                  </a:cubicBezTo>
                  <a:cubicBezTo>
                    <a:pt x="524" y="46"/>
                    <a:pt x="524" y="46"/>
                    <a:pt x="524" y="46"/>
                  </a:cubicBezTo>
                  <a:cubicBezTo>
                    <a:pt x="524" y="48"/>
                    <a:pt x="524" y="49"/>
                    <a:pt x="524" y="50"/>
                  </a:cubicBezTo>
                  <a:cubicBezTo>
                    <a:pt x="525" y="51"/>
                    <a:pt x="525" y="51"/>
                    <a:pt x="526" y="52"/>
                  </a:cubicBezTo>
                  <a:cubicBezTo>
                    <a:pt x="526" y="52"/>
                    <a:pt x="527" y="52"/>
                    <a:pt x="529" y="52"/>
                  </a:cubicBezTo>
                  <a:cubicBezTo>
                    <a:pt x="529" y="53"/>
                    <a:pt x="529" y="53"/>
                    <a:pt x="529" y="53"/>
                  </a:cubicBezTo>
                  <a:cubicBezTo>
                    <a:pt x="513" y="53"/>
                    <a:pt x="513" y="53"/>
                    <a:pt x="513" y="53"/>
                  </a:cubicBezTo>
                  <a:cubicBezTo>
                    <a:pt x="513" y="52"/>
                    <a:pt x="513" y="52"/>
                    <a:pt x="513" y="52"/>
                  </a:cubicBezTo>
                  <a:cubicBezTo>
                    <a:pt x="514" y="52"/>
                    <a:pt x="514" y="52"/>
                    <a:pt x="514" y="52"/>
                  </a:cubicBezTo>
                  <a:cubicBezTo>
                    <a:pt x="516" y="52"/>
                    <a:pt x="517" y="52"/>
                    <a:pt x="517" y="51"/>
                  </a:cubicBezTo>
                  <a:cubicBezTo>
                    <a:pt x="518" y="50"/>
                    <a:pt x="518" y="48"/>
                    <a:pt x="518" y="46"/>
                  </a:cubicBezTo>
                  <a:cubicBezTo>
                    <a:pt x="518" y="33"/>
                    <a:pt x="518" y="33"/>
                    <a:pt x="518" y="33"/>
                  </a:cubicBezTo>
                  <a:cubicBezTo>
                    <a:pt x="518" y="29"/>
                    <a:pt x="518" y="26"/>
                    <a:pt x="518" y="25"/>
                  </a:cubicBezTo>
                  <a:cubicBezTo>
                    <a:pt x="518" y="24"/>
                    <a:pt x="517" y="24"/>
                    <a:pt x="517" y="23"/>
                  </a:cubicBezTo>
                  <a:cubicBezTo>
                    <a:pt x="516" y="23"/>
                    <a:pt x="516" y="23"/>
                    <a:pt x="515" y="23"/>
                  </a:cubicBezTo>
                  <a:cubicBezTo>
                    <a:pt x="514" y="23"/>
                    <a:pt x="514" y="23"/>
                    <a:pt x="513" y="23"/>
                  </a:cubicBezTo>
                  <a:cubicBezTo>
                    <a:pt x="512" y="22"/>
                    <a:pt x="512" y="22"/>
                    <a:pt x="512" y="22"/>
                  </a:cubicBezTo>
                  <a:cubicBezTo>
                    <a:pt x="522" y="18"/>
                    <a:pt x="522" y="18"/>
                    <a:pt x="522" y="18"/>
                  </a:cubicBezTo>
                  <a:cubicBezTo>
                    <a:pt x="524" y="18"/>
                    <a:pt x="524" y="18"/>
                    <a:pt x="524" y="18"/>
                  </a:cubicBezTo>
                  <a:cubicBezTo>
                    <a:pt x="524" y="26"/>
                    <a:pt x="524" y="26"/>
                    <a:pt x="524" y="26"/>
                  </a:cubicBezTo>
                  <a:close/>
                  <a:moveTo>
                    <a:pt x="573" y="49"/>
                  </a:moveTo>
                  <a:cubicBezTo>
                    <a:pt x="570" y="52"/>
                    <a:pt x="568" y="53"/>
                    <a:pt x="567" y="54"/>
                  </a:cubicBezTo>
                  <a:cubicBezTo>
                    <a:pt x="566" y="54"/>
                    <a:pt x="564" y="54"/>
                    <a:pt x="563" y="54"/>
                  </a:cubicBezTo>
                  <a:cubicBezTo>
                    <a:pt x="560" y="54"/>
                    <a:pt x="559" y="54"/>
                    <a:pt x="557" y="52"/>
                  </a:cubicBezTo>
                  <a:cubicBezTo>
                    <a:pt x="556" y="50"/>
                    <a:pt x="555" y="48"/>
                    <a:pt x="555" y="46"/>
                  </a:cubicBezTo>
                  <a:cubicBezTo>
                    <a:pt x="555" y="44"/>
                    <a:pt x="556" y="42"/>
                    <a:pt x="556" y="41"/>
                  </a:cubicBezTo>
                  <a:cubicBezTo>
                    <a:pt x="557" y="40"/>
                    <a:pt x="559" y="38"/>
                    <a:pt x="562" y="36"/>
                  </a:cubicBezTo>
                  <a:cubicBezTo>
                    <a:pt x="564" y="35"/>
                    <a:pt x="568" y="33"/>
                    <a:pt x="574" y="31"/>
                  </a:cubicBezTo>
                  <a:cubicBezTo>
                    <a:pt x="574" y="30"/>
                    <a:pt x="574" y="30"/>
                    <a:pt x="574" y="30"/>
                  </a:cubicBezTo>
                  <a:cubicBezTo>
                    <a:pt x="574" y="26"/>
                    <a:pt x="573" y="24"/>
                    <a:pt x="572" y="23"/>
                  </a:cubicBezTo>
                  <a:cubicBezTo>
                    <a:pt x="571" y="22"/>
                    <a:pt x="570" y="21"/>
                    <a:pt x="568" y="21"/>
                  </a:cubicBezTo>
                  <a:cubicBezTo>
                    <a:pt x="566" y="21"/>
                    <a:pt x="565" y="21"/>
                    <a:pt x="564" y="22"/>
                  </a:cubicBezTo>
                  <a:cubicBezTo>
                    <a:pt x="563" y="23"/>
                    <a:pt x="563" y="24"/>
                    <a:pt x="563" y="25"/>
                  </a:cubicBezTo>
                  <a:cubicBezTo>
                    <a:pt x="563" y="27"/>
                    <a:pt x="563" y="27"/>
                    <a:pt x="563" y="27"/>
                  </a:cubicBezTo>
                  <a:cubicBezTo>
                    <a:pt x="563" y="28"/>
                    <a:pt x="562" y="29"/>
                    <a:pt x="562" y="30"/>
                  </a:cubicBezTo>
                  <a:cubicBezTo>
                    <a:pt x="562" y="30"/>
                    <a:pt x="561" y="30"/>
                    <a:pt x="560" y="30"/>
                  </a:cubicBezTo>
                  <a:cubicBezTo>
                    <a:pt x="559" y="30"/>
                    <a:pt x="558" y="30"/>
                    <a:pt x="558" y="30"/>
                  </a:cubicBezTo>
                  <a:cubicBezTo>
                    <a:pt x="558" y="29"/>
                    <a:pt x="557" y="28"/>
                    <a:pt x="557" y="27"/>
                  </a:cubicBezTo>
                  <a:cubicBezTo>
                    <a:pt x="557" y="25"/>
                    <a:pt x="558" y="23"/>
                    <a:pt x="560" y="21"/>
                  </a:cubicBezTo>
                  <a:cubicBezTo>
                    <a:pt x="562" y="19"/>
                    <a:pt x="566" y="18"/>
                    <a:pt x="569" y="18"/>
                  </a:cubicBezTo>
                  <a:cubicBezTo>
                    <a:pt x="572" y="18"/>
                    <a:pt x="574" y="18"/>
                    <a:pt x="576" y="20"/>
                  </a:cubicBezTo>
                  <a:cubicBezTo>
                    <a:pt x="578" y="20"/>
                    <a:pt x="579" y="22"/>
                    <a:pt x="580" y="23"/>
                  </a:cubicBezTo>
                  <a:cubicBezTo>
                    <a:pt x="580" y="24"/>
                    <a:pt x="580" y="26"/>
                    <a:pt x="580" y="30"/>
                  </a:cubicBezTo>
                  <a:cubicBezTo>
                    <a:pt x="580" y="41"/>
                    <a:pt x="580" y="41"/>
                    <a:pt x="580" y="41"/>
                  </a:cubicBezTo>
                  <a:cubicBezTo>
                    <a:pt x="580" y="44"/>
                    <a:pt x="580" y="46"/>
                    <a:pt x="580" y="47"/>
                  </a:cubicBezTo>
                  <a:cubicBezTo>
                    <a:pt x="580" y="48"/>
                    <a:pt x="581" y="48"/>
                    <a:pt x="581" y="49"/>
                  </a:cubicBezTo>
                  <a:cubicBezTo>
                    <a:pt x="581" y="49"/>
                    <a:pt x="581" y="49"/>
                    <a:pt x="582" y="49"/>
                  </a:cubicBezTo>
                  <a:cubicBezTo>
                    <a:pt x="582" y="49"/>
                    <a:pt x="582" y="49"/>
                    <a:pt x="583" y="49"/>
                  </a:cubicBezTo>
                  <a:cubicBezTo>
                    <a:pt x="583" y="48"/>
                    <a:pt x="584" y="48"/>
                    <a:pt x="586" y="46"/>
                  </a:cubicBezTo>
                  <a:cubicBezTo>
                    <a:pt x="586" y="48"/>
                    <a:pt x="586" y="48"/>
                    <a:pt x="586" y="48"/>
                  </a:cubicBezTo>
                  <a:cubicBezTo>
                    <a:pt x="583" y="52"/>
                    <a:pt x="580" y="54"/>
                    <a:pt x="578" y="54"/>
                  </a:cubicBezTo>
                  <a:cubicBezTo>
                    <a:pt x="577" y="54"/>
                    <a:pt x="576" y="53"/>
                    <a:pt x="575" y="52"/>
                  </a:cubicBezTo>
                  <a:cubicBezTo>
                    <a:pt x="574" y="52"/>
                    <a:pt x="573" y="51"/>
                    <a:pt x="573" y="49"/>
                  </a:cubicBezTo>
                  <a:close/>
                  <a:moveTo>
                    <a:pt x="573" y="46"/>
                  </a:moveTo>
                  <a:cubicBezTo>
                    <a:pt x="573" y="34"/>
                    <a:pt x="573" y="34"/>
                    <a:pt x="573" y="34"/>
                  </a:cubicBezTo>
                  <a:cubicBezTo>
                    <a:pt x="570" y="35"/>
                    <a:pt x="567" y="36"/>
                    <a:pt x="566" y="37"/>
                  </a:cubicBezTo>
                  <a:cubicBezTo>
                    <a:pt x="564" y="38"/>
                    <a:pt x="563" y="39"/>
                    <a:pt x="562" y="40"/>
                  </a:cubicBezTo>
                  <a:cubicBezTo>
                    <a:pt x="562" y="42"/>
                    <a:pt x="561" y="43"/>
                    <a:pt x="561" y="44"/>
                  </a:cubicBezTo>
                  <a:cubicBezTo>
                    <a:pt x="561" y="46"/>
                    <a:pt x="562" y="48"/>
                    <a:pt x="563" y="49"/>
                  </a:cubicBezTo>
                  <a:cubicBezTo>
                    <a:pt x="564" y="50"/>
                    <a:pt x="565" y="50"/>
                    <a:pt x="566" y="50"/>
                  </a:cubicBezTo>
                  <a:cubicBezTo>
                    <a:pt x="568" y="50"/>
                    <a:pt x="570" y="49"/>
                    <a:pt x="573" y="4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 name="Freeform 36"/>
            <p:cNvSpPr>
              <a:spLocks noEditPoints="1"/>
            </p:cNvSpPr>
            <p:nvPr userDrawn="1"/>
          </p:nvSpPr>
          <p:spPr bwMode="auto">
            <a:xfrm>
              <a:off x="9304417" y="4596096"/>
              <a:ext cx="2255842" cy="300036"/>
            </a:xfrm>
            <a:custGeom>
              <a:avLst/>
              <a:gdLst>
                <a:gd name="T0" fmla="*/ 1465 w 1513"/>
                <a:gd name="T1" fmla="*/ 107 h 200"/>
                <a:gd name="T2" fmla="*/ 1416 w 1513"/>
                <a:gd name="T3" fmla="*/ 130 h 200"/>
                <a:gd name="T4" fmla="*/ 1450 w 1513"/>
                <a:gd name="T5" fmla="*/ 47 h 200"/>
                <a:gd name="T6" fmla="*/ 1458 w 1513"/>
                <a:gd name="T7" fmla="*/ 70 h 200"/>
                <a:gd name="T8" fmla="*/ 1467 w 1513"/>
                <a:gd name="T9" fmla="*/ 146 h 200"/>
                <a:gd name="T10" fmla="*/ 1410 w 1513"/>
                <a:gd name="T11" fmla="*/ 171 h 200"/>
                <a:gd name="T12" fmla="*/ 1408 w 1513"/>
                <a:gd name="T13" fmla="*/ 153 h 200"/>
                <a:gd name="T14" fmla="*/ 1272 w 1513"/>
                <a:gd name="T15" fmla="*/ 125 h 200"/>
                <a:gd name="T16" fmla="*/ 1257 w 1513"/>
                <a:gd name="T17" fmla="*/ 79 h 200"/>
                <a:gd name="T18" fmla="*/ 1298 w 1513"/>
                <a:gd name="T19" fmla="*/ 59 h 200"/>
                <a:gd name="T20" fmla="*/ 1220 w 1513"/>
                <a:gd name="T21" fmla="*/ 139 h 200"/>
                <a:gd name="T22" fmla="*/ 1112 w 1513"/>
                <a:gd name="T23" fmla="*/ 16 h 200"/>
                <a:gd name="T24" fmla="*/ 1064 w 1513"/>
                <a:gd name="T25" fmla="*/ 107 h 200"/>
                <a:gd name="T26" fmla="*/ 1074 w 1513"/>
                <a:gd name="T27" fmla="*/ 95 h 200"/>
                <a:gd name="T28" fmla="*/ 1096 w 1513"/>
                <a:gd name="T29" fmla="*/ 49 h 200"/>
                <a:gd name="T30" fmla="*/ 1098 w 1513"/>
                <a:gd name="T31" fmla="*/ 84 h 200"/>
                <a:gd name="T32" fmla="*/ 1101 w 1513"/>
                <a:gd name="T33" fmla="*/ 154 h 200"/>
                <a:gd name="T34" fmla="*/ 1038 w 1513"/>
                <a:gd name="T35" fmla="*/ 172 h 200"/>
                <a:gd name="T36" fmla="*/ 862 w 1513"/>
                <a:gd name="T37" fmla="*/ 136 h 200"/>
                <a:gd name="T38" fmla="*/ 895 w 1513"/>
                <a:gd name="T39" fmla="*/ 103 h 200"/>
                <a:gd name="T40" fmla="*/ 856 w 1513"/>
                <a:gd name="T41" fmla="*/ 83 h 200"/>
                <a:gd name="T42" fmla="*/ 873 w 1513"/>
                <a:gd name="T43" fmla="*/ 80 h 200"/>
                <a:gd name="T44" fmla="*/ 905 w 1513"/>
                <a:gd name="T45" fmla="*/ 38 h 200"/>
                <a:gd name="T46" fmla="*/ 908 w 1513"/>
                <a:gd name="T47" fmla="*/ 83 h 200"/>
                <a:gd name="T48" fmla="*/ 874 w 1513"/>
                <a:gd name="T49" fmla="*/ 168 h 200"/>
                <a:gd name="T50" fmla="*/ 809 w 1513"/>
                <a:gd name="T51" fmla="*/ 149 h 200"/>
                <a:gd name="T52" fmla="*/ 704 w 1513"/>
                <a:gd name="T53" fmla="*/ 45 h 200"/>
                <a:gd name="T54" fmla="*/ 658 w 1513"/>
                <a:gd name="T55" fmla="*/ 45 h 200"/>
                <a:gd name="T56" fmla="*/ 694 w 1513"/>
                <a:gd name="T57" fmla="*/ 50 h 200"/>
                <a:gd name="T58" fmla="*/ 705 w 1513"/>
                <a:gd name="T59" fmla="*/ 55 h 200"/>
                <a:gd name="T60" fmla="*/ 697 w 1513"/>
                <a:gd name="T61" fmla="*/ 139 h 200"/>
                <a:gd name="T62" fmla="*/ 662 w 1513"/>
                <a:gd name="T63" fmla="*/ 179 h 200"/>
                <a:gd name="T64" fmla="*/ 686 w 1513"/>
                <a:gd name="T65" fmla="*/ 141 h 200"/>
                <a:gd name="T66" fmla="*/ 720 w 1513"/>
                <a:gd name="T67" fmla="*/ 90 h 200"/>
                <a:gd name="T68" fmla="*/ 540 w 1513"/>
                <a:gd name="T69" fmla="*/ 92 h 200"/>
                <a:gd name="T70" fmla="*/ 491 w 1513"/>
                <a:gd name="T71" fmla="*/ 115 h 200"/>
                <a:gd name="T72" fmla="*/ 466 w 1513"/>
                <a:gd name="T73" fmla="*/ 70 h 200"/>
                <a:gd name="T74" fmla="*/ 444 w 1513"/>
                <a:gd name="T75" fmla="*/ 90 h 200"/>
                <a:gd name="T76" fmla="*/ 426 w 1513"/>
                <a:gd name="T77" fmla="*/ 96 h 200"/>
                <a:gd name="T78" fmla="*/ 414 w 1513"/>
                <a:gd name="T79" fmla="*/ 90 h 200"/>
                <a:gd name="T80" fmla="*/ 502 w 1513"/>
                <a:gd name="T81" fmla="*/ 43 h 200"/>
                <a:gd name="T82" fmla="*/ 560 w 1513"/>
                <a:gd name="T83" fmla="*/ 85 h 200"/>
                <a:gd name="T84" fmla="*/ 520 w 1513"/>
                <a:gd name="T85" fmla="*/ 187 h 200"/>
                <a:gd name="T86" fmla="*/ 465 w 1513"/>
                <a:gd name="T87" fmla="*/ 119 h 200"/>
                <a:gd name="T88" fmla="*/ 442 w 1513"/>
                <a:gd name="T89" fmla="*/ 153 h 200"/>
                <a:gd name="T90" fmla="*/ 282 w 1513"/>
                <a:gd name="T91" fmla="*/ 98 h 200"/>
                <a:gd name="T92" fmla="*/ 259 w 1513"/>
                <a:gd name="T93" fmla="*/ 93 h 200"/>
                <a:gd name="T94" fmla="*/ 226 w 1513"/>
                <a:gd name="T95" fmla="*/ 158 h 200"/>
                <a:gd name="T96" fmla="*/ 307 w 1513"/>
                <a:gd name="T97" fmla="*/ 43 h 200"/>
                <a:gd name="T98" fmla="*/ 290 w 1513"/>
                <a:gd name="T99" fmla="*/ 120 h 200"/>
                <a:gd name="T100" fmla="*/ 234 w 1513"/>
                <a:gd name="T101" fmla="*/ 93 h 200"/>
                <a:gd name="T102" fmla="*/ 205 w 1513"/>
                <a:gd name="T103" fmla="*/ 107 h 200"/>
                <a:gd name="T104" fmla="*/ 226 w 1513"/>
                <a:gd name="T105" fmla="*/ 171 h 200"/>
                <a:gd name="T106" fmla="*/ 101 w 1513"/>
                <a:gd name="T107" fmla="*/ 63 h 200"/>
                <a:gd name="T108" fmla="*/ 32 w 1513"/>
                <a:gd name="T109" fmla="*/ 94 h 200"/>
                <a:gd name="T110" fmla="*/ 58 w 1513"/>
                <a:gd name="T111" fmla="*/ 7 h 200"/>
                <a:gd name="T112" fmla="*/ 104 w 1513"/>
                <a:gd name="T113" fmla="*/ 90 h 200"/>
                <a:gd name="T114" fmla="*/ 48 w 1513"/>
                <a:gd name="T115" fmla="*/ 152 h 200"/>
                <a:gd name="T116" fmla="*/ 3 w 1513"/>
                <a:gd name="T117" fmla="*/ 66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513" h="200">
                  <a:moveTo>
                    <a:pt x="1410" y="31"/>
                  </a:moveTo>
                  <a:cubicBezTo>
                    <a:pt x="1410" y="28"/>
                    <a:pt x="1410" y="26"/>
                    <a:pt x="1410" y="23"/>
                  </a:cubicBezTo>
                  <a:cubicBezTo>
                    <a:pt x="1418" y="21"/>
                    <a:pt x="1413" y="3"/>
                    <a:pt x="1421" y="0"/>
                  </a:cubicBezTo>
                  <a:cubicBezTo>
                    <a:pt x="1424" y="0"/>
                    <a:pt x="1424" y="0"/>
                    <a:pt x="1424" y="0"/>
                  </a:cubicBezTo>
                  <a:cubicBezTo>
                    <a:pt x="1425" y="3"/>
                    <a:pt x="1427" y="7"/>
                    <a:pt x="1428" y="11"/>
                  </a:cubicBezTo>
                  <a:cubicBezTo>
                    <a:pt x="1428" y="13"/>
                    <a:pt x="1428" y="15"/>
                    <a:pt x="1428" y="17"/>
                  </a:cubicBezTo>
                  <a:cubicBezTo>
                    <a:pt x="1431" y="30"/>
                    <a:pt x="1429" y="36"/>
                    <a:pt x="1427" y="47"/>
                  </a:cubicBezTo>
                  <a:cubicBezTo>
                    <a:pt x="1414" y="49"/>
                    <a:pt x="1415" y="38"/>
                    <a:pt x="1410" y="31"/>
                  </a:cubicBezTo>
                  <a:close/>
                  <a:moveTo>
                    <a:pt x="1442" y="122"/>
                  </a:moveTo>
                  <a:cubicBezTo>
                    <a:pt x="1442" y="107"/>
                    <a:pt x="1454" y="110"/>
                    <a:pt x="1465" y="107"/>
                  </a:cubicBezTo>
                  <a:cubicBezTo>
                    <a:pt x="1470" y="105"/>
                    <a:pt x="1478" y="101"/>
                    <a:pt x="1482" y="97"/>
                  </a:cubicBezTo>
                  <a:cubicBezTo>
                    <a:pt x="1484" y="95"/>
                    <a:pt x="1484" y="93"/>
                    <a:pt x="1486" y="91"/>
                  </a:cubicBezTo>
                  <a:cubicBezTo>
                    <a:pt x="1485" y="90"/>
                    <a:pt x="1485" y="88"/>
                    <a:pt x="1484" y="87"/>
                  </a:cubicBezTo>
                  <a:cubicBezTo>
                    <a:pt x="1482" y="86"/>
                    <a:pt x="1479" y="83"/>
                    <a:pt x="1477" y="83"/>
                  </a:cubicBezTo>
                  <a:cubicBezTo>
                    <a:pt x="1474" y="81"/>
                    <a:pt x="1470" y="82"/>
                    <a:pt x="1468" y="81"/>
                  </a:cubicBezTo>
                  <a:cubicBezTo>
                    <a:pt x="1452" y="83"/>
                    <a:pt x="1429" y="95"/>
                    <a:pt x="1424" y="105"/>
                  </a:cubicBezTo>
                  <a:cubicBezTo>
                    <a:pt x="1424" y="108"/>
                    <a:pt x="1424" y="111"/>
                    <a:pt x="1424" y="113"/>
                  </a:cubicBezTo>
                  <a:cubicBezTo>
                    <a:pt x="1426" y="115"/>
                    <a:pt x="1428" y="117"/>
                    <a:pt x="1430" y="119"/>
                  </a:cubicBezTo>
                  <a:cubicBezTo>
                    <a:pt x="1430" y="126"/>
                    <a:pt x="1430" y="134"/>
                    <a:pt x="1422" y="135"/>
                  </a:cubicBezTo>
                  <a:cubicBezTo>
                    <a:pt x="1420" y="133"/>
                    <a:pt x="1418" y="132"/>
                    <a:pt x="1416" y="130"/>
                  </a:cubicBezTo>
                  <a:cubicBezTo>
                    <a:pt x="1414" y="132"/>
                    <a:pt x="1413" y="133"/>
                    <a:pt x="1409" y="132"/>
                  </a:cubicBezTo>
                  <a:cubicBezTo>
                    <a:pt x="1407" y="128"/>
                    <a:pt x="1397" y="105"/>
                    <a:pt x="1398" y="102"/>
                  </a:cubicBezTo>
                  <a:cubicBezTo>
                    <a:pt x="1399" y="99"/>
                    <a:pt x="1405" y="97"/>
                    <a:pt x="1408" y="96"/>
                  </a:cubicBezTo>
                  <a:cubicBezTo>
                    <a:pt x="1414" y="93"/>
                    <a:pt x="1418" y="86"/>
                    <a:pt x="1423" y="82"/>
                  </a:cubicBezTo>
                  <a:cubicBezTo>
                    <a:pt x="1426" y="80"/>
                    <a:pt x="1430" y="80"/>
                    <a:pt x="1433" y="79"/>
                  </a:cubicBezTo>
                  <a:cubicBezTo>
                    <a:pt x="1441" y="75"/>
                    <a:pt x="1447" y="65"/>
                    <a:pt x="1454" y="59"/>
                  </a:cubicBezTo>
                  <a:cubicBezTo>
                    <a:pt x="1462" y="51"/>
                    <a:pt x="1472" y="50"/>
                    <a:pt x="1478" y="41"/>
                  </a:cubicBezTo>
                  <a:cubicBezTo>
                    <a:pt x="1478" y="41"/>
                    <a:pt x="1478" y="41"/>
                    <a:pt x="1478" y="40"/>
                  </a:cubicBezTo>
                  <a:cubicBezTo>
                    <a:pt x="1477" y="40"/>
                    <a:pt x="1477" y="40"/>
                    <a:pt x="1477" y="40"/>
                  </a:cubicBezTo>
                  <a:cubicBezTo>
                    <a:pt x="1472" y="45"/>
                    <a:pt x="1459" y="54"/>
                    <a:pt x="1450" y="47"/>
                  </a:cubicBezTo>
                  <a:cubicBezTo>
                    <a:pt x="1446" y="45"/>
                    <a:pt x="1447" y="40"/>
                    <a:pt x="1444" y="37"/>
                  </a:cubicBezTo>
                  <a:cubicBezTo>
                    <a:pt x="1443" y="35"/>
                    <a:pt x="1440" y="34"/>
                    <a:pt x="1440" y="31"/>
                  </a:cubicBezTo>
                  <a:cubicBezTo>
                    <a:pt x="1440" y="29"/>
                    <a:pt x="1441" y="28"/>
                    <a:pt x="1441" y="27"/>
                  </a:cubicBezTo>
                  <a:cubicBezTo>
                    <a:pt x="1447" y="27"/>
                    <a:pt x="1459" y="35"/>
                    <a:pt x="1462" y="38"/>
                  </a:cubicBezTo>
                  <a:cubicBezTo>
                    <a:pt x="1471" y="35"/>
                    <a:pt x="1480" y="33"/>
                    <a:pt x="1488" y="28"/>
                  </a:cubicBezTo>
                  <a:cubicBezTo>
                    <a:pt x="1491" y="26"/>
                    <a:pt x="1496" y="30"/>
                    <a:pt x="1498" y="29"/>
                  </a:cubicBezTo>
                  <a:cubicBezTo>
                    <a:pt x="1502" y="32"/>
                    <a:pt x="1508" y="48"/>
                    <a:pt x="1500" y="52"/>
                  </a:cubicBezTo>
                  <a:cubicBezTo>
                    <a:pt x="1496" y="53"/>
                    <a:pt x="1490" y="53"/>
                    <a:pt x="1486" y="54"/>
                  </a:cubicBezTo>
                  <a:cubicBezTo>
                    <a:pt x="1476" y="56"/>
                    <a:pt x="1464" y="63"/>
                    <a:pt x="1457" y="69"/>
                  </a:cubicBezTo>
                  <a:cubicBezTo>
                    <a:pt x="1457" y="69"/>
                    <a:pt x="1458" y="69"/>
                    <a:pt x="1458" y="70"/>
                  </a:cubicBezTo>
                  <a:cubicBezTo>
                    <a:pt x="1458" y="70"/>
                    <a:pt x="1458" y="70"/>
                    <a:pt x="1458" y="70"/>
                  </a:cubicBezTo>
                  <a:cubicBezTo>
                    <a:pt x="1462" y="71"/>
                    <a:pt x="1469" y="68"/>
                    <a:pt x="1474" y="71"/>
                  </a:cubicBezTo>
                  <a:cubicBezTo>
                    <a:pt x="1485" y="76"/>
                    <a:pt x="1500" y="81"/>
                    <a:pt x="1500" y="99"/>
                  </a:cubicBezTo>
                  <a:cubicBezTo>
                    <a:pt x="1497" y="100"/>
                    <a:pt x="1496" y="102"/>
                    <a:pt x="1494" y="103"/>
                  </a:cubicBezTo>
                  <a:cubicBezTo>
                    <a:pt x="1488" y="105"/>
                    <a:pt x="1482" y="105"/>
                    <a:pt x="1477" y="108"/>
                  </a:cubicBezTo>
                  <a:cubicBezTo>
                    <a:pt x="1477" y="109"/>
                    <a:pt x="1477" y="109"/>
                    <a:pt x="1477" y="110"/>
                  </a:cubicBezTo>
                  <a:cubicBezTo>
                    <a:pt x="1478" y="112"/>
                    <a:pt x="1479" y="113"/>
                    <a:pt x="1479" y="118"/>
                  </a:cubicBezTo>
                  <a:cubicBezTo>
                    <a:pt x="1477" y="119"/>
                    <a:pt x="1478" y="122"/>
                    <a:pt x="1476" y="123"/>
                  </a:cubicBezTo>
                  <a:cubicBezTo>
                    <a:pt x="1472" y="130"/>
                    <a:pt x="1465" y="135"/>
                    <a:pt x="1463" y="142"/>
                  </a:cubicBezTo>
                  <a:cubicBezTo>
                    <a:pt x="1464" y="143"/>
                    <a:pt x="1466" y="145"/>
                    <a:pt x="1467" y="146"/>
                  </a:cubicBezTo>
                  <a:cubicBezTo>
                    <a:pt x="1476" y="149"/>
                    <a:pt x="1513" y="129"/>
                    <a:pt x="1508" y="151"/>
                  </a:cubicBezTo>
                  <a:cubicBezTo>
                    <a:pt x="1507" y="154"/>
                    <a:pt x="1505" y="156"/>
                    <a:pt x="1504" y="158"/>
                  </a:cubicBezTo>
                  <a:cubicBezTo>
                    <a:pt x="1500" y="158"/>
                    <a:pt x="1498" y="157"/>
                    <a:pt x="1495" y="157"/>
                  </a:cubicBezTo>
                  <a:cubicBezTo>
                    <a:pt x="1490" y="155"/>
                    <a:pt x="1472" y="161"/>
                    <a:pt x="1469" y="163"/>
                  </a:cubicBezTo>
                  <a:cubicBezTo>
                    <a:pt x="1470" y="169"/>
                    <a:pt x="1471" y="175"/>
                    <a:pt x="1471" y="182"/>
                  </a:cubicBezTo>
                  <a:cubicBezTo>
                    <a:pt x="1469" y="183"/>
                    <a:pt x="1469" y="185"/>
                    <a:pt x="1468" y="186"/>
                  </a:cubicBezTo>
                  <a:cubicBezTo>
                    <a:pt x="1465" y="188"/>
                    <a:pt x="1462" y="187"/>
                    <a:pt x="1458" y="189"/>
                  </a:cubicBezTo>
                  <a:cubicBezTo>
                    <a:pt x="1456" y="190"/>
                    <a:pt x="1453" y="193"/>
                    <a:pt x="1450" y="193"/>
                  </a:cubicBezTo>
                  <a:cubicBezTo>
                    <a:pt x="1432" y="200"/>
                    <a:pt x="1414" y="183"/>
                    <a:pt x="1410" y="171"/>
                  </a:cubicBezTo>
                  <a:cubicBezTo>
                    <a:pt x="1410" y="171"/>
                    <a:pt x="1410" y="171"/>
                    <a:pt x="1410" y="171"/>
                  </a:cubicBezTo>
                  <a:cubicBezTo>
                    <a:pt x="1416" y="171"/>
                    <a:pt x="1423" y="177"/>
                    <a:pt x="1428" y="179"/>
                  </a:cubicBezTo>
                  <a:cubicBezTo>
                    <a:pt x="1430" y="179"/>
                    <a:pt x="1433" y="179"/>
                    <a:pt x="1435" y="179"/>
                  </a:cubicBezTo>
                  <a:cubicBezTo>
                    <a:pt x="1449" y="179"/>
                    <a:pt x="1457" y="174"/>
                    <a:pt x="1463" y="165"/>
                  </a:cubicBezTo>
                  <a:cubicBezTo>
                    <a:pt x="1463" y="164"/>
                    <a:pt x="1463" y="163"/>
                    <a:pt x="1463" y="162"/>
                  </a:cubicBezTo>
                  <a:cubicBezTo>
                    <a:pt x="1462" y="162"/>
                    <a:pt x="1461" y="161"/>
                    <a:pt x="1460" y="161"/>
                  </a:cubicBezTo>
                  <a:cubicBezTo>
                    <a:pt x="1453" y="158"/>
                    <a:pt x="1440" y="165"/>
                    <a:pt x="1434" y="166"/>
                  </a:cubicBezTo>
                  <a:cubicBezTo>
                    <a:pt x="1428" y="167"/>
                    <a:pt x="1413" y="167"/>
                    <a:pt x="1408" y="164"/>
                  </a:cubicBezTo>
                  <a:cubicBezTo>
                    <a:pt x="1406" y="163"/>
                    <a:pt x="1405" y="161"/>
                    <a:pt x="1404" y="160"/>
                  </a:cubicBezTo>
                  <a:cubicBezTo>
                    <a:pt x="1404" y="159"/>
                    <a:pt x="1404" y="157"/>
                    <a:pt x="1404" y="156"/>
                  </a:cubicBezTo>
                  <a:cubicBezTo>
                    <a:pt x="1406" y="155"/>
                    <a:pt x="1407" y="154"/>
                    <a:pt x="1408" y="153"/>
                  </a:cubicBezTo>
                  <a:cubicBezTo>
                    <a:pt x="1418" y="153"/>
                    <a:pt x="1426" y="153"/>
                    <a:pt x="1436" y="153"/>
                  </a:cubicBezTo>
                  <a:cubicBezTo>
                    <a:pt x="1438" y="152"/>
                    <a:pt x="1442" y="149"/>
                    <a:pt x="1444" y="149"/>
                  </a:cubicBezTo>
                  <a:cubicBezTo>
                    <a:pt x="1448" y="147"/>
                    <a:pt x="1452" y="148"/>
                    <a:pt x="1455" y="147"/>
                  </a:cubicBezTo>
                  <a:cubicBezTo>
                    <a:pt x="1456" y="146"/>
                    <a:pt x="1456" y="146"/>
                    <a:pt x="1457" y="145"/>
                  </a:cubicBezTo>
                  <a:cubicBezTo>
                    <a:pt x="1456" y="143"/>
                    <a:pt x="1454" y="139"/>
                    <a:pt x="1456" y="136"/>
                  </a:cubicBezTo>
                  <a:cubicBezTo>
                    <a:pt x="1458" y="129"/>
                    <a:pt x="1460" y="125"/>
                    <a:pt x="1464" y="118"/>
                  </a:cubicBezTo>
                  <a:cubicBezTo>
                    <a:pt x="1463" y="117"/>
                    <a:pt x="1462" y="117"/>
                    <a:pt x="1461" y="117"/>
                  </a:cubicBezTo>
                  <a:cubicBezTo>
                    <a:pt x="1455" y="118"/>
                    <a:pt x="1451" y="121"/>
                    <a:pt x="1442" y="122"/>
                  </a:cubicBezTo>
                  <a:close/>
                  <a:moveTo>
                    <a:pt x="1272" y="127"/>
                  </a:moveTo>
                  <a:cubicBezTo>
                    <a:pt x="1272" y="125"/>
                    <a:pt x="1271" y="126"/>
                    <a:pt x="1272" y="125"/>
                  </a:cubicBezTo>
                  <a:cubicBezTo>
                    <a:pt x="1274" y="119"/>
                    <a:pt x="1285" y="115"/>
                    <a:pt x="1292" y="119"/>
                  </a:cubicBezTo>
                  <a:cubicBezTo>
                    <a:pt x="1301" y="125"/>
                    <a:pt x="1318" y="137"/>
                    <a:pt x="1316" y="154"/>
                  </a:cubicBezTo>
                  <a:cubicBezTo>
                    <a:pt x="1310" y="157"/>
                    <a:pt x="1309" y="164"/>
                    <a:pt x="1298" y="164"/>
                  </a:cubicBezTo>
                  <a:cubicBezTo>
                    <a:pt x="1298" y="161"/>
                    <a:pt x="1294" y="159"/>
                    <a:pt x="1293" y="157"/>
                  </a:cubicBezTo>
                  <a:cubicBezTo>
                    <a:pt x="1292" y="155"/>
                    <a:pt x="1292" y="152"/>
                    <a:pt x="1291" y="149"/>
                  </a:cubicBezTo>
                  <a:cubicBezTo>
                    <a:pt x="1288" y="143"/>
                    <a:pt x="1279" y="128"/>
                    <a:pt x="1272" y="127"/>
                  </a:cubicBezTo>
                  <a:close/>
                  <a:moveTo>
                    <a:pt x="1216" y="87"/>
                  </a:moveTo>
                  <a:cubicBezTo>
                    <a:pt x="1216" y="86"/>
                    <a:pt x="1217" y="85"/>
                    <a:pt x="1217" y="84"/>
                  </a:cubicBezTo>
                  <a:cubicBezTo>
                    <a:pt x="1222" y="85"/>
                    <a:pt x="1227" y="86"/>
                    <a:pt x="1232" y="87"/>
                  </a:cubicBezTo>
                  <a:cubicBezTo>
                    <a:pt x="1237" y="89"/>
                    <a:pt x="1256" y="82"/>
                    <a:pt x="1257" y="79"/>
                  </a:cubicBezTo>
                  <a:cubicBezTo>
                    <a:pt x="1260" y="74"/>
                    <a:pt x="1260" y="41"/>
                    <a:pt x="1257" y="36"/>
                  </a:cubicBezTo>
                  <a:cubicBezTo>
                    <a:pt x="1255" y="31"/>
                    <a:pt x="1252" y="30"/>
                    <a:pt x="1252" y="23"/>
                  </a:cubicBezTo>
                  <a:cubicBezTo>
                    <a:pt x="1256" y="21"/>
                    <a:pt x="1256" y="20"/>
                    <a:pt x="1264" y="20"/>
                  </a:cubicBezTo>
                  <a:cubicBezTo>
                    <a:pt x="1272" y="26"/>
                    <a:pt x="1273" y="39"/>
                    <a:pt x="1273" y="54"/>
                  </a:cubicBezTo>
                  <a:cubicBezTo>
                    <a:pt x="1273" y="59"/>
                    <a:pt x="1271" y="74"/>
                    <a:pt x="1272" y="74"/>
                  </a:cubicBezTo>
                  <a:cubicBezTo>
                    <a:pt x="1276" y="75"/>
                    <a:pt x="1290" y="70"/>
                    <a:pt x="1293" y="68"/>
                  </a:cubicBezTo>
                  <a:cubicBezTo>
                    <a:pt x="1293" y="63"/>
                    <a:pt x="1292" y="61"/>
                    <a:pt x="1288" y="58"/>
                  </a:cubicBezTo>
                  <a:cubicBezTo>
                    <a:pt x="1288" y="57"/>
                    <a:pt x="1288" y="55"/>
                    <a:pt x="1288" y="53"/>
                  </a:cubicBezTo>
                  <a:cubicBezTo>
                    <a:pt x="1289" y="53"/>
                    <a:pt x="1290" y="54"/>
                    <a:pt x="1290" y="54"/>
                  </a:cubicBezTo>
                  <a:cubicBezTo>
                    <a:pt x="1293" y="55"/>
                    <a:pt x="1295" y="59"/>
                    <a:pt x="1298" y="59"/>
                  </a:cubicBezTo>
                  <a:cubicBezTo>
                    <a:pt x="1306" y="62"/>
                    <a:pt x="1314" y="60"/>
                    <a:pt x="1321" y="63"/>
                  </a:cubicBezTo>
                  <a:cubicBezTo>
                    <a:pt x="1322" y="64"/>
                    <a:pt x="1322" y="63"/>
                    <a:pt x="1322" y="65"/>
                  </a:cubicBezTo>
                  <a:cubicBezTo>
                    <a:pt x="1322" y="67"/>
                    <a:pt x="1322" y="69"/>
                    <a:pt x="1322" y="71"/>
                  </a:cubicBezTo>
                  <a:cubicBezTo>
                    <a:pt x="1321" y="71"/>
                    <a:pt x="1320" y="74"/>
                    <a:pt x="1319" y="75"/>
                  </a:cubicBezTo>
                  <a:cubicBezTo>
                    <a:pt x="1317" y="76"/>
                    <a:pt x="1310" y="75"/>
                    <a:pt x="1308" y="76"/>
                  </a:cubicBezTo>
                  <a:cubicBezTo>
                    <a:pt x="1301" y="79"/>
                    <a:pt x="1273" y="90"/>
                    <a:pt x="1268" y="95"/>
                  </a:cubicBezTo>
                  <a:cubicBezTo>
                    <a:pt x="1264" y="99"/>
                    <a:pt x="1266" y="105"/>
                    <a:pt x="1264" y="110"/>
                  </a:cubicBezTo>
                  <a:cubicBezTo>
                    <a:pt x="1260" y="123"/>
                    <a:pt x="1250" y="153"/>
                    <a:pt x="1232" y="145"/>
                  </a:cubicBezTo>
                  <a:cubicBezTo>
                    <a:pt x="1230" y="145"/>
                    <a:pt x="1229" y="145"/>
                    <a:pt x="1228" y="145"/>
                  </a:cubicBezTo>
                  <a:cubicBezTo>
                    <a:pt x="1225" y="143"/>
                    <a:pt x="1223" y="141"/>
                    <a:pt x="1220" y="139"/>
                  </a:cubicBezTo>
                  <a:cubicBezTo>
                    <a:pt x="1220" y="138"/>
                    <a:pt x="1220" y="137"/>
                    <a:pt x="1220" y="135"/>
                  </a:cubicBezTo>
                  <a:cubicBezTo>
                    <a:pt x="1222" y="135"/>
                    <a:pt x="1225" y="131"/>
                    <a:pt x="1227" y="130"/>
                  </a:cubicBezTo>
                  <a:cubicBezTo>
                    <a:pt x="1232" y="128"/>
                    <a:pt x="1236" y="129"/>
                    <a:pt x="1240" y="127"/>
                  </a:cubicBezTo>
                  <a:cubicBezTo>
                    <a:pt x="1246" y="125"/>
                    <a:pt x="1256" y="107"/>
                    <a:pt x="1254" y="101"/>
                  </a:cubicBezTo>
                  <a:cubicBezTo>
                    <a:pt x="1246" y="100"/>
                    <a:pt x="1236" y="101"/>
                    <a:pt x="1228" y="101"/>
                  </a:cubicBezTo>
                  <a:cubicBezTo>
                    <a:pt x="1225" y="98"/>
                    <a:pt x="1222" y="96"/>
                    <a:pt x="1219" y="93"/>
                  </a:cubicBezTo>
                  <a:cubicBezTo>
                    <a:pt x="1217" y="91"/>
                    <a:pt x="1217" y="88"/>
                    <a:pt x="1216" y="87"/>
                  </a:cubicBezTo>
                  <a:close/>
                  <a:moveTo>
                    <a:pt x="1110" y="21"/>
                  </a:moveTo>
                  <a:cubicBezTo>
                    <a:pt x="1110" y="20"/>
                    <a:pt x="1110" y="19"/>
                    <a:pt x="1110" y="17"/>
                  </a:cubicBezTo>
                  <a:cubicBezTo>
                    <a:pt x="1110" y="17"/>
                    <a:pt x="1111" y="16"/>
                    <a:pt x="1112" y="16"/>
                  </a:cubicBezTo>
                  <a:cubicBezTo>
                    <a:pt x="1124" y="17"/>
                    <a:pt x="1148" y="19"/>
                    <a:pt x="1147" y="35"/>
                  </a:cubicBezTo>
                  <a:cubicBezTo>
                    <a:pt x="1142" y="43"/>
                    <a:pt x="1140" y="49"/>
                    <a:pt x="1128" y="45"/>
                  </a:cubicBezTo>
                  <a:cubicBezTo>
                    <a:pt x="1127" y="43"/>
                    <a:pt x="1126" y="41"/>
                    <a:pt x="1124" y="39"/>
                  </a:cubicBezTo>
                  <a:cubicBezTo>
                    <a:pt x="1123" y="38"/>
                    <a:pt x="1121" y="38"/>
                    <a:pt x="1119" y="37"/>
                  </a:cubicBezTo>
                  <a:cubicBezTo>
                    <a:pt x="1119" y="31"/>
                    <a:pt x="1113" y="23"/>
                    <a:pt x="1110" y="21"/>
                  </a:cubicBezTo>
                  <a:close/>
                  <a:moveTo>
                    <a:pt x="1055" y="126"/>
                  </a:moveTo>
                  <a:cubicBezTo>
                    <a:pt x="1058" y="127"/>
                    <a:pt x="1062" y="127"/>
                    <a:pt x="1064" y="125"/>
                  </a:cubicBezTo>
                  <a:cubicBezTo>
                    <a:pt x="1066" y="124"/>
                    <a:pt x="1068" y="125"/>
                    <a:pt x="1070" y="123"/>
                  </a:cubicBezTo>
                  <a:cubicBezTo>
                    <a:pt x="1074" y="119"/>
                    <a:pt x="1070" y="109"/>
                    <a:pt x="1066" y="107"/>
                  </a:cubicBezTo>
                  <a:cubicBezTo>
                    <a:pt x="1066" y="107"/>
                    <a:pt x="1064" y="107"/>
                    <a:pt x="1064" y="107"/>
                  </a:cubicBezTo>
                  <a:cubicBezTo>
                    <a:pt x="1056" y="125"/>
                    <a:pt x="1056" y="125"/>
                    <a:pt x="1056" y="125"/>
                  </a:cubicBezTo>
                  <a:cubicBezTo>
                    <a:pt x="1056" y="125"/>
                    <a:pt x="1056" y="126"/>
                    <a:pt x="1055" y="126"/>
                  </a:cubicBezTo>
                  <a:close/>
                  <a:moveTo>
                    <a:pt x="1021" y="158"/>
                  </a:moveTo>
                  <a:cubicBezTo>
                    <a:pt x="1021" y="153"/>
                    <a:pt x="1024" y="148"/>
                    <a:pt x="1024" y="143"/>
                  </a:cubicBezTo>
                  <a:cubicBezTo>
                    <a:pt x="1025" y="140"/>
                    <a:pt x="1023" y="136"/>
                    <a:pt x="1024" y="133"/>
                  </a:cubicBezTo>
                  <a:cubicBezTo>
                    <a:pt x="1031" y="132"/>
                    <a:pt x="1042" y="114"/>
                    <a:pt x="1048" y="108"/>
                  </a:cubicBezTo>
                  <a:cubicBezTo>
                    <a:pt x="1051" y="106"/>
                    <a:pt x="1056" y="103"/>
                    <a:pt x="1059" y="102"/>
                  </a:cubicBezTo>
                  <a:cubicBezTo>
                    <a:pt x="1060" y="102"/>
                    <a:pt x="1062" y="102"/>
                    <a:pt x="1063" y="103"/>
                  </a:cubicBezTo>
                  <a:cubicBezTo>
                    <a:pt x="1068" y="104"/>
                    <a:pt x="1072" y="102"/>
                    <a:pt x="1075" y="101"/>
                  </a:cubicBezTo>
                  <a:cubicBezTo>
                    <a:pt x="1075" y="99"/>
                    <a:pt x="1075" y="97"/>
                    <a:pt x="1074" y="95"/>
                  </a:cubicBezTo>
                  <a:cubicBezTo>
                    <a:pt x="1074" y="95"/>
                    <a:pt x="1072" y="92"/>
                    <a:pt x="1072" y="93"/>
                  </a:cubicBezTo>
                  <a:cubicBezTo>
                    <a:pt x="1069" y="93"/>
                    <a:pt x="1067" y="96"/>
                    <a:pt x="1065" y="97"/>
                  </a:cubicBezTo>
                  <a:cubicBezTo>
                    <a:pt x="1064" y="97"/>
                    <a:pt x="1062" y="97"/>
                    <a:pt x="1060" y="97"/>
                  </a:cubicBezTo>
                  <a:cubicBezTo>
                    <a:pt x="1051" y="97"/>
                    <a:pt x="1045" y="88"/>
                    <a:pt x="1047" y="79"/>
                  </a:cubicBezTo>
                  <a:cubicBezTo>
                    <a:pt x="1056" y="81"/>
                    <a:pt x="1069" y="81"/>
                    <a:pt x="1076" y="76"/>
                  </a:cubicBezTo>
                  <a:cubicBezTo>
                    <a:pt x="1078" y="64"/>
                    <a:pt x="1079" y="47"/>
                    <a:pt x="1083" y="37"/>
                  </a:cubicBezTo>
                  <a:cubicBezTo>
                    <a:pt x="1085" y="34"/>
                    <a:pt x="1081" y="25"/>
                    <a:pt x="1084" y="18"/>
                  </a:cubicBezTo>
                  <a:cubicBezTo>
                    <a:pt x="1085" y="18"/>
                    <a:pt x="1087" y="18"/>
                    <a:pt x="1089" y="18"/>
                  </a:cubicBezTo>
                  <a:cubicBezTo>
                    <a:pt x="1090" y="19"/>
                    <a:pt x="1091" y="21"/>
                    <a:pt x="1092" y="22"/>
                  </a:cubicBezTo>
                  <a:cubicBezTo>
                    <a:pt x="1092" y="24"/>
                    <a:pt x="1097" y="47"/>
                    <a:pt x="1096" y="49"/>
                  </a:cubicBezTo>
                  <a:cubicBezTo>
                    <a:pt x="1095" y="53"/>
                    <a:pt x="1090" y="67"/>
                    <a:pt x="1092" y="70"/>
                  </a:cubicBezTo>
                  <a:cubicBezTo>
                    <a:pt x="1092" y="71"/>
                    <a:pt x="1092" y="71"/>
                    <a:pt x="1093" y="71"/>
                  </a:cubicBezTo>
                  <a:cubicBezTo>
                    <a:pt x="1099" y="71"/>
                    <a:pt x="1107" y="67"/>
                    <a:pt x="1109" y="62"/>
                  </a:cubicBezTo>
                  <a:cubicBezTo>
                    <a:pt x="1110" y="58"/>
                    <a:pt x="1107" y="56"/>
                    <a:pt x="1108" y="54"/>
                  </a:cubicBezTo>
                  <a:cubicBezTo>
                    <a:pt x="1108" y="54"/>
                    <a:pt x="1109" y="54"/>
                    <a:pt x="1109" y="54"/>
                  </a:cubicBezTo>
                  <a:cubicBezTo>
                    <a:pt x="1113" y="56"/>
                    <a:pt x="1126" y="58"/>
                    <a:pt x="1132" y="59"/>
                  </a:cubicBezTo>
                  <a:cubicBezTo>
                    <a:pt x="1132" y="61"/>
                    <a:pt x="1132" y="63"/>
                    <a:pt x="1132" y="65"/>
                  </a:cubicBezTo>
                  <a:cubicBezTo>
                    <a:pt x="1131" y="65"/>
                    <a:pt x="1130" y="66"/>
                    <a:pt x="1130" y="66"/>
                  </a:cubicBezTo>
                  <a:cubicBezTo>
                    <a:pt x="1129" y="66"/>
                    <a:pt x="1129" y="65"/>
                    <a:pt x="1129" y="65"/>
                  </a:cubicBezTo>
                  <a:cubicBezTo>
                    <a:pt x="1120" y="68"/>
                    <a:pt x="1100" y="77"/>
                    <a:pt x="1098" y="84"/>
                  </a:cubicBezTo>
                  <a:cubicBezTo>
                    <a:pt x="1096" y="84"/>
                    <a:pt x="1093" y="83"/>
                    <a:pt x="1092" y="85"/>
                  </a:cubicBezTo>
                  <a:cubicBezTo>
                    <a:pt x="1085" y="89"/>
                    <a:pt x="1090" y="98"/>
                    <a:pt x="1088" y="106"/>
                  </a:cubicBezTo>
                  <a:cubicBezTo>
                    <a:pt x="1087" y="109"/>
                    <a:pt x="1086" y="112"/>
                    <a:pt x="1087" y="115"/>
                  </a:cubicBezTo>
                  <a:cubicBezTo>
                    <a:pt x="1088" y="115"/>
                    <a:pt x="1089" y="116"/>
                    <a:pt x="1090" y="116"/>
                  </a:cubicBezTo>
                  <a:cubicBezTo>
                    <a:pt x="1095" y="108"/>
                    <a:pt x="1106" y="105"/>
                    <a:pt x="1114" y="111"/>
                  </a:cubicBezTo>
                  <a:cubicBezTo>
                    <a:pt x="1122" y="117"/>
                    <a:pt x="1116" y="123"/>
                    <a:pt x="1119" y="131"/>
                  </a:cubicBezTo>
                  <a:cubicBezTo>
                    <a:pt x="1120" y="136"/>
                    <a:pt x="1126" y="139"/>
                    <a:pt x="1128" y="145"/>
                  </a:cubicBezTo>
                  <a:cubicBezTo>
                    <a:pt x="1128" y="145"/>
                    <a:pt x="1128" y="147"/>
                    <a:pt x="1129" y="146"/>
                  </a:cubicBezTo>
                  <a:cubicBezTo>
                    <a:pt x="1134" y="161"/>
                    <a:pt x="1113" y="161"/>
                    <a:pt x="1105" y="160"/>
                  </a:cubicBezTo>
                  <a:cubicBezTo>
                    <a:pt x="1104" y="158"/>
                    <a:pt x="1102" y="156"/>
                    <a:pt x="1101" y="154"/>
                  </a:cubicBezTo>
                  <a:cubicBezTo>
                    <a:pt x="1098" y="145"/>
                    <a:pt x="1098" y="133"/>
                    <a:pt x="1090" y="130"/>
                  </a:cubicBezTo>
                  <a:cubicBezTo>
                    <a:pt x="1076" y="139"/>
                    <a:pt x="1092" y="160"/>
                    <a:pt x="1085" y="177"/>
                  </a:cubicBezTo>
                  <a:cubicBezTo>
                    <a:pt x="1085" y="177"/>
                    <a:pt x="1085" y="177"/>
                    <a:pt x="1085" y="177"/>
                  </a:cubicBezTo>
                  <a:cubicBezTo>
                    <a:pt x="1083" y="175"/>
                    <a:pt x="1080" y="175"/>
                    <a:pt x="1079" y="173"/>
                  </a:cubicBezTo>
                  <a:cubicBezTo>
                    <a:pt x="1075" y="170"/>
                    <a:pt x="1072" y="163"/>
                    <a:pt x="1070" y="156"/>
                  </a:cubicBezTo>
                  <a:cubicBezTo>
                    <a:pt x="1068" y="149"/>
                    <a:pt x="1074" y="143"/>
                    <a:pt x="1072" y="139"/>
                  </a:cubicBezTo>
                  <a:cubicBezTo>
                    <a:pt x="1071" y="139"/>
                    <a:pt x="1071" y="138"/>
                    <a:pt x="1070" y="137"/>
                  </a:cubicBezTo>
                  <a:cubicBezTo>
                    <a:pt x="1065" y="137"/>
                    <a:pt x="1056" y="139"/>
                    <a:pt x="1054" y="144"/>
                  </a:cubicBezTo>
                  <a:cubicBezTo>
                    <a:pt x="1053" y="147"/>
                    <a:pt x="1054" y="149"/>
                    <a:pt x="1053" y="151"/>
                  </a:cubicBezTo>
                  <a:cubicBezTo>
                    <a:pt x="1050" y="156"/>
                    <a:pt x="1042" y="170"/>
                    <a:pt x="1038" y="172"/>
                  </a:cubicBezTo>
                  <a:cubicBezTo>
                    <a:pt x="1034" y="173"/>
                    <a:pt x="1030" y="171"/>
                    <a:pt x="1027" y="169"/>
                  </a:cubicBezTo>
                  <a:cubicBezTo>
                    <a:pt x="1028" y="163"/>
                    <a:pt x="1024" y="158"/>
                    <a:pt x="1021" y="158"/>
                  </a:cubicBezTo>
                  <a:close/>
                  <a:moveTo>
                    <a:pt x="913" y="65"/>
                  </a:moveTo>
                  <a:cubicBezTo>
                    <a:pt x="914" y="65"/>
                    <a:pt x="913" y="65"/>
                    <a:pt x="915" y="65"/>
                  </a:cubicBezTo>
                  <a:cubicBezTo>
                    <a:pt x="919" y="64"/>
                    <a:pt x="929" y="61"/>
                    <a:pt x="931" y="58"/>
                  </a:cubicBezTo>
                  <a:cubicBezTo>
                    <a:pt x="931" y="57"/>
                    <a:pt x="931" y="55"/>
                    <a:pt x="931" y="54"/>
                  </a:cubicBezTo>
                  <a:cubicBezTo>
                    <a:pt x="929" y="49"/>
                    <a:pt x="924" y="45"/>
                    <a:pt x="920" y="43"/>
                  </a:cubicBezTo>
                  <a:cubicBezTo>
                    <a:pt x="920" y="43"/>
                    <a:pt x="920" y="43"/>
                    <a:pt x="919" y="43"/>
                  </a:cubicBezTo>
                  <a:cubicBezTo>
                    <a:pt x="917" y="47"/>
                    <a:pt x="913" y="58"/>
                    <a:pt x="913" y="65"/>
                  </a:cubicBezTo>
                  <a:close/>
                  <a:moveTo>
                    <a:pt x="862" y="136"/>
                  </a:moveTo>
                  <a:cubicBezTo>
                    <a:pt x="863" y="139"/>
                    <a:pt x="864" y="143"/>
                    <a:pt x="865" y="147"/>
                  </a:cubicBezTo>
                  <a:cubicBezTo>
                    <a:pt x="870" y="155"/>
                    <a:pt x="887" y="161"/>
                    <a:pt x="898" y="154"/>
                  </a:cubicBezTo>
                  <a:cubicBezTo>
                    <a:pt x="900" y="149"/>
                    <a:pt x="886" y="129"/>
                    <a:pt x="882" y="126"/>
                  </a:cubicBezTo>
                  <a:cubicBezTo>
                    <a:pt x="886" y="126"/>
                    <a:pt x="890" y="126"/>
                    <a:pt x="894" y="126"/>
                  </a:cubicBezTo>
                  <a:cubicBezTo>
                    <a:pt x="896" y="127"/>
                    <a:pt x="913" y="133"/>
                    <a:pt x="914" y="132"/>
                  </a:cubicBezTo>
                  <a:cubicBezTo>
                    <a:pt x="918" y="129"/>
                    <a:pt x="918" y="106"/>
                    <a:pt x="916" y="105"/>
                  </a:cubicBezTo>
                  <a:cubicBezTo>
                    <a:pt x="914" y="104"/>
                    <a:pt x="913" y="104"/>
                    <a:pt x="912" y="104"/>
                  </a:cubicBezTo>
                  <a:cubicBezTo>
                    <a:pt x="910" y="107"/>
                    <a:pt x="907" y="113"/>
                    <a:pt x="904" y="116"/>
                  </a:cubicBezTo>
                  <a:cubicBezTo>
                    <a:pt x="903" y="116"/>
                    <a:pt x="902" y="116"/>
                    <a:pt x="902" y="116"/>
                  </a:cubicBezTo>
                  <a:cubicBezTo>
                    <a:pt x="900" y="112"/>
                    <a:pt x="897" y="108"/>
                    <a:pt x="895" y="103"/>
                  </a:cubicBezTo>
                  <a:cubicBezTo>
                    <a:pt x="893" y="99"/>
                    <a:pt x="896" y="91"/>
                    <a:pt x="894" y="87"/>
                  </a:cubicBezTo>
                  <a:cubicBezTo>
                    <a:pt x="881" y="85"/>
                    <a:pt x="881" y="95"/>
                    <a:pt x="876" y="101"/>
                  </a:cubicBezTo>
                  <a:cubicBezTo>
                    <a:pt x="869" y="111"/>
                    <a:pt x="862" y="119"/>
                    <a:pt x="862" y="136"/>
                  </a:cubicBezTo>
                  <a:close/>
                  <a:moveTo>
                    <a:pt x="801" y="141"/>
                  </a:moveTo>
                  <a:cubicBezTo>
                    <a:pt x="801" y="139"/>
                    <a:pt x="801" y="137"/>
                    <a:pt x="801" y="134"/>
                  </a:cubicBezTo>
                  <a:cubicBezTo>
                    <a:pt x="804" y="132"/>
                    <a:pt x="806" y="128"/>
                    <a:pt x="810" y="126"/>
                  </a:cubicBezTo>
                  <a:cubicBezTo>
                    <a:pt x="808" y="123"/>
                    <a:pt x="808" y="120"/>
                    <a:pt x="808" y="116"/>
                  </a:cubicBezTo>
                  <a:cubicBezTo>
                    <a:pt x="811" y="116"/>
                    <a:pt x="820" y="118"/>
                    <a:pt x="825" y="116"/>
                  </a:cubicBezTo>
                  <a:cubicBezTo>
                    <a:pt x="830" y="115"/>
                    <a:pt x="851" y="107"/>
                    <a:pt x="854" y="104"/>
                  </a:cubicBezTo>
                  <a:cubicBezTo>
                    <a:pt x="856" y="100"/>
                    <a:pt x="854" y="87"/>
                    <a:pt x="856" y="83"/>
                  </a:cubicBezTo>
                  <a:cubicBezTo>
                    <a:pt x="857" y="81"/>
                    <a:pt x="863" y="72"/>
                    <a:pt x="861" y="69"/>
                  </a:cubicBezTo>
                  <a:cubicBezTo>
                    <a:pt x="856" y="62"/>
                    <a:pt x="835" y="75"/>
                    <a:pt x="835" y="59"/>
                  </a:cubicBezTo>
                  <a:cubicBezTo>
                    <a:pt x="836" y="59"/>
                    <a:pt x="836" y="59"/>
                    <a:pt x="837" y="58"/>
                  </a:cubicBezTo>
                  <a:cubicBezTo>
                    <a:pt x="840" y="58"/>
                    <a:pt x="843" y="59"/>
                    <a:pt x="845" y="60"/>
                  </a:cubicBezTo>
                  <a:cubicBezTo>
                    <a:pt x="850" y="57"/>
                    <a:pt x="865" y="52"/>
                    <a:pt x="868" y="47"/>
                  </a:cubicBezTo>
                  <a:cubicBezTo>
                    <a:pt x="873" y="39"/>
                    <a:pt x="871" y="30"/>
                    <a:pt x="878" y="23"/>
                  </a:cubicBezTo>
                  <a:cubicBezTo>
                    <a:pt x="884" y="23"/>
                    <a:pt x="888" y="24"/>
                    <a:pt x="893" y="26"/>
                  </a:cubicBezTo>
                  <a:cubicBezTo>
                    <a:pt x="890" y="36"/>
                    <a:pt x="882" y="41"/>
                    <a:pt x="878" y="49"/>
                  </a:cubicBezTo>
                  <a:cubicBezTo>
                    <a:pt x="875" y="56"/>
                    <a:pt x="874" y="68"/>
                    <a:pt x="873" y="74"/>
                  </a:cubicBezTo>
                  <a:cubicBezTo>
                    <a:pt x="873" y="76"/>
                    <a:pt x="873" y="78"/>
                    <a:pt x="873" y="80"/>
                  </a:cubicBezTo>
                  <a:cubicBezTo>
                    <a:pt x="872" y="80"/>
                    <a:pt x="870" y="88"/>
                    <a:pt x="870" y="90"/>
                  </a:cubicBezTo>
                  <a:cubicBezTo>
                    <a:pt x="871" y="90"/>
                    <a:pt x="871" y="91"/>
                    <a:pt x="871" y="91"/>
                  </a:cubicBezTo>
                  <a:cubicBezTo>
                    <a:pt x="872" y="91"/>
                    <a:pt x="872" y="90"/>
                    <a:pt x="873" y="90"/>
                  </a:cubicBezTo>
                  <a:cubicBezTo>
                    <a:pt x="873" y="90"/>
                    <a:pt x="873" y="90"/>
                    <a:pt x="874" y="90"/>
                  </a:cubicBezTo>
                  <a:cubicBezTo>
                    <a:pt x="875" y="89"/>
                    <a:pt x="877" y="87"/>
                    <a:pt x="877" y="85"/>
                  </a:cubicBezTo>
                  <a:cubicBezTo>
                    <a:pt x="877" y="84"/>
                    <a:pt x="877" y="83"/>
                    <a:pt x="877" y="82"/>
                  </a:cubicBezTo>
                  <a:cubicBezTo>
                    <a:pt x="878" y="80"/>
                    <a:pt x="880" y="79"/>
                    <a:pt x="881" y="77"/>
                  </a:cubicBezTo>
                  <a:cubicBezTo>
                    <a:pt x="887" y="77"/>
                    <a:pt x="895" y="75"/>
                    <a:pt x="897" y="72"/>
                  </a:cubicBezTo>
                  <a:cubicBezTo>
                    <a:pt x="899" y="67"/>
                    <a:pt x="897" y="58"/>
                    <a:pt x="899" y="55"/>
                  </a:cubicBezTo>
                  <a:cubicBezTo>
                    <a:pt x="901" y="51"/>
                    <a:pt x="904" y="42"/>
                    <a:pt x="905" y="38"/>
                  </a:cubicBezTo>
                  <a:cubicBezTo>
                    <a:pt x="907" y="29"/>
                    <a:pt x="898" y="22"/>
                    <a:pt x="903" y="17"/>
                  </a:cubicBezTo>
                  <a:cubicBezTo>
                    <a:pt x="907" y="13"/>
                    <a:pt x="915" y="19"/>
                    <a:pt x="917" y="21"/>
                  </a:cubicBezTo>
                  <a:cubicBezTo>
                    <a:pt x="921" y="25"/>
                    <a:pt x="916" y="31"/>
                    <a:pt x="918" y="36"/>
                  </a:cubicBezTo>
                  <a:cubicBezTo>
                    <a:pt x="920" y="41"/>
                    <a:pt x="930" y="45"/>
                    <a:pt x="934" y="47"/>
                  </a:cubicBezTo>
                  <a:cubicBezTo>
                    <a:pt x="938" y="48"/>
                    <a:pt x="943" y="48"/>
                    <a:pt x="948" y="49"/>
                  </a:cubicBezTo>
                  <a:cubicBezTo>
                    <a:pt x="948" y="49"/>
                    <a:pt x="949" y="50"/>
                    <a:pt x="949" y="50"/>
                  </a:cubicBezTo>
                  <a:cubicBezTo>
                    <a:pt x="949" y="51"/>
                    <a:pt x="948" y="53"/>
                    <a:pt x="948" y="54"/>
                  </a:cubicBezTo>
                  <a:cubicBezTo>
                    <a:pt x="945" y="60"/>
                    <a:pt x="935" y="64"/>
                    <a:pt x="930" y="67"/>
                  </a:cubicBezTo>
                  <a:cubicBezTo>
                    <a:pt x="926" y="70"/>
                    <a:pt x="924" y="75"/>
                    <a:pt x="921" y="77"/>
                  </a:cubicBezTo>
                  <a:cubicBezTo>
                    <a:pt x="916" y="80"/>
                    <a:pt x="910" y="79"/>
                    <a:pt x="908" y="83"/>
                  </a:cubicBezTo>
                  <a:cubicBezTo>
                    <a:pt x="908" y="85"/>
                    <a:pt x="907" y="85"/>
                    <a:pt x="907" y="87"/>
                  </a:cubicBezTo>
                  <a:cubicBezTo>
                    <a:pt x="905" y="86"/>
                    <a:pt x="906" y="90"/>
                    <a:pt x="906" y="91"/>
                  </a:cubicBezTo>
                  <a:cubicBezTo>
                    <a:pt x="910" y="93"/>
                    <a:pt x="924" y="95"/>
                    <a:pt x="926" y="99"/>
                  </a:cubicBezTo>
                  <a:cubicBezTo>
                    <a:pt x="930" y="105"/>
                    <a:pt x="930" y="119"/>
                    <a:pt x="928" y="129"/>
                  </a:cubicBezTo>
                  <a:cubicBezTo>
                    <a:pt x="927" y="131"/>
                    <a:pt x="926" y="134"/>
                    <a:pt x="927" y="138"/>
                  </a:cubicBezTo>
                  <a:cubicBezTo>
                    <a:pt x="944" y="144"/>
                    <a:pt x="968" y="157"/>
                    <a:pt x="946" y="175"/>
                  </a:cubicBezTo>
                  <a:cubicBezTo>
                    <a:pt x="930" y="175"/>
                    <a:pt x="930" y="166"/>
                    <a:pt x="917" y="161"/>
                  </a:cubicBezTo>
                  <a:cubicBezTo>
                    <a:pt x="915" y="161"/>
                    <a:pt x="906" y="165"/>
                    <a:pt x="905" y="165"/>
                  </a:cubicBezTo>
                  <a:cubicBezTo>
                    <a:pt x="903" y="165"/>
                    <a:pt x="901" y="165"/>
                    <a:pt x="899" y="165"/>
                  </a:cubicBezTo>
                  <a:cubicBezTo>
                    <a:pt x="892" y="168"/>
                    <a:pt x="882" y="170"/>
                    <a:pt x="874" y="168"/>
                  </a:cubicBezTo>
                  <a:cubicBezTo>
                    <a:pt x="872" y="163"/>
                    <a:pt x="867" y="157"/>
                    <a:pt x="863" y="153"/>
                  </a:cubicBezTo>
                  <a:cubicBezTo>
                    <a:pt x="863" y="153"/>
                    <a:pt x="863" y="153"/>
                    <a:pt x="863" y="153"/>
                  </a:cubicBezTo>
                  <a:cubicBezTo>
                    <a:pt x="862" y="154"/>
                    <a:pt x="862" y="154"/>
                    <a:pt x="862" y="154"/>
                  </a:cubicBezTo>
                  <a:cubicBezTo>
                    <a:pt x="862" y="162"/>
                    <a:pt x="869" y="172"/>
                    <a:pt x="864" y="179"/>
                  </a:cubicBezTo>
                  <a:cubicBezTo>
                    <a:pt x="863" y="179"/>
                    <a:pt x="861" y="179"/>
                    <a:pt x="859" y="178"/>
                  </a:cubicBezTo>
                  <a:cubicBezTo>
                    <a:pt x="855" y="176"/>
                    <a:pt x="854" y="171"/>
                    <a:pt x="851" y="167"/>
                  </a:cubicBezTo>
                  <a:cubicBezTo>
                    <a:pt x="850" y="165"/>
                    <a:pt x="850" y="163"/>
                    <a:pt x="849" y="161"/>
                  </a:cubicBezTo>
                  <a:cubicBezTo>
                    <a:pt x="846" y="159"/>
                    <a:pt x="844" y="156"/>
                    <a:pt x="841" y="153"/>
                  </a:cubicBezTo>
                  <a:cubicBezTo>
                    <a:pt x="839" y="151"/>
                    <a:pt x="840" y="146"/>
                    <a:pt x="837" y="144"/>
                  </a:cubicBezTo>
                  <a:cubicBezTo>
                    <a:pt x="834" y="141"/>
                    <a:pt x="817" y="153"/>
                    <a:pt x="809" y="149"/>
                  </a:cubicBezTo>
                  <a:cubicBezTo>
                    <a:pt x="806" y="147"/>
                    <a:pt x="803" y="144"/>
                    <a:pt x="801" y="141"/>
                  </a:cubicBezTo>
                  <a:close/>
                  <a:moveTo>
                    <a:pt x="704" y="44"/>
                  </a:moveTo>
                  <a:cubicBezTo>
                    <a:pt x="705" y="43"/>
                    <a:pt x="706" y="43"/>
                    <a:pt x="707" y="42"/>
                  </a:cubicBezTo>
                  <a:cubicBezTo>
                    <a:pt x="707" y="41"/>
                    <a:pt x="707" y="41"/>
                    <a:pt x="706" y="40"/>
                  </a:cubicBezTo>
                  <a:cubicBezTo>
                    <a:pt x="706" y="40"/>
                    <a:pt x="706" y="40"/>
                    <a:pt x="706" y="40"/>
                  </a:cubicBezTo>
                  <a:cubicBezTo>
                    <a:pt x="706" y="40"/>
                    <a:pt x="706" y="40"/>
                    <a:pt x="705" y="40"/>
                  </a:cubicBezTo>
                  <a:cubicBezTo>
                    <a:pt x="705" y="41"/>
                    <a:pt x="705" y="43"/>
                    <a:pt x="704" y="44"/>
                  </a:cubicBezTo>
                  <a:close/>
                  <a:moveTo>
                    <a:pt x="702" y="45"/>
                  </a:moveTo>
                  <a:cubicBezTo>
                    <a:pt x="702" y="46"/>
                    <a:pt x="703" y="46"/>
                    <a:pt x="703" y="46"/>
                  </a:cubicBezTo>
                  <a:cubicBezTo>
                    <a:pt x="704" y="46"/>
                    <a:pt x="704" y="46"/>
                    <a:pt x="704" y="45"/>
                  </a:cubicBezTo>
                  <a:cubicBezTo>
                    <a:pt x="704" y="45"/>
                    <a:pt x="704" y="45"/>
                    <a:pt x="704" y="45"/>
                  </a:cubicBezTo>
                  <a:cubicBezTo>
                    <a:pt x="704" y="45"/>
                    <a:pt x="704" y="44"/>
                    <a:pt x="704" y="44"/>
                  </a:cubicBezTo>
                  <a:cubicBezTo>
                    <a:pt x="704" y="44"/>
                    <a:pt x="703" y="43"/>
                    <a:pt x="703" y="43"/>
                  </a:cubicBezTo>
                  <a:cubicBezTo>
                    <a:pt x="703" y="43"/>
                    <a:pt x="703" y="44"/>
                    <a:pt x="702" y="44"/>
                  </a:cubicBezTo>
                  <a:cubicBezTo>
                    <a:pt x="702" y="45"/>
                    <a:pt x="702" y="45"/>
                    <a:pt x="702" y="45"/>
                  </a:cubicBezTo>
                  <a:close/>
                  <a:moveTo>
                    <a:pt x="637" y="47"/>
                  </a:moveTo>
                  <a:cubicBezTo>
                    <a:pt x="637" y="41"/>
                    <a:pt x="637" y="35"/>
                    <a:pt x="639" y="30"/>
                  </a:cubicBezTo>
                  <a:cubicBezTo>
                    <a:pt x="639" y="27"/>
                    <a:pt x="639" y="25"/>
                    <a:pt x="638" y="23"/>
                  </a:cubicBezTo>
                  <a:cubicBezTo>
                    <a:pt x="640" y="23"/>
                    <a:pt x="647" y="21"/>
                    <a:pt x="647" y="21"/>
                  </a:cubicBezTo>
                  <a:cubicBezTo>
                    <a:pt x="652" y="29"/>
                    <a:pt x="651" y="39"/>
                    <a:pt x="658" y="45"/>
                  </a:cubicBezTo>
                  <a:cubicBezTo>
                    <a:pt x="658" y="48"/>
                    <a:pt x="658" y="51"/>
                    <a:pt x="658" y="55"/>
                  </a:cubicBezTo>
                  <a:cubicBezTo>
                    <a:pt x="656" y="55"/>
                    <a:pt x="654" y="58"/>
                    <a:pt x="653" y="59"/>
                  </a:cubicBezTo>
                  <a:cubicBezTo>
                    <a:pt x="643" y="59"/>
                    <a:pt x="640" y="53"/>
                    <a:pt x="637" y="47"/>
                  </a:cubicBezTo>
                  <a:close/>
                  <a:moveTo>
                    <a:pt x="621" y="118"/>
                  </a:moveTo>
                  <a:cubicBezTo>
                    <a:pt x="621" y="113"/>
                    <a:pt x="621" y="109"/>
                    <a:pt x="621" y="105"/>
                  </a:cubicBezTo>
                  <a:cubicBezTo>
                    <a:pt x="628" y="104"/>
                    <a:pt x="632" y="97"/>
                    <a:pt x="636" y="92"/>
                  </a:cubicBezTo>
                  <a:cubicBezTo>
                    <a:pt x="640" y="85"/>
                    <a:pt x="652" y="76"/>
                    <a:pt x="660" y="71"/>
                  </a:cubicBezTo>
                  <a:cubicBezTo>
                    <a:pt x="663" y="70"/>
                    <a:pt x="678" y="62"/>
                    <a:pt x="677" y="61"/>
                  </a:cubicBezTo>
                  <a:cubicBezTo>
                    <a:pt x="680" y="60"/>
                    <a:pt x="693" y="54"/>
                    <a:pt x="694" y="51"/>
                  </a:cubicBezTo>
                  <a:cubicBezTo>
                    <a:pt x="694" y="50"/>
                    <a:pt x="694" y="50"/>
                    <a:pt x="694" y="50"/>
                  </a:cubicBezTo>
                  <a:cubicBezTo>
                    <a:pt x="692" y="49"/>
                    <a:pt x="681" y="45"/>
                    <a:pt x="680" y="44"/>
                  </a:cubicBezTo>
                  <a:cubicBezTo>
                    <a:pt x="678" y="43"/>
                    <a:pt x="676" y="39"/>
                    <a:pt x="675" y="39"/>
                  </a:cubicBezTo>
                  <a:cubicBezTo>
                    <a:pt x="675" y="38"/>
                    <a:pt x="675" y="37"/>
                    <a:pt x="675" y="37"/>
                  </a:cubicBezTo>
                  <a:cubicBezTo>
                    <a:pt x="684" y="39"/>
                    <a:pt x="702" y="36"/>
                    <a:pt x="707" y="33"/>
                  </a:cubicBezTo>
                  <a:cubicBezTo>
                    <a:pt x="709" y="31"/>
                    <a:pt x="712" y="28"/>
                    <a:pt x="716" y="27"/>
                  </a:cubicBezTo>
                  <a:cubicBezTo>
                    <a:pt x="721" y="26"/>
                    <a:pt x="736" y="34"/>
                    <a:pt x="739" y="36"/>
                  </a:cubicBezTo>
                  <a:cubicBezTo>
                    <a:pt x="739" y="38"/>
                    <a:pt x="738" y="39"/>
                    <a:pt x="738" y="41"/>
                  </a:cubicBezTo>
                  <a:cubicBezTo>
                    <a:pt x="736" y="42"/>
                    <a:pt x="734" y="44"/>
                    <a:pt x="732" y="45"/>
                  </a:cubicBezTo>
                  <a:cubicBezTo>
                    <a:pt x="731" y="45"/>
                    <a:pt x="730" y="45"/>
                    <a:pt x="730" y="45"/>
                  </a:cubicBezTo>
                  <a:cubicBezTo>
                    <a:pt x="724" y="47"/>
                    <a:pt x="709" y="51"/>
                    <a:pt x="705" y="55"/>
                  </a:cubicBezTo>
                  <a:cubicBezTo>
                    <a:pt x="706" y="56"/>
                    <a:pt x="706" y="57"/>
                    <a:pt x="706" y="58"/>
                  </a:cubicBezTo>
                  <a:cubicBezTo>
                    <a:pt x="708" y="59"/>
                    <a:pt x="710" y="60"/>
                    <a:pt x="712" y="61"/>
                  </a:cubicBezTo>
                  <a:cubicBezTo>
                    <a:pt x="713" y="61"/>
                    <a:pt x="715" y="61"/>
                    <a:pt x="717" y="61"/>
                  </a:cubicBezTo>
                  <a:cubicBezTo>
                    <a:pt x="724" y="65"/>
                    <a:pt x="744" y="92"/>
                    <a:pt x="730" y="103"/>
                  </a:cubicBezTo>
                  <a:cubicBezTo>
                    <a:pt x="728" y="104"/>
                    <a:pt x="716" y="108"/>
                    <a:pt x="717" y="108"/>
                  </a:cubicBezTo>
                  <a:cubicBezTo>
                    <a:pt x="711" y="111"/>
                    <a:pt x="705" y="106"/>
                    <a:pt x="702" y="111"/>
                  </a:cubicBezTo>
                  <a:cubicBezTo>
                    <a:pt x="702" y="114"/>
                    <a:pt x="702" y="117"/>
                    <a:pt x="702" y="120"/>
                  </a:cubicBezTo>
                  <a:cubicBezTo>
                    <a:pt x="699" y="125"/>
                    <a:pt x="694" y="130"/>
                    <a:pt x="690" y="134"/>
                  </a:cubicBezTo>
                  <a:cubicBezTo>
                    <a:pt x="690" y="136"/>
                    <a:pt x="690" y="137"/>
                    <a:pt x="691" y="137"/>
                  </a:cubicBezTo>
                  <a:cubicBezTo>
                    <a:pt x="692" y="139"/>
                    <a:pt x="695" y="139"/>
                    <a:pt x="697" y="139"/>
                  </a:cubicBezTo>
                  <a:cubicBezTo>
                    <a:pt x="698" y="138"/>
                    <a:pt x="699" y="137"/>
                    <a:pt x="700" y="134"/>
                  </a:cubicBezTo>
                  <a:cubicBezTo>
                    <a:pt x="711" y="134"/>
                    <a:pt x="716" y="138"/>
                    <a:pt x="726" y="140"/>
                  </a:cubicBezTo>
                  <a:cubicBezTo>
                    <a:pt x="727" y="143"/>
                    <a:pt x="730" y="149"/>
                    <a:pt x="729" y="151"/>
                  </a:cubicBezTo>
                  <a:cubicBezTo>
                    <a:pt x="728" y="152"/>
                    <a:pt x="727" y="154"/>
                    <a:pt x="725" y="155"/>
                  </a:cubicBezTo>
                  <a:cubicBezTo>
                    <a:pt x="716" y="158"/>
                    <a:pt x="712" y="149"/>
                    <a:pt x="705" y="150"/>
                  </a:cubicBezTo>
                  <a:cubicBezTo>
                    <a:pt x="704" y="149"/>
                    <a:pt x="700" y="153"/>
                    <a:pt x="699" y="155"/>
                  </a:cubicBezTo>
                  <a:cubicBezTo>
                    <a:pt x="698" y="157"/>
                    <a:pt x="700" y="159"/>
                    <a:pt x="700" y="160"/>
                  </a:cubicBezTo>
                  <a:cubicBezTo>
                    <a:pt x="700" y="162"/>
                    <a:pt x="700" y="164"/>
                    <a:pt x="700" y="166"/>
                  </a:cubicBezTo>
                  <a:cubicBezTo>
                    <a:pt x="702" y="174"/>
                    <a:pt x="698" y="180"/>
                    <a:pt x="692" y="183"/>
                  </a:cubicBezTo>
                  <a:cubicBezTo>
                    <a:pt x="685" y="187"/>
                    <a:pt x="666" y="181"/>
                    <a:pt x="662" y="179"/>
                  </a:cubicBezTo>
                  <a:cubicBezTo>
                    <a:pt x="662" y="177"/>
                    <a:pt x="653" y="173"/>
                    <a:pt x="651" y="173"/>
                  </a:cubicBezTo>
                  <a:cubicBezTo>
                    <a:pt x="651" y="172"/>
                    <a:pt x="652" y="172"/>
                    <a:pt x="652" y="172"/>
                  </a:cubicBezTo>
                  <a:cubicBezTo>
                    <a:pt x="660" y="170"/>
                    <a:pt x="676" y="168"/>
                    <a:pt x="683" y="163"/>
                  </a:cubicBezTo>
                  <a:cubicBezTo>
                    <a:pt x="685" y="162"/>
                    <a:pt x="692" y="157"/>
                    <a:pt x="689" y="155"/>
                  </a:cubicBezTo>
                  <a:cubicBezTo>
                    <a:pt x="685" y="154"/>
                    <a:pt x="675" y="155"/>
                    <a:pt x="672" y="157"/>
                  </a:cubicBezTo>
                  <a:cubicBezTo>
                    <a:pt x="668" y="159"/>
                    <a:pt x="653" y="154"/>
                    <a:pt x="652" y="153"/>
                  </a:cubicBezTo>
                  <a:cubicBezTo>
                    <a:pt x="650" y="152"/>
                    <a:pt x="650" y="151"/>
                    <a:pt x="649" y="149"/>
                  </a:cubicBezTo>
                  <a:cubicBezTo>
                    <a:pt x="649" y="148"/>
                    <a:pt x="649" y="148"/>
                    <a:pt x="650" y="147"/>
                  </a:cubicBezTo>
                  <a:cubicBezTo>
                    <a:pt x="660" y="147"/>
                    <a:pt x="674" y="146"/>
                    <a:pt x="684" y="144"/>
                  </a:cubicBezTo>
                  <a:cubicBezTo>
                    <a:pt x="685" y="143"/>
                    <a:pt x="685" y="142"/>
                    <a:pt x="686" y="141"/>
                  </a:cubicBezTo>
                  <a:cubicBezTo>
                    <a:pt x="686" y="141"/>
                    <a:pt x="686" y="141"/>
                    <a:pt x="686" y="140"/>
                  </a:cubicBezTo>
                  <a:cubicBezTo>
                    <a:pt x="684" y="139"/>
                    <a:pt x="684" y="138"/>
                    <a:pt x="682" y="137"/>
                  </a:cubicBezTo>
                  <a:cubicBezTo>
                    <a:pt x="682" y="133"/>
                    <a:pt x="681" y="129"/>
                    <a:pt x="683" y="125"/>
                  </a:cubicBezTo>
                  <a:cubicBezTo>
                    <a:pt x="685" y="122"/>
                    <a:pt x="691" y="115"/>
                    <a:pt x="690" y="111"/>
                  </a:cubicBezTo>
                  <a:cubicBezTo>
                    <a:pt x="690" y="109"/>
                    <a:pt x="689" y="109"/>
                    <a:pt x="688" y="109"/>
                  </a:cubicBezTo>
                  <a:cubicBezTo>
                    <a:pt x="680" y="105"/>
                    <a:pt x="670" y="123"/>
                    <a:pt x="665" y="118"/>
                  </a:cubicBezTo>
                  <a:cubicBezTo>
                    <a:pt x="666" y="112"/>
                    <a:pt x="667" y="106"/>
                    <a:pt x="670" y="102"/>
                  </a:cubicBezTo>
                  <a:cubicBezTo>
                    <a:pt x="675" y="96"/>
                    <a:pt x="690" y="97"/>
                    <a:pt x="695" y="102"/>
                  </a:cubicBezTo>
                  <a:cubicBezTo>
                    <a:pt x="701" y="102"/>
                    <a:pt x="703" y="100"/>
                    <a:pt x="707" y="98"/>
                  </a:cubicBezTo>
                  <a:cubicBezTo>
                    <a:pt x="711" y="95"/>
                    <a:pt x="717" y="94"/>
                    <a:pt x="720" y="90"/>
                  </a:cubicBezTo>
                  <a:cubicBezTo>
                    <a:pt x="720" y="89"/>
                    <a:pt x="720" y="88"/>
                    <a:pt x="720" y="89"/>
                  </a:cubicBezTo>
                  <a:cubicBezTo>
                    <a:pt x="726" y="78"/>
                    <a:pt x="710" y="68"/>
                    <a:pt x="705" y="66"/>
                  </a:cubicBezTo>
                  <a:cubicBezTo>
                    <a:pt x="694" y="63"/>
                    <a:pt x="681" y="76"/>
                    <a:pt x="678" y="81"/>
                  </a:cubicBezTo>
                  <a:cubicBezTo>
                    <a:pt x="670" y="91"/>
                    <a:pt x="657" y="97"/>
                    <a:pt x="649" y="107"/>
                  </a:cubicBezTo>
                  <a:cubicBezTo>
                    <a:pt x="645" y="112"/>
                    <a:pt x="646" y="118"/>
                    <a:pt x="644" y="123"/>
                  </a:cubicBezTo>
                  <a:cubicBezTo>
                    <a:pt x="643" y="127"/>
                    <a:pt x="640" y="131"/>
                    <a:pt x="639" y="133"/>
                  </a:cubicBezTo>
                  <a:cubicBezTo>
                    <a:pt x="632" y="134"/>
                    <a:pt x="625" y="130"/>
                    <a:pt x="623" y="125"/>
                  </a:cubicBezTo>
                  <a:cubicBezTo>
                    <a:pt x="621" y="123"/>
                    <a:pt x="623" y="120"/>
                    <a:pt x="621" y="118"/>
                  </a:cubicBezTo>
                  <a:close/>
                  <a:moveTo>
                    <a:pt x="537" y="94"/>
                  </a:moveTo>
                  <a:cubicBezTo>
                    <a:pt x="538" y="94"/>
                    <a:pt x="540" y="93"/>
                    <a:pt x="540" y="92"/>
                  </a:cubicBezTo>
                  <a:cubicBezTo>
                    <a:pt x="541" y="91"/>
                    <a:pt x="540" y="90"/>
                    <a:pt x="540" y="89"/>
                  </a:cubicBezTo>
                  <a:cubicBezTo>
                    <a:pt x="539" y="90"/>
                    <a:pt x="539" y="90"/>
                    <a:pt x="539" y="90"/>
                  </a:cubicBezTo>
                  <a:cubicBezTo>
                    <a:pt x="538" y="91"/>
                    <a:pt x="538" y="93"/>
                    <a:pt x="537" y="94"/>
                  </a:cubicBezTo>
                  <a:close/>
                  <a:moveTo>
                    <a:pt x="503" y="79"/>
                  </a:moveTo>
                  <a:cubicBezTo>
                    <a:pt x="504" y="80"/>
                    <a:pt x="505" y="81"/>
                    <a:pt x="507" y="79"/>
                  </a:cubicBezTo>
                  <a:cubicBezTo>
                    <a:pt x="507" y="77"/>
                    <a:pt x="508" y="77"/>
                    <a:pt x="508" y="75"/>
                  </a:cubicBezTo>
                  <a:cubicBezTo>
                    <a:pt x="508" y="75"/>
                    <a:pt x="507" y="75"/>
                    <a:pt x="507" y="74"/>
                  </a:cubicBezTo>
                  <a:cubicBezTo>
                    <a:pt x="506" y="75"/>
                    <a:pt x="505" y="75"/>
                    <a:pt x="504" y="75"/>
                  </a:cubicBezTo>
                  <a:cubicBezTo>
                    <a:pt x="504" y="77"/>
                    <a:pt x="504" y="77"/>
                    <a:pt x="503" y="79"/>
                  </a:cubicBezTo>
                  <a:close/>
                  <a:moveTo>
                    <a:pt x="491" y="115"/>
                  </a:moveTo>
                  <a:cubicBezTo>
                    <a:pt x="496" y="117"/>
                    <a:pt x="504" y="111"/>
                    <a:pt x="507" y="108"/>
                  </a:cubicBezTo>
                  <a:cubicBezTo>
                    <a:pt x="506" y="107"/>
                    <a:pt x="506" y="105"/>
                    <a:pt x="506" y="104"/>
                  </a:cubicBezTo>
                  <a:cubicBezTo>
                    <a:pt x="505" y="104"/>
                    <a:pt x="505" y="103"/>
                    <a:pt x="504" y="103"/>
                  </a:cubicBezTo>
                  <a:cubicBezTo>
                    <a:pt x="501" y="105"/>
                    <a:pt x="494" y="109"/>
                    <a:pt x="491" y="113"/>
                  </a:cubicBezTo>
                  <a:cubicBezTo>
                    <a:pt x="491" y="113"/>
                    <a:pt x="491" y="114"/>
                    <a:pt x="491" y="115"/>
                  </a:cubicBezTo>
                  <a:close/>
                  <a:moveTo>
                    <a:pt x="460" y="78"/>
                  </a:moveTo>
                  <a:cubicBezTo>
                    <a:pt x="461" y="79"/>
                    <a:pt x="462" y="79"/>
                    <a:pt x="463" y="79"/>
                  </a:cubicBezTo>
                  <a:cubicBezTo>
                    <a:pt x="466" y="77"/>
                    <a:pt x="468" y="75"/>
                    <a:pt x="470" y="73"/>
                  </a:cubicBezTo>
                  <a:cubicBezTo>
                    <a:pt x="470" y="71"/>
                    <a:pt x="470" y="71"/>
                    <a:pt x="470" y="69"/>
                  </a:cubicBezTo>
                  <a:cubicBezTo>
                    <a:pt x="468" y="69"/>
                    <a:pt x="467" y="70"/>
                    <a:pt x="466" y="70"/>
                  </a:cubicBezTo>
                  <a:cubicBezTo>
                    <a:pt x="464" y="71"/>
                    <a:pt x="461" y="74"/>
                    <a:pt x="460" y="78"/>
                  </a:cubicBezTo>
                  <a:close/>
                  <a:moveTo>
                    <a:pt x="453" y="106"/>
                  </a:moveTo>
                  <a:cubicBezTo>
                    <a:pt x="454" y="106"/>
                    <a:pt x="454" y="106"/>
                    <a:pt x="455" y="106"/>
                  </a:cubicBezTo>
                  <a:cubicBezTo>
                    <a:pt x="457" y="103"/>
                    <a:pt x="473" y="90"/>
                    <a:pt x="469" y="87"/>
                  </a:cubicBezTo>
                  <a:cubicBezTo>
                    <a:pt x="458" y="82"/>
                    <a:pt x="453" y="96"/>
                    <a:pt x="453" y="106"/>
                  </a:cubicBezTo>
                  <a:close/>
                  <a:moveTo>
                    <a:pt x="438" y="93"/>
                  </a:moveTo>
                  <a:cubicBezTo>
                    <a:pt x="439" y="93"/>
                    <a:pt x="440" y="94"/>
                    <a:pt x="440" y="95"/>
                  </a:cubicBezTo>
                  <a:cubicBezTo>
                    <a:pt x="442" y="95"/>
                    <a:pt x="443" y="95"/>
                    <a:pt x="444" y="95"/>
                  </a:cubicBezTo>
                  <a:cubicBezTo>
                    <a:pt x="445" y="94"/>
                    <a:pt x="446" y="93"/>
                    <a:pt x="446" y="92"/>
                  </a:cubicBezTo>
                  <a:cubicBezTo>
                    <a:pt x="445" y="91"/>
                    <a:pt x="444" y="91"/>
                    <a:pt x="444" y="90"/>
                  </a:cubicBezTo>
                  <a:cubicBezTo>
                    <a:pt x="444" y="91"/>
                    <a:pt x="439" y="91"/>
                    <a:pt x="438" y="92"/>
                  </a:cubicBezTo>
                  <a:cubicBezTo>
                    <a:pt x="438" y="92"/>
                    <a:pt x="438" y="92"/>
                    <a:pt x="438" y="93"/>
                  </a:cubicBezTo>
                  <a:close/>
                  <a:moveTo>
                    <a:pt x="425" y="130"/>
                  </a:moveTo>
                  <a:cubicBezTo>
                    <a:pt x="429" y="129"/>
                    <a:pt x="448" y="117"/>
                    <a:pt x="439" y="112"/>
                  </a:cubicBezTo>
                  <a:cubicBezTo>
                    <a:pt x="438" y="112"/>
                    <a:pt x="438" y="112"/>
                    <a:pt x="437" y="112"/>
                  </a:cubicBezTo>
                  <a:cubicBezTo>
                    <a:pt x="435" y="119"/>
                    <a:pt x="428" y="123"/>
                    <a:pt x="425" y="130"/>
                  </a:cubicBezTo>
                  <a:close/>
                  <a:moveTo>
                    <a:pt x="398" y="150"/>
                  </a:moveTo>
                  <a:cubicBezTo>
                    <a:pt x="398" y="144"/>
                    <a:pt x="399" y="138"/>
                    <a:pt x="399" y="133"/>
                  </a:cubicBezTo>
                  <a:cubicBezTo>
                    <a:pt x="403" y="131"/>
                    <a:pt x="426" y="102"/>
                    <a:pt x="429" y="97"/>
                  </a:cubicBezTo>
                  <a:cubicBezTo>
                    <a:pt x="428" y="96"/>
                    <a:pt x="428" y="96"/>
                    <a:pt x="426" y="96"/>
                  </a:cubicBezTo>
                  <a:cubicBezTo>
                    <a:pt x="424" y="97"/>
                    <a:pt x="405" y="104"/>
                    <a:pt x="401" y="101"/>
                  </a:cubicBezTo>
                  <a:cubicBezTo>
                    <a:pt x="400" y="100"/>
                    <a:pt x="400" y="100"/>
                    <a:pt x="400" y="100"/>
                  </a:cubicBezTo>
                  <a:cubicBezTo>
                    <a:pt x="400" y="86"/>
                    <a:pt x="411" y="79"/>
                    <a:pt x="418" y="74"/>
                  </a:cubicBezTo>
                  <a:cubicBezTo>
                    <a:pt x="424" y="70"/>
                    <a:pt x="428" y="65"/>
                    <a:pt x="432" y="60"/>
                  </a:cubicBezTo>
                  <a:cubicBezTo>
                    <a:pt x="437" y="54"/>
                    <a:pt x="450" y="45"/>
                    <a:pt x="453" y="38"/>
                  </a:cubicBezTo>
                  <a:cubicBezTo>
                    <a:pt x="454" y="34"/>
                    <a:pt x="454" y="29"/>
                    <a:pt x="454" y="25"/>
                  </a:cubicBezTo>
                  <a:cubicBezTo>
                    <a:pt x="462" y="22"/>
                    <a:pt x="468" y="24"/>
                    <a:pt x="473" y="28"/>
                  </a:cubicBezTo>
                  <a:cubicBezTo>
                    <a:pt x="468" y="46"/>
                    <a:pt x="437" y="68"/>
                    <a:pt x="423" y="81"/>
                  </a:cubicBezTo>
                  <a:cubicBezTo>
                    <a:pt x="420" y="84"/>
                    <a:pt x="416" y="86"/>
                    <a:pt x="413" y="89"/>
                  </a:cubicBezTo>
                  <a:cubicBezTo>
                    <a:pt x="413" y="90"/>
                    <a:pt x="413" y="90"/>
                    <a:pt x="414" y="90"/>
                  </a:cubicBezTo>
                  <a:cubicBezTo>
                    <a:pt x="419" y="90"/>
                    <a:pt x="426" y="88"/>
                    <a:pt x="430" y="86"/>
                  </a:cubicBezTo>
                  <a:cubicBezTo>
                    <a:pt x="436" y="85"/>
                    <a:pt x="441" y="85"/>
                    <a:pt x="447" y="84"/>
                  </a:cubicBezTo>
                  <a:cubicBezTo>
                    <a:pt x="451" y="81"/>
                    <a:pt x="451" y="77"/>
                    <a:pt x="453" y="73"/>
                  </a:cubicBezTo>
                  <a:cubicBezTo>
                    <a:pt x="457" y="67"/>
                    <a:pt x="460" y="60"/>
                    <a:pt x="466" y="55"/>
                  </a:cubicBezTo>
                  <a:cubicBezTo>
                    <a:pt x="469" y="55"/>
                    <a:pt x="472" y="55"/>
                    <a:pt x="474" y="55"/>
                  </a:cubicBezTo>
                  <a:cubicBezTo>
                    <a:pt x="475" y="57"/>
                    <a:pt x="477" y="58"/>
                    <a:pt x="478" y="59"/>
                  </a:cubicBezTo>
                  <a:cubicBezTo>
                    <a:pt x="481" y="63"/>
                    <a:pt x="483" y="67"/>
                    <a:pt x="485" y="71"/>
                  </a:cubicBezTo>
                  <a:cubicBezTo>
                    <a:pt x="488" y="69"/>
                    <a:pt x="495" y="62"/>
                    <a:pt x="492" y="57"/>
                  </a:cubicBezTo>
                  <a:cubicBezTo>
                    <a:pt x="491" y="54"/>
                    <a:pt x="488" y="53"/>
                    <a:pt x="490" y="49"/>
                  </a:cubicBezTo>
                  <a:cubicBezTo>
                    <a:pt x="490" y="46"/>
                    <a:pt x="498" y="42"/>
                    <a:pt x="502" y="43"/>
                  </a:cubicBezTo>
                  <a:cubicBezTo>
                    <a:pt x="502" y="47"/>
                    <a:pt x="506" y="51"/>
                    <a:pt x="508" y="53"/>
                  </a:cubicBezTo>
                  <a:cubicBezTo>
                    <a:pt x="515" y="55"/>
                    <a:pt x="513" y="47"/>
                    <a:pt x="514" y="43"/>
                  </a:cubicBezTo>
                  <a:cubicBezTo>
                    <a:pt x="517" y="34"/>
                    <a:pt x="512" y="13"/>
                    <a:pt x="524" y="13"/>
                  </a:cubicBezTo>
                  <a:cubicBezTo>
                    <a:pt x="525" y="15"/>
                    <a:pt x="530" y="19"/>
                    <a:pt x="532" y="21"/>
                  </a:cubicBezTo>
                  <a:cubicBezTo>
                    <a:pt x="532" y="21"/>
                    <a:pt x="532" y="21"/>
                    <a:pt x="533" y="21"/>
                  </a:cubicBezTo>
                  <a:cubicBezTo>
                    <a:pt x="535" y="25"/>
                    <a:pt x="536" y="27"/>
                    <a:pt x="539" y="30"/>
                  </a:cubicBezTo>
                  <a:cubicBezTo>
                    <a:pt x="541" y="34"/>
                    <a:pt x="544" y="42"/>
                    <a:pt x="545" y="47"/>
                  </a:cubicBezTo>
                  <a:cubicBezTo>
                    <a:pt x="546" y="51"/>
                    <a:pt x="542" y="54"/>
                    <a:pt x="543" y="59"/>
                  </a:cubicBezTo>
                  <a:cubicBezTo>
                    <a:pt x="546" y="65"/>
                    <a:pt x="553" y="69"/>
                    <a:pt x="556" y="75"/>
                  </a:cubicBezTo>
                  <a:cubicBezTo>
                    <a:pt x="558" y="79"/>
                    <a:pt x="558" y="83"/>
                    <a:pt x="560" y="85"/>
                  </a:cubicBezTo>
                  <a:cubicBezTo>
                    <a:pt x="564" y="89"/>
                    <a:pt x="570" y="91"/>
                    <a:pt x="574" y="95"/>
                  </a:cubicBezTo>
                  <a:cubicBezTo>
                    <a:pt x="574" y="97"/>
                    <a:pt x="574" y="98"/>
                    <a:pt x="574" y="99"/>
                  </a:cubicBezTo>
                  <a:cubicBezTo>
                    <a:pt x="572" y="100"/>
                    <a:pt x="570" y="102"/>
                    <a:pt x="568" y="103"/>
                  </a:cubicBezTo>
                  <a:cubicBezTo>
                    <a:pt x="565" y="105"/>
                    <a:pt x="561" y="104"/>
                    <a:pt x="559" y="105"/>
                  </a:cubicBezTo>
                  <a:cubicBezTo>
                    <a:pt x="552" y="106"/>
                    <a:pt x="543" y="109"/>
                    <a:pt x="539" y="114"/>
                  </a:cubicBezTo>
                  <a:cubicBezTo>
                    <a:pt x="536" y="117"/>
                    <a:pt x="536" y="135"/>
                    <a:pt x="535" y="141"/>
                  </a:cubicBezTo>
                  <a:cubicBezTo>
                    <a:pt x="535" y="143"/>
                    <a:pt x="534" y="145"/>
                    <a:pt x="534" y="148"/>
                  </a:cubicBezTo>
                  <a:cubicBezTo>
                    <a:pt x="532" y="152"/>
                    <a:pt x="531" y="158"/>
                    <a:pt x="530" y="163"/>
                  </a:cubicBezTo>
                  <a:cubicBezTo>
                    <a:pt x="530" y="164"/>
                    <a:pt x="530" y="165"/>
                    <a:pt x="530" y="166"/>
                  </a:cubicBezTo>
                  <a:cubicBezTo>
                    <a:pt x="526" y="174"/>
                    <a:pt x="524" y="181"/>
                    <a:pt x="520" y="187"/>
                  </a:cubicBezTo>
                  <a:cubicBezTo>
                    <a:pt x="520" y="190"/>
                    <a:pt x="520" y="193"/>
                    <a:pt x="520" y="195"/>
                  </a:cubicBezTo>
                  <a:cubicBezTo>
                    <a:pt x="519" y="195"/>
                    <a:pt x="519" y="195"/>
                    <a:pt x="519" y="195"/>
                  </a:cubicBezTo>
                  <a:cubicBezTo>
                    <a:pt x="518" y="193"/>
                    <a:pt x="515" y="191"/>
                    <a:pt x="514" y="189"/>
                  </a:cubicBezTo>
                  <a:cubicBezTo>
                    <a:pt x="511" y="185"/>
                    <a:pt x="511" y="181"/>
                    <a:pt x="509" y="177"/>
                  </a:cubicBezTo>
                  <a:cubicBezTo>
                    <a:pt x="509" y="175"/>
                    <a:pt x="509" y="173"/>
                    <a:pt x="509" y="171"/>
                  </a:cubicBezTo>
                  <a:cubicBezTo>
                    <a:pt x="507" y="163"/>
                    <a:pt x="509" y="147"/>
                    <a:pt x="508" y="135"/>
                  </a:cubicBezTo>
                  <a:cubicBezTo>
                    <a:pt x="507" y="135"/>
                    <a:pt x="506" y="135"/>
                    <a:pt x="507" y="134"/>
                  </a:cubicBezTo>
                  <a:cubicBezTo>
                    <a:pt x="497" y="136"/>
                    <a:pt x="489" y="139"/>
                    <a:pt x="481" y="142"/>
                  </a:cubicBezTo>
                  <a:cubicBezTo>
                    <a:pt x="476" y="142"/>
                    <a:pt x="472" y="143"/>
                    <a:pt x="467" y="143"/>
                  </a:cubicBezTo>
                  <a:cubicBezTo>
                    <a:pt x="462" y="138"/>
                    <a:pt x="463" y="125"/>
                    <a:pt x="465" y="119"/>
                  </a:cubicBezTo>
                  <a:cubicBezTo>
                    <a:pt x="470" y="117"/>
                    <a:pt x="476" y="112"/>
                    <a:pt x="478" y="108"/>
                  </a:cubicBezTo>
                  <a:cubicBezTo>
                    <a:pt x="478" y="107"/>
                    <a:pt x="478" y="105"/>
                    <a:pt x="478" y="104"/>
                  </a:cubicBezTo>
                  <a:cubicBezTo>
                    <a:pt x="484" y="97"/>
                    <a:pt x="492" y="90"/>
                    <a:pt x="488" y="77"/>
                  </a:cubicBezTo>
                  <a:cubicBezTo>
                    <a:pt x="488" y="77"/>
                    <a:pt x="488" y="77"/>
                    <a:pt x="487" y="77"/>
                  </a:cubicBezTo>
                  <a:cubicBezTo>
                    <a:pt x="473" y="87"/>
                    <a:pt x="476" y="96"/>
                    <a:pt x="467" y="109"/>
                  </a:cubicBezTo>
                  <a:cubicBezTo>
                    <a:pt x="461" y="117"/>
                    <a:pt x="456" y="117"/>
                    <a:pt x="452" y="129"/>
                  </a:cubicBezTo>
                  <a:cubicBezTo>
                    <a:pt x="448" y="140"/>
                    <a:pt x="457" y="156"/>
                    <a:pt x="457" y="165"/>
                  </a:cubicBezTo>
                  <a:cubicBezTo>
                    <a:pt x="455" y="165"/>
                    <a:pt x="455" y="167"/>
                    <a:pt x="454" y="167"/>
                  </a:cubicBezTo>
                  <a:cubicBezTo>
                    <a:pt x="452" y="167"/>
                    <a:pt x="452" y="167"/>
                    <a:pt x="450" y="167"/>
                  </a:cubicBezTo>
                  <a:cubicBezTo>
                    <a:pt x="447" y="163"/>
                    <a:pt x="444" y="159"/>
                    <a:pt x="442" y="153"/>
                  </a:cubicBezTo>
                  <a:cubicBezTo>
                    <a:pt x="440" y="149"/>
                    <a:pt x="441" y="145"/>
                    <a:pt x="439" y="141"/>
                  </a:cubicBezTo>
                  <a:cubicBezTo>
                    <a:pt x="438" y="141"/>
                    <a:pt x="438" y="141"/>
                    <a:pt x="437" y="141"/>
                  </a:cubicBezTo>
                  <a:cubicBezTo>
                    <a:pt x="431" y="151"/>
                    <a:pt x="418" y="157"/>
                    <a:pt x="402" y="157"/>
                  </a:cubicBezTo>
                  <a:cubicBezTo>
                    <a:pt x="402" y="156"/>
                    <a:pt x="400" y="155"/>
                    <a:pt x="400" y="155"/>
                  </a:cubicBezTo>
                  <a:cubicBezTo>
                    <a:pt x="398" y="153"/>
                    <a:pt x="398" y="151"/>
                    <a:pt x="398" y="150"/>
                  </a:cubicBezTo>
                  <a:close/>
                  <a:moveTo>
                    <a:pt x="278" y="104"/>
                  </a:moveTo>
                  <a:cubicBezTo>
                    <a:pt x="279" y="106"/>
                    <a:pt x="280" y="109"/>
                    <a:pt x="281" y="111"/>
                  </a:cubicBezTo>
                  <a:cubicBezTo>
                    <a:pt x="282" y="111"/>
                    <a:pt x="282" y="111"/>
                    <a:pt x="282" y="111"/>
                  </a:cubicBezTo>
                  <a:cubicBezTo>
                    <a:pt x="283" y="108"/>
                    <a:pt x="286" y="101"/>
                    <a:pt x="283" y="99"/>
                  </a:cubicBezTo>
                  <a:cubicBezTo>
                    <a:pt x="283" y="99"/>
                    <a:pt x="282" y="99"/>
                    <a:pt x="282" y="98"/>
                  </a:cubicBezTo>
                  <a:cubicBezTo>
                    <a:pt x="281" y="98"/>
                    <a:pt x="280" y="98"/>
                    <a:pt x="279" y="99"/>
                  </a:cubicBezTo>
                  <a:cubicBezTo>
                    <a:pt x="279" y="102"/>
                    <a:pt x="278" y="101"/>
                    <a:pt x="278" y="104"/>
                  </a:cubicBezTo>
                  <a:close/>
                  <a:moveTo>
                    <a:pt x="257" y="97"/>
                  </a:moveTo>
                  <a:cubicBezTo>
                    <a:pt x="257" y="97"/>
                    <a:pt x="257" y="98"/>
                    <a:pt x="257" y="99"/>
                  </a:cubicBezTo>
                  <a:cubicBezTo>
                    <a:pt x="258" y="99"/>
                    <a:pt x="258" y="99"/>
                    <a:pt x="258" y="99"/>
                  </a:cubicBezTo>
                  <a:cubicBezTo>
                    <a:pt x="258" y="99"/>
                    <a:pt x="259" y="99"/>
                    <a:pt x="259" y="99"/>
                  </a:cubicBezTo>
                  <a:cubicBezTo>
                    <a:pt x="260" y="98"/>
                    <a:pt x="260" y="97"/>
                    <a:pt x="261" y="97"/>
                  </a:cubicBezTo>
                  <a:cubicBezTo>
                    <a:pt x="261" y="95"/>
                    <a:pt x="261" y="95"/>
                    <a:pt x="260" y="93"/>
                  </a:cubicBezTo>
                  <a:cubicBezTo>
                    <a:pt x="260" y="93"/>
                    <a:pt x="260" y="93"/>
                    <a:pt x="260" y="93"/>
                  </a:cubicBezTo>
                  <a:cubicBezTo>
                    <a:pt x="259" y="93"/>
                    <a:pt x="259" y="93"/>
                    <a:pt x="259" y="93"/>
                  </a:cubicBezTo>
                  <a:cubicBezTo>
                    <a:pt x="258" y="94"/>
                    <a:pt x="258" y="95"/>
                    <a:pt x="257" y="97"/>
                  </a:cubicBezTo>
                  <a:close/>
                  <a:moveTo>
                    <a:pt x="236" y="104"/>
                  </a:moveTo>
                  <a:cubicBezTo>
                    <a:pt x="236" y="105"/>
                    <a:pt x="237" y="105"/>
                    <a:pt x="238" y="105"/>
                  </a:cubicBezTo>
                  <a:cubicBezTo>
                    <a:pt x="241" y="104"/>
                    <a:pt x="242" y="102"/>
                    <a:pt x="245" y="100"/>
                  </a:cubicBezTo>
                  <a:cubicBezTo>
                    <a:pt x="245" y="99"/>
                    <a:pt x="245" y="98"/>
                    <a:pt x="245" y="97"/>
                  </a:cubicBezTo>
                  <a:cubicBezTo>
                    <a:pt x="244" y="97"/>
                    <a:pt x="244" y="97"/>
                    <a:pt x="244" y="97"/>
                  </a:cubicBezTo>
                  <a:cubicBezTo>
                    <a:pt x="244" y="97"/>
                    <a:pt x="243" y="97"/>
                    <a:pt x="242" y="97"/>
                  </a:cubicBezTo>
                  <a:cubicBezTo>
                    <a:pt x="240" y="99"/>
                    <a:pt x="238" y="101"/>
                    <a:pt x="236" y="104"/>
                  </a:cubicBezTo>
                  <a:close/>
                  <a:moveTo>
                    <a:pt x="216" y="151"/>
                  </a:moveTo>
                  <a:cubicBezTo>
                    <a:pt x="217" y="152"/>
                    <a:pt x="225" y="157"/>
                    <a:pt x="226" y="158"/>
                  </a:cubicBezTo>
                  <a:cubicBezTo>
                    <a:pt x="230" y="159"/>
                    <a:pt x="253" y="155"/>
                    <a:pt x="254" y="154"/>
                  </a:cubicBezTo>
                  <a:cubicBezTo>
                    <a:pt x="254" y="153"/>
                    <a:pt x="253" y="151"/>
                    <a:pt x="252" y="149"/>
                  </a:cubicBezTo>
                  <a:cubicBezTo>
                    <a:pt x="253" y="149"/>
                    <a:pt x="253" y="149"/>
                    <a:pt x="253" y="149"/>
                  </a:cubicBezTo>
                  <a:cubicBezTo>
                    <a:pt x="259" y="147"/>
                    <a:pt x="266" y="162"/>
                    <a:pt x="274" y="147"/>
                  </a:cubicBezTo>
                  <a:cubicBezTo>
                    <a:pt x="280" y="149"/>
                    <a:pt x="289" y="157"/>
                    <a:pt x="296" y="153"/>
                  </a:cubicBezTo>
                  <a:cubicBezTo>
                    <a:pt x="309" y="147"/>
                    <a:pt x="312" y="126"/>
                    <a:pt x="312" y="104"/>
                  </a:cubicBezTo>
                  <a:cubicBezTo>
                    <a:pt x="312" y="97"/>
                    <a:pt x="313" y="86"/>
                    <a:pt x="310" y="81"/>
                  </a:cubicBezTo>
                  <a:cubicBezTo>
                    <a:pt x="310" y="78"/>
                    <a:pt x="310" y="75"/>
                    <a:pt x="310" y="73"/>
                  </a:cubicBezTo>
                  <a:cubicBezTo>
                    <a:pt x="310" y="67"/>
                    <a:pt x="310" y="56"/>
                    <a:pt x="308" y="51"/>
                  </a:cubicBezTo>
                  <a:cubicBezTo>
                    <a:pt x="308" y="49"/>
                    <a:pt x="307" y="45"/>
                    <a:pt x="307" y="43"/>
                  </a:cubicBezTo>
                  <a:cubicBezTo>
                    <a:pt x="305" y="35"/>
                    <a:pt x="304" y="27"/>
                    <a:pt x="301" y="21"/>
                  </a:cubicBezTo>
                  <a:cubicBezTo>
                    <a:pt x="270" y="17"/>
                    <a:pt x="248" y="27"/>
                    <a:pt x="235" y="46"/>
                  </a:cubicBezTo>
                  <a:cubicBezTo>
                    <a:pt x="232" y="50"/>
                    <a:pt x="222" y="63"/>
                    <a:pt x="225" y="70"/>
                  </a:cubicBezTo>
                  <a:cubicBezTo>
                    <a:pt x="233" y="70"/>
                    <a:pt x="243" y="58"/>
                    <a:pt x="249" y="54"/>
                  </a:cubicBezTo>
                  <a:cubicBezTo>
                    <a:pt x="250" y="54"/>
                    <a:pt x="254" y="53"/>
                    <a:pt x="254" y="53"/>
                  </a:cubicBezTo>
                  <a:cubicBezTo>
                    <a:pt x="280" y="51"/>
                    <a:pt x="264" y="71"/>
                    <a:pt x="264" y="83"/>
                  </a:cubicBezTo>
                  <a:cubicBezTo>
                    <a:pt x="268" y="85"/>
                    <a:pt x="278" y="95"/>
                    <a:pt x="284" y="92"/>
                  </a:cubicBezTo>
                  <a:cubicBezTo>
                    <a:pt x="284" y="91"/>
                    <a:pt x="285" y="90"/>
                    <a:pt x="286" y="90"/>
                  </a:cubicBezTo>
                  <a:cubicBezTo>
                    <a:pt x="293" y="90"/>
                    <a:pt x="311" y="103"/>
                    <a:pt x="302" y="112"/>
                  </a:cubicBezTo>
                  <a:cubicBezTo>
                    <a:pt x="299" y="115"/>
                    <a:pt x="294" y="117"/>
                    <a:pt x="290" y="120"/>
                  </a:cubicBezTo>
                  <a:cubicBezTo>
                    <a:pt x="285" y="123"/>
                    <a:pt x="280" y="129"/>
                    <a:pt x="274" y="133"/>
                  </a:cubicBezTo>
                  <a:cubicBezTo>
                    <a:pt x="274" y="133"/>
                    <a:pt x="272" y="133"/>
                    <a:pt x="273" y="134"/>
                  </a:cubicBezTo>
                  <a:cubicBezTo>
                    <a:pt x="268" y="137"/>
                    <a:pt x="260" y="139"/>
                    <a:pt x="254" y="143"/>
                  </a:cubicBezTo>
                  <a:cubicBezTo>
                    <a:pt x="251" y="145"/>
                    <a:pt x="243" y="143"/>
                    <a:pt x="240" y="143"/>
                  </a:cubicBezTo>
                  <a:cubicBezTo>
                    <a:pt x="238" y="140"/>
                    <a:pt x="232" y="133"/>
                    <a:pt x="236" y="127"/>
                  </a:cubicBezTo>
                  <a:cubicBezTo>
                    <a:pt x="237" y="124"/>
                    <a:pt x="242" y="120"/>
                    <a:pt x="244" y="119"/>
                  </a:cubicBezTo>
                  <a:cubicBezTo>
                    <a:pt x="244" y="116"/>
                    <a:pt x="243" y="116"/>
                    <a:pt x="241" y="116"/>
                  </a:cubicBezTo>
                  <a:cubicBezTo>
                    <a:pt x="238" y="121"/>
                    <a:pt x="227" y="110"/>
                    <a:pt x="226" y="108"/>
                  </a:cubicBezTo>
                  <a:cubicBezTo>
                    <a:pt x="226" y="105"/>
                    <a:pt x="226" y="102"/>
                    <a:pt x="226" y="99"/>
                  </a:cubicBezTo>
                  <a:cubicBezTo>
                    <a:pt x="229" y="98"/>
                    <a:pt x="231" y="95"/>
                    <a:pt x="234" y="93"/>
                  </a:cubicBezTo>
                  <a:cubicBezTo>
                    <a:pt x="242" y="89"/>
                    <a:pt x="256" y="87"/>
                    <a:pt x="252" y="74"/>
                  </a:cubicBezTo>
                  <a:cubicBezTo>
                    <a:pt x="252" y="74"/>
                    <a:pt x="251" y="74"/>
                    <a:pt x="250" y="74"/>
                  </a:cubicBezTo>
                  <a:cubicBezTo>
                    <a:pt x="246" y="78"/>
                    <a:pt x="227" y="77"/>
                    <a:pt x="223" y="83"/>
                  </a:cubicBezTo>
                  <a:cubicBezTo>
                    <a:pt x="220" y="86"/>
                    <a:pt x="223" y="93"/>
                    <a:pt x="221" y="97"/>
                  </a:cubicBezTo>
                  <a:cubicBezTo>
                    <a:pt x="219" y="97"/>
                    <a:pt x="220" y="103"/>
                    <a:pt x="218" y="105"/>
                  </a:cubicBezTo>
                  <a:cubicBezTo>
                    <a:pt x="214" y="114"/>
                    <a:pt x="219" y="132"/>
                    <a:pt x="217" y="141"/>
                  </a:cubicBezTo>
                  <a:cubicBezTo>
                    <a:pt x="217" y="144"/>
                    <a:pt x="216" y="149"/>
                    <a:pt x="216" y="151"/>
                  </a:cubicBezTo>
                  <a:close/>
                  <a:moveTo>
                    <a:pt x="197" y="154"/>
                  </a:moveTo>
                  <a:cubicBezTo>
                    <a:pt x="197" y="141"/>
                    <a:pt x="202" y="127"/>
                    <a:pt x="205" y="115"/>
                  </a:cubicBezTo>
                  <a:cubicBezTo>
                    <a:pt x="205" y="113"/>
                    <a:pt x="205" y="110"/>
                    <a:pt x="205" y="107"/>
                  </a:cubicBezTo>
                  <a:cubicBezTo>
                    <a:pt x="205" y="93"/>
                    <a:pt x="199" y="79"/>
                    <a:pt x="201" y="66"/>
                  </a:cubicBezTo>
                  <a:cubicBezTo>
                    <a:pt x="205" y="39"/>
                    <a:pt x="229" y="25"/>
                    <a:pt x="252" y="17"/>
                  </a:cubicBezTo>
                  <a:cubicBezTo>
                    <a:pt x="261" y="15"/>
                    <a:pt x="289" y="6"/>
                    <a:pt x="300" y="13"/>
                  </a:cubicBezTo>
                  <a:cubicBezTo>
                    <a:pt x="302" y="13"/>
                    <a:pt x="306" y="13"/>
                    <a:pt x="308" y="15"/>
                  </a:cubicBezTo>
                  <a:cubicBezTo>
                    <a:pt x="330" y="29"/>
                    <a:pt x="324" y="79"/>
                    <a:pt x="325" y="113"/>
                  </a:cubicBezTo>
                  <a:cubicBezTo>
                    <a:pt x="325" y="129"/>
                    <a:pt x="328" y="154"/>
                    <a:pt x="320" y="163"/>
                  </a:cubicBezTo>
                  <a:cubicBezTo>
                    <a:pt x="318" y="166"/>
                    <a:pt x="294" y="183"/>
                    <a:pt x="287" y="179"/>
                  </a:cubicBezTo>
                  <a:cubicBezTo>
                    <a:pt x="280" y="175"/>
                    <a:pt x="274" y="165"/>
                    <a:pt x="264" y="164"/>
                  </a:cubicBezTo>
                  <a:cubicBezTo>
                    <a:pt x="261" y="163"/>
                    <a:pt x="257" y="167"/>
                    <a:pt x="254" y="168"/>
                  </a:cubicBezTo>
                  <a:cubicBezTo>
                    <a:pt x="252" y="169"/>
                    <a:pt x="230" y="173"/>
                    <a:pt x="226" y="171"/>
                  </a:cubicBezTo>
                  <a:cubicBezTo>
                    <a:pt x="221" y="170"/>
                    <a:pt x="220" y="167"/>
                    <a:pt x="216" y="164"/>
                  </a:cubicBezTo>
                  <a:cubicBezTo>
                    <a:pt x="216" y="164"/>
                    <a:pt x="216" y="164"/>
                    <a:pt x="216" y="164"/>
                  </a:cubicBezTo>
                  <a:cubicBezTo>
                    <a:pt x="213" y="166"/>
                    <a:pt x="211" y="170"/>
                    <a:pt x="206" y="170"/>
                  </a:cubicBezTo>
                  <a:cubicBezTo>
                    <a:pt x="204" y="168"/>
                    <a:pt x="202" y="166"/>
                    <a:pt x="201" y="164"/>
                  </a:cubicBezTo>
                  <a:cubicBezTo>
                    <a:pt x="199" y="161"/>
                    <a:pt x="199" y="158"/>
                    <a:pt x="197" y="154"/>
                  </a:cubicBezTo>
                  <a:close/>
                  <a:moveTo>
                    <a:pt x="83" y="79"/>
                  </a:moveTo>
                  <a:cubicBezTo>
                    <a:pt x="84" y="83"/>
                    <a:pt x="84" y="85"/>
                    <a:pt x="85" y="87"/>
                  </a:cubicBezTo>
                  <a:cubicBezTo>
                    <a:pt x="92" y="84"/>
                    <a:pt x="115" y="69"/>
                    <a:pt x="116" y="62"/>
                  </a:cubicBezTo>
                  <a:cubicBezTo>
                    <a:pt x="116" y="62"/>
                    <a:pt x="116" y="62"/>
                    <a:pt x="115" y="62"/>
                  </a:cubicBezTo>
                  <a:cubicBezTo>
                    <a:pt x="111" y="60"/>
                    <a:pt x="105" y="62"/>
                    <a:pt x="101" y="63"/>
                  </a:cubicBezTo>
                  <a:cubicBezTo>
                    <a:pt x="98" y="63"/>
                    <a:pt x="96" y="63"/>
                    <a:pt x="93" y="63"/>
                  </a:cubicBezTo>
                  <a:cubicBezTo>
                    <a:pt x="84" y="65"/>
                    <a:pt x="82" y="70"/>
                    <a:pt x="83" y="79"/>
                  </a:cubicBezTo>
                  <a:close/>
                  <a:moveTo>
                    <a:pt x="32" y="97"/>
                  </a:moveTo>
                  <a:cubicBezTo>
                    <a:pt x="36" y="101"/>
                    <a:pt x="36" y="104"/>
                    <a:pt x="36" y="112"/>
                  </a:cubicBezTo>
                  <a:cubicBezTo>
                    <a:pt x="38" y="113"/>
                    <a:pt x="38" y="113"/>
                    <a:pt x="38" y="114"/>
                  </a:cubicBezTo>
                  <a:cubicBezTo>
                    <a:pt x="41" y="114"/>
                    <a:pt x="44" y="114"/>
                    <a:pt x="46" y="113"/>
                  </a:cubicBezTo>
                  <a:cubicBezTo>
                    <a:pt x="47" y="111"/>
                    <a:pt x="50" y="108"/>
                    <a:pt x="50" y="106"/>
                  </a:cubicBezTo>
                  <a:cubicBezTo>
                    <a:pt x="52" y="100"/>
                    <a:pt x="53" y="86"/>
                    <a:pt x="49" y="83"/>
                  </a:cubicBezTo>
                  <a:cubicBezTo>
                    <a:pt x="49" y="83"/>
                    <a:pt x="49" y="82"/>
                    <a:pt x="48" y="82"/>
                  </a:cubicBezTo>
                  <a:cubicBezTo>
                    <a:pt x="42" y="82"/>
                    <a:pt x="34" y="89"/>
                    <a:pt x="32" y="94"/>
                  </a:cubicBezTo>
                  <a:cubicBezTo>
                    <a:pt x="32" y="95"/>
                    <a:pt x="32" y="96"/>
                    <a:pt x="32" y="97"/>
                  </a:cubicBezTo>
                  <a:close/>
                  <a:moveTo>
                    <a:pt x="3" y="66"/>
                  </a:moveTo>
                  <a:cubicBezTo>
                    <a:pt x="9" y="66"/>
                    <a:pt x="12" y="70"/>
                    <a:pt x="14" y="73"/>
                  </a:cubicBezTo>
                  <a:cubicBezTo>
                    <a:pt x="16" y="73"/>
                    <a:pt x="18" y="73"/>
                    <a:pt x="19" y="73"/>
                  </a:cubicBezTo>
                  <a:cubicBezTo>
                    <a:pt x="22" y="71"/>
                    <a:pt x="24" y="69"/>
                    <a:pt x="26" y="67"/>
                  </a:cubicBezTo>
                  <a:cubicBezTo>
                    <a:pt x="31" y="64"/>
                    <a:pt x="38" y="63"/>
                    <a:pt x="44" y="60"/>
                  </a:cubicBezTo>
                  <a:cubicBezTo>
                    <a:pt x="48" y="57"/>
                    <a:pt x="51" y="59"/>
                    <a:pt x="54" y="55"/>
                  </a:cubicBezTo>
                  <a:cubicBezTo>
                    <a:pt x="57" y="47"/>
                    <a:pt x="51" y="40"/>
                    <a:pt x="54" y="31"/>
                  </a:cubicBezTo>
                  <a:cubicBezTo>
                    <a:pt x="55" y="26"/>
                    <a:pt x="56" y="23"/>
                    <a:pt x="57" y="17"/>
                  </a:cubicBezTo>
                  <a:cubicBezTo>
                    <a:pt x="57" y="17"/>
                    <a:pt x="56" y="5"/>
                    <a:pt x="58" y="7"/>
                  </a:cubicBezTo>
                  <a:cubicBezTo>
                    <a:pt x="58" y="6"/>
                    <a:pt x="58" y="6"/>
                    <a:pt x="59" y="6"/>
                  </a:cubicBezTo>
                  <a:cubicBezTo>
                    <a:pt x="69" y="5"/>
                    <a:pt x="83" y="21"/>
                    <a:pt x="92" y="27"/>
                  </a:cubicBezTo>
                  <a:cubicBezTo>
                    <a:pt x="92" y="35"/>
                    <a:pt x="89" y="43"/>
                    <a:pt x="90" y="51"/>
                  </a:cubicBezTo>
                  <a:cubicBezTo>
                    <a:pt x="100" y="55"/>
                    <a:pt x="115" y="50"/>
                    <a:pt x="126" y="48"/>
                  </a:cubicBezTo>
                  <a:cubicBezTo>
                    <a:pt x="130" y="48"/>
                    <a:pt x="134" y="48"/>
                    <a:pt x="138" y="49"/>
                  </a:cubicBezTo>
                  <a:cubicBezTo>
                    <a:pt x="140" y="50"/>
                    <a:pt x="142" y="53"/>
                    <a:pt x="144" y="53"/>
                  </a:cubicBezTo>
                  <a:cubicBezTo>
                    <a:pt x="144" y="53"/>
                    <a:pt x="144" y="55"/>
                    <a:pt x="144" y="55"/>
                  </a:cubicBezTo>
                  <a:cubicBezTo>
                    <a:pt x="140" y="59"/>
                    <a:pt x="136" y="64"/>
                    <a:pt x="133" y="68"/>
                  </a:cubicBezTo>
                  <a:cubicBezTo>
                    <a:pt x="130" y="71"/>
                    <a:pt x="120" y="76"/>
                    <a:pt x="114" y="79"/>
                  </a:cubicBezTo>
                  <a:cubicBezTo>
                    <a:pt x="110" y="82"/>
                    <a:pt x="104" y="83"/>
                    <a:pt x="104" y="90"/>
                  </a:cubicBezTo>
                  <a:cubicBezTo>
                    <a:pt x="105" y="91"/>
                    <a:pt x="106" y="91"/>
                    <a:pt x="106" y="92"/>
                  </a:cubicBezTo>
                  <a:cubicBezTo>
                    <a:pt x="114" y="95"/>
                    <a:pt x="125" y="91"/>
                    <a:pt x="128" y="99"/>
                  </a:cubicBezTo>
                  <a:cubicBezTo>
                    <a:pt x="129" y="101"/>
                    <a:pt x="130" y="103"/>
                    <a:pt x="129" y="105"/>
                  </a:cubicBezTo>
                  <a:cubicBezTo>
                    <a:pt x="124" y="112"/>
                    <a:pt x="112" y="106"/>
                    <a:pt x="105" y="111"/>
                  </a:cubicBezTo>
                  <a:cubicBezTo>
                    <a:pt x="99" y="115"/>
                    <a:pt x="94" y="120"/>
                    <a:pt x="89" y="124"/>
                  </a:cubicBezTo>
                  <a:cubicBezTo>
                    <a:pt x="84" y="127"/>
                    <a:pt x="79" y="125"/>
                    <a:pt x="76" y="130"/>
                  </a:cubicBezTo>
                  <a:cubicBezTo>
                    <a:pt x="72" y="136"/>
                    <a:pt x="76" y="147"/>
                    <a:pt x="74" y="153"/>
                  </a:cubicBezTo>
                  <a:cubicBezTo>
                    <a:pt x="74" y="155"/>
                    <a:pt x="73" y="156"/>
                    <a:pt x="73" y="157"/>
                  </a:cubicBezTo>
                  <a:cubicBezTo>
                    <a:pt x="64" y="159"/>
                    <a:pt x="66" y="177"/>
                    <a:pt x="59" y="183"/>
                  </a:cubicBezTo>
                  <a:cubicBezTo>
                    <a:pt x="57" y="172"/>
                    <a:pt x="50" y="162"/>
                    <a:pt x="48" y="152"/>
                  </a:cubicBezTo>
                  <a:cubicBezTo>
                    <a:pt x="48" y="147"/>
                    <a:pt x="50" y="142"/>
                    <a:pt x="46" y="139"/>
                  </a:cubicBezTo>
                  <a:cubicBezTo>
                    <a:pt x="44" y="138"/>
                    <a:pt x="40" y="139"/>
                    <a:pt x="38" y="138"/>
                  </a:cubicBezTo>
                  <a:cubicBezTo>
                    <a:pt x="36" y="132"/>
                    <a:pt x="34" y="123"/>
                    <a:pt x="26" y="121"/>
                  </a:cubicBezTo>
                  <a:cubicBezTo>
                    <a:pt x="23" y="120"/>
                    <a:pt x="22" y="122"/>
                    <a:pt x="17" y="122"/>
                  </a:cubicBezTo>
                  <a:cubicBezTo>
                    <a:pt x="16" y="120"/>
                    <a:pt x="15" y="116"/>
                    <a:pt x="14" y="114"/>
                  </a:cubicBezTo>
                  <a:cubicBezTo>
                    <a:pt x="12" y="111"/>
                    <a:pt x="7" y="110"/>
                    <a:pt x="5" y="107"/>
                  </a:cubicBezTo>
                  <a:cubicBezTo>
                    <a:pt x="5" y="107"/>
                    <a:pt x="5" y="107"/>
                    <a:pt x="5" y="107"/>
                  </a:cubicBezTo>
                  <a:cubicBezTo>
                    <a:pt x="3" y="102"/>
                    <a:pt x="5" y="99"/>
                    <a:pt x="4" y="96"/>
                  </a:cubicBezTo>
                  <a:cubicBezTo>
                    <a:pt x="4" y="94"/>
                    <a:pt x="1" y="93"/>
                    <a:pt x="0" y="90"/>
                  </a:cubicBezTo>
                  <a:cubicBezTo>
                    <a:pt x="4" y="85"/>
                    <a:pt x="3" y="76"/>
                    <a:pt x="3" y="6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 name="Freeform 37"/>
            <p:cNvSpPr>
              <a:spLocks noEditPoints="1"/>
            </p:cNvSpPr>
            <p:nvPr userDrawn="1"/>
          </p:nvSpPr>
          <p:spPr bwMode="auto">
            <a:xfrm>
              <a:off x="8798004" y="4643720"/>
              <a:ext cx="334964" cy="325436"/>
            </a:xfrm>
            <a:custGeom>
              <a:avLst/>
              <a:gdLst>
                <a:gd name="T0" fmla="*/ 218 w 225"/>
                <a:gd name="T1" fmla="*/ 76 h 216"/>
                <a:gd name="T2" fmla="*/ 170 w 225"/>
                <a:gd name="T3" fmla="*/ 32 h 216"/>
                <a:gd name="T4" fmla="*/ 113 w 225"/>
                <a:gd name="T5" fmla="*/ 0 h 216"/>
                <a:gd name="T6" fmla="*/ 56 w 225"/>
                <a:gd name="T7" fmla="*/ 32 h 216"/>
                <a:gd name="T8" fmla="*/ 8 w 225"/>
                <a:gd name="T9" fmla="*/ 76 h 216"/>
                <a:gd name="T10" fmla="*/ 21 w 225"/>
                <a:gd name="T11" fmla="*/ 140 h 216"/>
                <a:gd name="T12" fmla="*/ 48 w 225"/>
                <a:gd name="T13" fmla="*/ 200 h 216"/>
                <a:gd name="T14" fmla="*/ 112 w 225"/>
                <a:gd name="T15" fmla="*/ 207 h 216"/>
                <a:gd name="T16" fmla="*/ 177 w 225"/>
                <a:gd name="T17" fmla="*/ 200 h 216"/>
                <a:gd name="T18" fmla="*/ 204 w 225"/>
                <a:gd name="T19" fmla="*/ 140 h 216"/>
                <a:gd name="T20" fmla="*/ 218 w 225"/>
                <a:gd name="T21" fmla="*/ 76 h 216"/>
                <a:gd name="T22" fmla="*/ 113 w 225"/>
                <a:gd name="T23" fmla="*/ 201 h 216"/>
                <a:gd name="T24" fmla="*/ 22 w 225"/>
                <a:gd name="T25" fmla="*/ 110 h 216"/>
                <a:gd name="T26" fmla="*/ 113 w 225"/>
                <a:gd name="T27" fmla="*/ 20 h 216"/>
                <a:gd name="T28" fmla="*/ 204 w 225"/>
                <a:gd name="T29" fmla="*/ 111 h 216"/>
                <a:gd name="T30" fmla="*/ 113 w 225"/>
                <a:gd name="T31" fmla="*/ 201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5" h="216">
                  <a:moveTo>
                    <a:pt x="218" y="76"/>
                  </a:moveTo>
                  <a:cubicBezTo>
                    <a:pt x="210" y="53"/>
                    <a:pt x="191" y="37"/>
                    <a:pt x="170" y="32"/>
                  </a:cubicBezTo>
                  <a:cubicBezTo>
                    <a:pt x="158" y="13"/>
                    <a:pt x="137" y="0"/>
                    <a:pt x="113" y="0"/>
                  </a:cubicBezTo>
                  <a:cubicBezTo>
                    <a:pt x="89" y="0"/>
                    <a:pt x="68" y="13"/>
                    <a:pt x="56" y="32"/>
                  </a:cubicBezTo>
                  <a:cubicBezTo>
                    <a:pt x="34" y="37"/>
                    <a:pt x="15" y="53"/>
                    <a:pt x="8" y="76"/>
                  </a:cubicBezTo>
                  <a:cubicBezTo>
                    <a:pt x="0" y="99"/>
                    <a:pt x="6" y="123"/>
                    <a:pt x="21" y="140"/>
                  </a:cubicBezTo>
                  <a:cubicBezTo>
                    <a:pt x="18" y="163"/>
                    <a:pt x="28" y="185"/>
                    <a:pt x="48" y="200"/>
                  </a:cubicBezTo>
                  <a:cubicBezTo>
                    <a:pt x="67" y="214"/>
                    <a:pt x="92" y="216"/>
                    <a:pt x="112" y="207"/>
                  </a:cubicBezTo>
                  <a:cubicBezTo>
                    <a:pt x="133" y="216"/>
                    <a:pt x="158" y="214"/>
                    <a:pt x="177" y="200"/>
                  </a:cubicBezTo>
                  <a:cubicBezTo>
                    <a:pt x="197" y="186"/>
                    <a:pt x="206" y="163"/>
                    <a:pt x="204" y="140"/>
                  </a:cubicBezTo>
                  <a:cubicBezTo>
                    <a:pt x="220" y="123"/>
                    <a:pt x="225" y="99"/>
                    <a:pt x="218" y="76"/>
                  </a:cubicBezTo>
                  <a:close/>
                  <a:moveTo>
                    <a:pt x="113" y="201"/>
                  </a:moveTo>
                  <a:cubicBezTo>
                    <a:pt x="63" y="201"/>
                    <a:pt x="22" y="160"/>
                    <a:pt x="22" y="110"/>
                  </a:cubicBezTo>
                  <a:cubicBezTo>
                    <a:pt x="22" y="60"/>
                    <a:pt x="62" y="20"/>
                    <a:pt x="113" y="20"/>
                  </a:cubicBezTo>
                  <a:cubicBezTo>
                    <a:pt x="163" y="20"/>
                    <a:pt x="204" y="61"/>
                    <a:pt x="204" y="111"/>
                  </a:cubicBezTo>
                  <a:cubicBezTo>
                    <a:pt x="204" y="161"/>
                    <a:pt x="163" y="201"/>
                    <a:pt x="113" y="20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 name="Freeform 38"/>
            <p:cNvSpPr>
              <a:spLocks noEditPoints="1"/>
            </p:cNvSpPr>
            <p:nvPr userDrawn="1"/>
          </p:nvSpPr>
          <p:spPr bwMode="auto">
            <a:xfrm>
              <a:off x="8872617" y="4775483"/>
              <a:ext cx="84138" cy="26988"/>
            </a:xfrm>
            <a:custGeom>
              <a:avLst/>
              <a:gdLst>
                <a:gd name="T0" fmla="*/ 4 w 56"/>
                <a:gd name="T1" fmla="*/ 17 h 18"/>
                <a:gd name="T2" fmla="*/ 0 w 56"/>
                <a:gd name="T3" fmla="*/ 7 h 18"/>
                <a:gd name="T4" fmla="*/ 3 w 56"/>
                <a:gd name="T5" fmla="*/ 2 h 18"/>
                <a:gd name="T6" fmla="*/ 8 w 56"/>
                <a:gd name="T7" fmla="*/ 0 h 18"/>
                <a:gd name="T8" fmla="*/ 15 w 56"/>
                <a:gd name="T9" fmla="*/ 13 h 18"/>
                <a:gd name="T10" fmla="*/ 19 w 56"/>
                <a:gd name="T11" fmla="*/ 14 h 18"/>
                <a:gd name="T12" fmla="*/ 22 w 56"/>
                <a:gd name="T13" fmla="*/ 14 h 18"/>
                <a:gd name="T14" fmla="*/ 20 w 56"/>
                <a:gd name="T15" fmla="*/ 12 h 18"/>
                <a:gd name="T16" fmla="*/ 14 w 56"/>
                <a:gd name="T17" fmla="*/ 6 h 18"/>
                <a:gd name="T18" fmla="*/ 20 w 56"/>
                <a:gd name="T19" fmla="*/ 0 h 18"/>
                <a:gd name="T20" fmla="*/ 26 w 56"/>
                <a:gd name="T21" fmla="*/ 8 h 18"/>
                <a:gd name="T22" fmla="*/ 19 w 56"/>
                <a:gd name="T23" fmla="*/ 18 h 18"/>
                <a:gd name="T24" fmla="*/ 15 w 56"/>
                <a:gd name="T25" fmla="*/ 13 h 18"/>
                <a:gd name="T26" fmla="*/ 22 w 56"/>
                <a:gd name="T27" fmla="*/ 3 h 18"/>
                <a:gd name="T28" fmla="*/ 18 w 56"/>
                <a:gd name="T29" fmla="*/ 3 h 18"/>
                <a:gd name="T30" fmla="*/ 18 w 56"/>
                <a:gd name="T31" fmla="*/ 8 h 18"/>
                <a:gd name="T32" fmla="*/ 22 w 56"/>
                <a:gd name="T33" fmla="*/ 8 h 18"/>
                <a:gd name="T34" fmla="*/ 30 w 56"/>
                <a:gd name="T35" fmla="*/ 13 h 18"/>
                <a:gd name="T36" fmla="*/ 34 w 56"/>
                <a:gd name="T37" fmla="*/ 14 h 18"/>
                <a:gd name="T38" fmla="*/ 38 w 56"/>
                <a:gd name="T39" fmla="*/ 14 h 18"/>
                <a:gd name="T40" fmla="*/ 38 w 56"/>
                <a:gd name="T41" fmla="*/ 9 h 18"/>
                <a:gd name="T42" fmla="*/ 33 w 56"/>
                <a:gd name="T43" fmla="*/ 10 h 18"/>
                <a:gd name="T44" fmla="*/ 32 w 56"/>
                <a:gd name="T45" fmla="*/ 0 h 18"/>
                <a:gd name="T46" fmla="*/ 41 w 56"/>
                <a:gd name="T47" fmla="*/ 3 h 18"/>
                <a:gd name="T48" fmla="*/ 34 w 56"/>
                <a:gd name="T49" fmla="*/ 6 h 18"/>
                <a:gd name="T50" fmla="*/ 41 w 56"/>
                <a:gd name="T51" fmla="*/ 8 h 18"/>
                <a:gd name="T52" fmla="*/ 41 w 56"/>
                <a:gd name="T53" fmla="*/ 16 h 18"/>
                <a:gd name="T54" fmla="*/ 32 w 56"/>
                <a:gd name="T55" fmla="*/ 17 h 18"/>
                <a:gd name="T56" fmla="*/ 48 w 56"/>
                <a:gd name="T57" fmla="*/ 8 h 18"/>
                <a:gd name="T58" fmla="*/ 45 w 56"/>
                <a:gd name="T59" fmla="*/ 4 h 18"/>
                <a:gd name="T60" fmla="*/ 50 w 56"/>
                <a:gd name="T61" fmla="*/ 0 h 18"/>
                <a:gd name="T62" fmla="*/ 56 w 56"/>
                <a:gd name="T63" fmla="*/ 4 h 18"/>
                <a:gd name="T64" fmla="*/ 53 w 56"/>
                <a:gd name="T65" fmla="*/ 8 h 18"/>
                <a:gd name="T66" fmla="*/ 56 w 56"/>
                <a:gd name="T67" fmla="*/ 12 h 18"/>
                <a:gd name="T68" fmla="*/ 50 w 56"/>
                <a:gd name="T69" fmla="*/ 18 h 18"/>
                <a:gd name="T70" fmla="*/ 44 w 56"/>
                <a:gd name="T71" fmla="*/ 13 h 18"/>
                <a:gd name="T72" fmla="*/ 48 w 56"/>
                <a:gd name="T73" fmla="*/ 8 h 18"/>
                <a:gd name="T74" fmla="*/ 49 w 56"/>
                <a:gd name="T75" fmla="*/ 6 h 18"/>
                <a:gd name="T76" fmla="*/ 52 w 56"/>
                <a:gd name="T77" fmla="*/ 6 h 18"/>
                <a:gd name="T78" fmla="*/ 52 w 56"/>
                <a:gd name="T79" fmla="*/ 3 h 18"/>
                <a:gd name="T80" fmla="*/ 49 w 56"/>
                <a:gd name="T81" fmla="*/ 3 h 18"/>
                <a:gd name="T82" fmla="*/ 48 w 56"/>
                <a:gd name="T83" fmla="*/ 12 h 18"/>
                <a:gd name="T84" fmla="*/ 51 w 56"/>
                <a:gd name="T85" fmla="*/ 15 h 18"/>
                <a:gd name="T86" fmla="*/ 54 w 56"/>
                <a:gd name="T87" fmla="*/ 12 h 18"/>
                <a:gd name="T88" fmla="*/ 51 w 56"/>
                <a:gd name="T89" fmla="*/ 9 h 18"/>
                <a:gd name="T90" fmla="*/ 48 w 56"/>
                <a:gd name="T91"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6" h="18">
                  <a:moveTo>
                    <a:pt x="8" y="17"/>
                  </a:moveTo>
                  <a:cubicBezTo>
                    <a:pt x="4" y="17"/>
                    <a:pt x="4" y="17"/>
                    <a:pt x="4" y="17"/>
                  </a:cubicBezTo>
                  <a:cubicBezTo>
                    <a:pt x="4" y="4"/>
                    <a:pt x="4" y="4"/>
                    <a:pt x="4" y="4"/>
                  </a:cubicBezTo>
                  <a:cubicBezTo>
                    <a:pt x="3" y="6"/>
                    <a:pt x="2" y="6"/>
                    <a:pt x="0" y="7"/>
                  </a:cubicBezTo>
                  <a:cubicBezTo>
                    <a:pt x="0" y="4"/>
                    <a:pt x="0" y="4"/>
                    <a:pt x="0" y="4"/>
                  </a:cubicBezTo>
                  <a:cubicBezTo>
                    <a:pt x="1" y="4"/>
                    <a:pt x="2" y="3"/>
                    <a:pt x="3" y="2"/>
                  </a:cubicBezTo>
                  <a:cubicBezTo>
                    <a:pt x="4" y="2"/>
                    <a:pt x="4" y="1"/>
                    <a:pt x="5" y="0"/>
                  </a:cubicBezTo>
                  <a:cubicBezTo>
                    <a:pt x="8" y="0"/>
                    <a:pt x="8" y="0"/>
                    <a:pt x="8" y="0"/>
                  </a:cubicBezTo>
                  <a:cubicBezTo>
                    <a:pt x="8" y="17"/>
                    <a:pt x="8" y="17"/>
                    <a:pt x="8" y="17"/>
                  </a:cubicBezTo>
                  <a:close/>
                  <a:moveTo>
                    <a:pt x="15" y="13"/>
                  </a:moveTo>
                  <a:cubicBezTo>
                    <a:pt x="18" y="13"/>
                    <a:pt x="18" y="13"/>
                    <a:pt x="18" y="13"/>
                  </a:cubicBezTo>
                  <a:cubicBezTo>
                    <a:pt x="18" y="14"/>
                    <a:pt x="18" y="14"/>
                    <a:pt x="19" y="14"/>
                  </a:cubicBezTo>
                  <a:cubicBezTo>
                    <a:pt x="19" y="15"/>
                    <a:pt x="20" y="15"/>
                    <a:pt x="20" y="15"/>
                  </a:cubicBezTo>
                  <a:cubicBezTo>
                    <a:pt x="21" y="15"/>
                    <a:pt x="21" y="14"/>
                    <a:pt x="22" y="14"/>
                  </a:cubicBezTo>
                  <a:cubicBezTo>
                    <a:pt x="22" y="13"/>
                    <a:pt x="23" y="12"/>
                    <a:pt x="23" y="10"/>
                  </a:cubicBezTo>
                  <a:cubicBezTo>
                    <a:pt x="22" y="11"/>
                    <a:pt x="21" y="12"/>
                    <a:pt x="20" y="12"/>
                  </a:cubicBezTo>
                  <a:cubicBezTo>
                    <a:pt x="18" y="12"/>
                    <a:pt x="17" y="11"/>
                    <a:pt x="16" y="10"/>
                  </a:cubicBezTo>
                  <a:cubicBezTo>
                    <a:pt x="15" y="9"/>
                    <a:pt x="14" y="8"/>
                    <a:pt x="14" y="6"/>
                  </a:cubicBezTo>
                  <a:cubicBezTo>
                    <a:pt x="14" y="4"/>
                    <a:pt x="15" y="2"/>
                    <a:pt x="16" y="1"/>
                  </a:cubicBezTo>
                  <a:cubicBezTo>
                    <a:pt x="17" y="0"/>
                    <a:pt x="18" y="0"/>
                    <a:pt x="20" y="0"/>
                  </a:cubicBezTo>
                  <a:cubicBezTo>
                    <a:pt x="22" y="0"/>
                    <a:pt x="23" y="0"/>
                    <a:pt x="24" y="2"/>
                  </a:cubicBezTo>
                  <a:cubicBezTo>
                    <a:pt x="26" y="3"/>
                    <a:pt x="26" y="5"/>
                    <a:pt x="26" y="8"/>
                  </a:cubicBezTo>
                  <a:cubicBezTo>
                    <a:pt x="26" y="12"/>
                    <a:pt x="25" y="14"/>
                    <a:pt x="24" y="16"/>
                  </a:cubicBezTo>
                  <a:cubicBezTo>
                    <a:pt x="23" y="17"/>
                    <a:pt x="21" y="18"/>
                    <a:pt x="19" y="18"/>
                  </a:cubicBezTo>
                  <a:cubicBezTo>
                    <a:pt x="18" y="18"/>
                    <a:pt x="17" y="17"/>
                    <a:pt x="16" y="16"/>
                  </a:cubicBezTo>
                  <a:cubicBezTo>
                    <a:pt x="16" y="16"/>
                    <a:pt x="15" y="15"/>
                    <a:pt x="15" y="13"/>
                  </a:cubicBezTo>
                  <a:close/>
                  <a:moveTo>
                    <a:pt x="22" y="6"/>
                  </a:moveTo>
                  <a:cubicBezTo>
                    <a:pt x="22" y="4"/>
                    <a:pt x="22" y="4"/>
                    <a:pt x="22" y="3"/>
                  </a:cubicBezTo>
                  <a:cubicBezTo>
                    <a:pt x="21" y="2"/>
                    <a:pt x="21" y="2"/>
                    <a:pt x="20" y="2"/>
                  </a:cubicBezTo>
                  <a:cubicBezTo>
                    <a:pt x="19" y="2"/>
                    <a:pt x="19" y="3"/>
                    <a:pt x="18" y="3"/>
                  </a:cubicBezTo>
                  <a:cubicBezTo>
                    <a:pt x="18" y="4"/>
                    <a:pt x="18" y="4"/>
                    <a:pt x="18" y="6"/>
                  </a:cubicBezTo>
                  <a:cubicBezTo>
                    <a:pt x="18" y="7"/>
                    <a:pt x="18" y="8"/>
                    <a:pt x="18" y="8"/>
                  </a:cubicBezTo>
                  <a:cubicBezTo>
                    <a:pt x="19" y="8"/>
                    <a:pt x="20" y="9"/>
                    <a:pt x="20" y="9"/>
                  </a:cubicBezTo>
                  <a:cubicBezTo>
                    <a:pt x="21" y="9"/>
                    <a:pt x="21" y="8"/>
                    <a:pt x="22" y="8"/>
                  </a:cubicBezTo>
                  <a:cubicBezTo>
                    <a:pt x="22" y="8"/>
                    <a:pt x="22" y="7"/>
                    <a:pt x="22" y="6"/>
                  </a:cubicBezTo>
                  <a:close/>
                  <a:moveTo>
                    <a:pt x="30" y="13"/>
                  </a:moveTo>
                  <a:cubicBezTo>
                    <a:pt x="34" y="12"/>
                    <a:pt x="34" y="12"/>
                    <a:pt x="34" y="12"/>
                  </a:cubicBezTo>
                  <a:cubicBezTo>
                    <a:pt x="34" y="13"/>
                    <a:pt x="34" y="14"/>
                    <a:pt x="34" y="14"/>
                  </a:cubicBezTo>
                  <a:cubicBezTo>
                    <a:pt x="35" y="15"/>
                    <a:pt x="36" y="15"/>
                    <a:pt x="36" y="15"/>
                  </a:cubicBezTo>
                  <a:cubicBezTo>
                    <a:pt x="37" y="15"/>
                    <a:pt x="37" y="15"/>
                    <a:pt x="38" y="14"/>
                  </a:cubicBezTo>
                  <a:cubicBezTo>
                    <a:pt x="38" y="14"/>
                    <a:pt x="39" y="13"/>
                    <a:pt x="39" y="12"/>
                  </a:cubicBezTo>
                  <a:cubicBezTo>
                    <a:pt x="39" y="10"/>
                    <a:pt x="38" y="10"/>
                    <a:pt x="38" y="9"/>
                  </a:cubicBezTo>
                  <a:cubicBezTo>
                    <a:pt x="38" y="9"/>
                    <a:pt x="37" y="8"/>
                    <a:pt x="36" y="8"/>
                  </a:cubicBezTo>
                  <a:cubicBezTo>
                    <a:pt x="35" y="8"/>
                    <a:pt x="34" y="9"/>
                    <a:pt x="33" y="10"/>
                  </a:cubicBezTo>
                  <a:cubicBezTo>
                    <a:pt x="30" y="9"/>
                    <a:pt x="30" y="9"/>
                    <a:pt x="30" y="9"/>
                  </a:cubicBezTo>
                  <a:cubicBezTo>
                    <a:pt x="32" y="0"/>
                    <a:pt x="32" y="0"/>
                    <a:pt x="32" y="0"/>
                  </a:cubicBezTo>
                  <a:cubicBezTo>
                    <a:pt x="41" y="0"/>
                    <a:pt x="41" y="0"/>
                    <a:pt x="41" y="0"/>
                  </a:cubicBezTo>
                  <a:cubicBezTo>
                    <a:pt x="41" y="3"/>
                    <a:pt x="41" y="3"/>
                    <a:pt x="41" y="3"/>
                  </a:cubicBezTo>
                  <a:cubicBezTo>
                    <a:pt x="35" y="3"/>
                    <a:pt x="35" y="3"/>
                    <a:pt x="35" y="3"/>
                  </a:cubicBezTo>
                  <a:cubicBezTo>
                    <a:pt x="34" y="6"/>
                    <a:pt x="34" y="6"/>
                    <a:pt x="34" y="6"/>
                  </a:cubicBezTo>
                  <a:cubicBezTo>
                    <a:pt x="35" y="6"/>
                    <a:pt x="36" y="6"/>
                    <a:pt x="37" y="6"/>
                  </a:cubicBezTo>
                  <a:cubicBezTo>
                    <a:pt x="38" y="6"/>
                    <a:pt x="40" y="6"/>
                    <a:pt x="41" y="8"/>
                  </a:cubicBezTo>
                  <a:cubicBezTo>
                    <a:pt x="42" y="9"/>
                    <a:pt x="42" y="10"/>
                    <a:pt x="42" y="12"/>
                  </a:cubicBezTo>
                  <a:cubicBezTo>
                    <a:pt x="42" y="14"/>
                    <a:pt x="42" y="15"/>
                    <a:pt x="41" y="16"/>
                  </a:cubicBezTo>
                  <a:cubicBezTo>
                    <a:pt x="40" y="18"/>
                    <a:pt x="38" y="18"/>
                    <a:pt x="36" y="18"/>
                  </a:cubicBezTo>
                  <a:cubicBezTo>
                    <a:pt x="35" y="18"/>
                    <a:pt x="33" y="18"/>
                    <a:pt x="32" y="17"/>
                  </a:cubicBezTo>
                  <a:cubicBezTo>
                    <a:pt x="31" y="16"/>
                    <a:pt x="30" y="14"/>
                    <a:pt x="30" y="13"/>
                  </a:cubicBezTo>
                  <a:close/>
                  <a:moveTo>
                    <a:pt x="48" y="8"/>
                  </a:moveTo>
                  <a:cubicBezTo>
                    <a:pt x="47" y="7"/>
                    <a:pt x="46" y="7"/>
                    <a:pt x="46" y="6"/>
                  </a:cubicBezTo>
                  <a:cubicBezTo>
                    <a:pt x="46" y="5"/>
                    <a:pt x="45" y="5"/>
                    <a:pt x="45" y="4"/>
                  </a:cubicBezTo>
                  <a:cubicBezTo>
                    <a:pt x="45" y="3"/>
                    <a:pt x="46" y="2"/>
                    <a:pt x="46" y="1"/>
                  </a:cubicBezTo>
                  <a:cubicBezTo>
                    <a:pt x="47" y="0"/>
                    <a:pt x="49" y="0"/>
                    <a:pt x="50" y="0"/>
                  </a:cubicBezTo>
                  <a:cubicBezTo>
                    <a:pt x="52" y="0"/>
                    <a:pt x="54" y="0"/>
                    <a:pt x="54" y="1"/>
                  </a:cubicBezTo>
                  <a:cubicBezTo>
                    <a:pt x="55" y="2"/>
                    <a:pt x="56" y="3"/>
                    <a:pt x="56" y="4"/>
                  </a:cubicBezTo>
                  <a:cubicBezTo>
                    <a:pt x="56" y="5"/>
                    <a:pt x="56" y="6"/>
                    <a:pt x="55" y="6"/>
                  </a:cubicBezTo>
                  <a:cubicBezTo>
                    <a:pt x="55" y="7"/>
                    <a:pt x="54" y="8"/>
                    <a:pt x="53" y="8"/>
                  </a:cubicBezTo>
                  <a:cubicBezTo>
                    <a:pt x="54" y="8"/>
                    <a:pt x="55" y="9"/>
                    <a:pt x="56" y="10"/>
                  </a:cubicBezTo>
                  <a:cubicBezTo>
                    <a:pt x="56" y="10"/>
                    <a:pt x="56" y="11"/>
                    <a:pt x="56" y="12"/>
                  </a:cubicBezTo>
                  <a:cubicBezTo>
                    <a:pt x="56" y="14"/>
                    <a:pt x="56" y="15"/>
                    <a:pt x="55" y="16"/>
                  </a:cubicBezTo>
                  <a:cubicBezTo>
                    <a:pt x="54" y="18"/>
                    <a:pt x="52" y="18"/>
                    <a:pt x="50" y="18"/>
                  </a:cubicBezTo>
                  <a:cubicBezTo>
                    <a:pt x="49" y="18"/>
                    <a:pt x="48" y="18"/>
                    <a:pt x="46" y="17"/>
                  </a:cubicBezTo>
                  <a:cubicBezTo>
                    <a:pt x="45" y="16"/>
                    <a:pt x="44" y="14"/>
                    <a:pt x="44" y="13"/>
                  </a:cubicBezTo>
                  <a:cubicBezTo>
                    <a:pt x="44" y="12"/>
                    <a:pt x="45" y="11"/>
                    <a:pt x="45" y="10"/>
                  </a:cubicBezTo>
                  <a:cubicBezTo>
                    <a:pt x="46" y="9"/>
                    <a:pt x="47" y="8"/>
                    <a:pt x="48" y="8"/>
                  </a:cubicBezTo>
                  <a:close/>
                  <a:moveTo>
                    <a:pt x="49" y="4"/>
                  </a:moveTo>
                  <a:cubicBezTo>
                    <a:pt x="49" y="5"/>
                    <a:pt x="49" y="6"/>
                    <a:pt x="49" y="6"/>
                  </a:cubicBezTo>
                  <a:cubicBezTo>
                    <a:pt x="50" y="6"/>
                    <a:pt x="50" y="6"/>
                    <a:pt x="51" y="6"/>
                  </a:cubicBezTo>
                  <a:cubicBezTo>
                    <a:pt x="52" y="6"/>
                    <a:pt x="52" y="6"/>
                    <a:pt x="52" y="6"/>
                  </a:cubicBezTo>
                  <a:cubicBezTo>
                    <a:pt x="53" y="6"/>
                    <a:pt x="53" y="5"/>
                    <a:pt x="53" y="4"/>
                  </a:cubicBezTo>
                  <a:cubicBezTo>
                    <a:pt x="53" y="4"/>
                    <a:pt x="53" y="3"/>
                    <a:pt x="52" y="3"/>
                  </a:cubicBezTo>
                  <a:cubicBezTo>
                    <a:pt x="52" y="2"/>
                    <a:pt x="52" y="2"/>
                    <a:pt x="51" y="2"/>
                  </a:cubicBezTo>
                  <a:cubicBezTo>
                    <a:pt x="50" y="2"/>
                    <a:pt x="50" y="2"/>
                    <a:pt x="49" y="3"/>
                  </a:cubicBezTo>
                  <a:cubicBezTo>
                    <a:pt x="49" y="3"/>
                    <a:pt x="49" y="4"/>
                    <a:pt x="49" y="4"/>
                  </a:cubicBezTo>
                  <a:close/>
                  <a:moveTo>
                    <a:pt x="48" y="12"/>
                  </a:moveTo>
                  <a:cubicBezTo>
                    <a:pt x="48" y="13"/>
                    <a:pt x="49" y="14"/>
                    <a:pt x="49" y="14"/>
                  </a:cubicBezTo>
                  <a:cubicBezTo>
                    <a:pt x="50" y="15"/>
                    <a:pt x="50" y="15"/>
                    <a:pt x="51" y="15"/>
                  </a:cubicBezTo>
                  <a:cubicBezTo>
                    <a:pt x="52" y="15"/>
                    <a:pt x="52" y="15"/>
                    <a:pt x="53" y="14"/>
                  </a:cubicBezTo>
                  <a:cubicBezTo>
                    <a:pt x="53" y="14"/>
                    <a:pt x="54" y="13"/>
                    <a:pt x="54" y="12"/>
                  </a:cubicBezTo>
                  <a:cubicBezTo>
                    <a:pt x="54" y="11"/>
                    <a:pt x="53" y="10"/>
                    <a:pt x="53" y="10"/>
                  </a:cubicBezTo>
                  <a:cubicBezTo>
                    <a:pt x="52" y="10"/>
                    <a:pt x="52" y="9"/>
                    <a:pt x="51" y="9"/>
                  </a:cubicBezTo>
                  <a:cubicBezTo>
                    <a:pt x="50" y="9"/>
                    <a:pt x="50" y="10"/>
                    <a:pt x="49" y="10"/>
                  </a:cubicBezTo>
                  <a:cubicBezTo>
                    <a:pt x="49" y="11"/>
                    <a:pt x="48" y="11"/>
                    <a:pt x="48"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 name="Freeform 39"/>
            <p:cNvSpPr>
              <a:spLocks noEditPoints="1"/>
            </p:cNvSpPr>
            <p:nvPr userDrawn="1"/>
          </p:nvSpPr>
          <p:spPr bwMode="auto">
            <a:xfrm>
              <a:off x="8729742" y="4570696"/>
              <a:ext cx="474664" cy="477836"/>
            </a:xfrm>
            <a:custGeom>
              <a:avLst/>
              <a:gdLst>
                <a:gd name="T0" fmla="*/ 159 w 318"/>
                <a:gd name="T1" fmla="*/ 0 h 318"/>
                <a:gd name="T2" fmla="*/ 0 w 318"/>
                <a:gd name="T3" fmla="*/ 159 h 318"/>
                <a:gd name="T4" fmla="*/ 159 w 318"/>
                <a:gd name="T5" fmla="*/ 318 h 318"/>
                <a:gd name="T6" fmla="*/ 318 w 318"/>
                <a:gd name="T7" fmla="*/ 159 h 318"/>
                <a:gd name="T8" fmla="*/ 159 w 318"/>
                <a:gd name="T9" fmla="*/ 0 h 318"/>
                <a:gd name="T10" fmla="*/ 159 w 318"/>
                <a:gd name="T11" fmla="*/ 312 h 318"/>
                <a:gd name="T12" fmla="*/ 6 w 318"/>
                <a:gd name="T13" fmla="*/ 159 h 318"/>
                <a:gd name="T14" fmla="*/ 159 w 318"/>
                <a:gd name="T15" fmla="*/ 6 h 318"/>
                <a:gd name="T16" fmla="*/ 312 w 318"/>
                <a:gd name="T17" fmla="*/ 160 h 318"/>
                <a:gd name="T18" fmla="*/ 159 w 318"/>
                <a:gd name="T19" fmla="*/ 312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8" h="318">
                  <a:moveTo>
                    <a:pt x="159" y="0"/>
                  </a:moveTo>
                  <a:cubicBezTo>
                    <a:pt x="71" y="0"/>
                    <a:pt x="0" y="72"/>
                    <a:pt x="0" y="159"/>
                  </a:cubicBezTo>
                  <a:cubicBezTo>
                    <a:pt x="0" y="247"/>
                    <a:pt x="71" y="318"/>
                    <a:pt x="159" y="318"/>
                  </a:cubicBezTo>
                  <a:cubicBezTo>
                    <a:pt x="246" y="318"/>
                    <a:pt x="318" y="247"/>
                    <a:pt x="318" y="159"/>
                  </a:cubicBezTo>
                  <a:cubicBezTo>
                    <a:pt x="317" y="72"/>
                    <a:pt x="246" y="0"/>
                    <a:pt x="159" y="0"/>
                  </a:cubicBezTo>
                  <a:close/>
                  <a:moveTo>
                    <a:pt x="159" y="312"/>
                  </a:moveTo>
                  <a:cubicBezTo>
                    <a:pt x="74" y="312"/>
                    <a:pt x="6" y="244"/>
                    <a:pt x="6" y="159"/>
                  </a:cubicBezTo>
                  <a:cubicBezTo>
                    <a:pt x="6" y="75"/>
                    <a:pt x="74" y="6"/>
                    <a:pt x="159" y="6"/>
                  </a:cubicBezTo>
                  <a:cubicBezTo>
                    <a:pt x="243" y="6"/>
                    <a:pt x="312" y="75"/>
                    <a:pt x="312" y="160"/>
                  </a:cubicBezTo>
                  <a:cubicBezTo>
                    <a:pt x="312" y="244"/>
                    <a:pt x="243" y="312"/>
                    <a:pt x="159" y="3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 name="Freeform 40"/>
            <p:cNvSpPr>
              <a:spLocks noEditPoints="1"/>
            </p:cNvSpPr>
            <p:nvPr userDrawn="1"/>
          </p:nvSpPr>
          <p:spPr bwMode="auto">
            <a:xfrm>
              <a:off x="8763079" y="4810405"/>
              <a:ext cx="407989" cy="204787"/>
            </a:xfrm>
            <a:custGeom>
              <a:avLst/>
              <a:gdLst>
                <a:gd name="T0" fmla="*/ 258 w 274"/>
                <a:gd name="T1" fmla="*/ 63 h 137"/>
                <a:gd name="T2" fmla="*/ 1 w 274"/>
                <a:gd name="T3" fmla="*/ 12 h 137"/>
                <a:gd name="T4" fmla="*/ 14 w 274"/>
                <a:gd name="T5" fmla="*/ 9 h 137"/>
                <a:gd name="T6" fmla="*/ 1 w 274"/>
                <a:gd name="T7" fmla="*/ 17 h 137"/>
                <a:gd name="T8" fmla="*/ 16 w 274"/>
                <a:gd name="T9" fmla="*/ 29 h 137"/>
                <a:gd name="T10" fmla="*/ 11 w 274"/>
                <a:gd name="T11" fmla="*/ 27 h 137"/>
                <a:gd name="T12" fmla="*/ 14 w 274"/>
                <a:gd name="T13" fmla="*/ 36 h 137"/>
                <a:gd name="T14" fmla="*/ 18 w 274"/>
                <a:gd name="T15" fmla="*/ 47 h 137"/>
                <a:gd name="T16" fmla="*/ 21 w 274"/>
                <a:gd name="T17" fmla="*/ 57 h 137"/>
                <a:gd name="T18" fmla="*/ 21 w 274"/>
                <a:gd name="T19" fmla="*/ 55 h 137"/>
                <a:gd name="T20" fmla="*/ 19 w 274"/>
                <a:gd name="T21" fmla="*/ 66 h 137"/>
                <a:gd name="T22" fmla="*/ 22 w 274"/>
                <a:gd name="T23" fmla="*/ 62 h 137"/>
                <a:gd name="T24" fmla="*/ 22 w 274"/>
                <a:gd name="T25" fmla="*/ 71 h 137"/>
                <a:gd name="T26" fmla="*/ 30 w 274"/>
                <a:gd name="T27" fmla="*/ 71 h 137"/>
                <a:gd name="T28" fmla="*/ 30 w 274"/>
                <a:gd name="T29" fmla="*/ 86 h 137"/>
                <a:gd name="T30" fmla="*/ 36 w 274"/>
                <a:gd name="T31" fmla="*/ 79 h 137"/>
                <a:gd name="T32" fmla="*/ 47 w 274"/>
                <a:gd name="T33" fmla="*/ 90 h 137"/>
                <a:gd name="T34" fmla="*/ 58 w 274"/>
                <a:gd name="T35" fmla="*/ 96 h 137"/>
                <a:gd name="T36" fmla="*/ 51 w 274"/>
                <a:gd name="T37" fmla="*/ 95 h 137"/>
                <a:gd name="T38" fmla="*/ 58 w 274"/>
                <a:gd name="T39" fmla="*/ 105 h 137"/>
                <a:gd name="T40" fmla="*/ 67 w 274"/>
                <a:gd name="T41" fmla="*/ 106 h 137"/>
                <a:gd name="T42" fmla="*/ 76 w 274"/>
                <a:gd name="T43" fmla="*/ 112 h 137"/>
                <a:gd name="T44" fmla="*/ 82 w 274"/>
                <a:gd name="T45" fmla="*/ 111 h 137"/>
                <a:gd name="T46" fmla="*/ 78 w 274"/>
                <a:gd name="T47" fmla="*/ 113 h 137"/>
                <a:gd name="T48" fmla="*/ 83 w 274"/>
                <a:gd name="T49" fmla="*/ 123 h 137"/>
                <a:gd name="T50" fmla="*/ 97 w 274"/>
                <a:gd name="T51" fmla="*/ 121 h 137"/>
                <a:gd name="T52" fmla="*/ 100 w 274"/>
                <a:gd name="T53" fmla="*/ 125 h 137"/>
                <a:gd name="T54" fmla="*/ 108 w 274"/>
                <a:gd name="T55" fmla="*/ 126 h 137"/>
                <a:gd name="T56" fmla="*/ 113 w 274"/>
                <a:gd name="T57" fmla="*/ 126 h 137"/>
                <a:gd name="T58" fmla="*/ 132 w 274"/>
                <a:gd name="T59" fmla="*/ 136 h 137"/>
                <a:gd name="T60" fmla="*/ 126 w 274"/>
                <a:gd name="T61" fmla="*/ 130 h 137"/>
                <a:gd name="T62" fmla="*/ 128 w 274"/>
                <a:gd name="T63" fmla="*/ 135 h 137"/>
                <a:gd name="T64" fmla="*/ 135 w 274"/>
                <a:gd name="T65" fmla="*/ 135 h 137"/>
                <a:gd name="T66" fmla="*/ 149 w 274"/>
                <a:gd name="T67" fmla="*/ 136 h 137"/>
                <a:gd name="T68" fmla="*/ 152 w 274"/>
                <a:gd name="T69" fmla="*/ 133 h 137"/>
                <a:gd name="T70" fmla="*/ 167 w 274"/>
                <a:gd name="T71" fmla="*/ 131 h 137"/>
                <a:gd name="T72" fmla="*/ 180 w 274"/>
                <a:gd name="T73" fmla="*/ 128 h 137"/>
                <a:gd name="T74" fmla="*/ 175 w 274"/>
                <a:gd name="T75" fmla="*/ 122 h 137"/>
                <a:gd name="T76" fmla="*/ 187 w 274"/>
                <a:gd name="T77" fmla="*/ 119 h 137"/>
                <a:gd name="T78" fmla="*/ 192 w 274"/>
                <a:gd name="T79" fmla="*/ 117 h 137"/>
                <a:gd name="T80" fmla="*/ 199 w 274"/>
                <a:gd name="T81" fmla="*/ 119 h 137"/>
                <a:gd name="T82" fmla="*/ 203 w 274"/>
                <a:gd name="T83" fmla="*/ 119 h 137"/>
                <a:gd name="T84" fmla="*/ 217 w 274"/>
                <a:gd name="T85" fmla="*/ 111 h 137"/>
                <a:gd name="T86" fmla="*/ 217 w 274"/>
                <a:gd name="T87" fmla="*/ 106 h 137"/>
                <a:gd name="T88" fmla="*/ 232 w 274"/>
                <a:gd name="T89" fmla="*/ 96 h 137"/>
                <a:gd name="T90" fmla="*/ 231 w 274"/>
                <a:gd name="T91" fmla="*/ 97 h 137"/>
                <a:gd name="T92" fmla="*/ 238 w 274"/>
                <a:gd name="T93" fmla="*/ 95 h 137"/>
                <a:gd name="T94" fmla="*/ 234 w 274"/>
                <a:gd name="T95" fmla="*/ 85 h 137"/>
                <a:gd name="T96" fmla="*/ 242 w 274"/>
                <a:gd name="T97" fmla="*/ 73 h 137"/>
                <a:gd name="T98" fmla="*/ 238 w 274"/>
                <a:gd name="T99" fmla="*/ 77 h 137"/>
                <a:gd name="T100" fmla="*/ 252 w 274"/>
                <a:gd name="T101" fmla="*/ 71 h 137"/>
                <a:gd name="T102" fmla="*/ 266 w 274"/>
                <a:gd name="T103" fmla="*/ 40 h 137"/>
                <a:gd name="T104" fmla="*/ 258 w 274"/>
                <a:gd name="T105" fmla="*/ 48 h 137"/>
                <a:gd name="T106" fmla="*/ 268 w 274"/>
                <a:gd name="T107" fmla="*/ 35 h 137"/>
                <a:gd name="T108" fmla="*/ 259 w 274"/>
                <a:gd name="T109" fmla="*/ 22 h 137"/>
                <a:gd name="T110" fmla="*/ 262 w 274"/>
                <a:gd name="T111" fmla="*/ 27 h 137"/>
                <a:gd name="T112" fmla="*/ 273 w 274"/>
                <a:gd name="T113" fmla="*/ 17 h 137"/>
                <a:gd name="T114" fmla="*/ 273 w 274"/>
                <a:gd name="T115" fmla="*/ 12 h 137"/>
                <a:gd name="T116" fmla="*/ 266 w 274"/>
                <a:gd name="T117" fmla="*/ 7 h 137"/>
                <a:gd name="T118" fmla="*/ 269 w 274"/>
                <a:gd name="T119" fmla="*/ 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74" h="137">
                  <a:moveTo>
                    <a:pt x="250" y="51"/>
                  </a:moveTo>
                  <a:cubicBezTo>
                    <a:pt x="250" y="51"/>
                    <a:pt x="250" y="51"/>
                    <a:pt x="250" y="51"/>
                  </a:cubicBezTo>
                  <a:cubicBezTo>
                    <a:pt x="250" y="52"/>
                    <a:pt x="250" y="52"/>
                    <a:pt x="250" y="52"/>
                  </a:cubicBezTo>
                  <a:cubicBezTo>
                    <a:pt x="250" y="53"/>
                    <a:pt x="250" y="53"/>
                    <a:pt x="249" y="53"/>
                  </a:cubicBezTo>
                  <a:cubicBezTo>
                    <a:pt x="249" y="53"/>
                    <a:pt x="248" y="53"/>
                    <a:pt x="248" y="53"/>
                  </a:cubicBezTo>
                  <a:cubicBezTo>
                    <a:pt x="248" y="53"/>
                    <a:pt x="248" y="53"/>
                    <a:pt x="248" y="53"/>
                  </a:cubicBezTo>
                  <a:cubicBezTo>
                    <a:pt x="248" y="54"/>
                    <a:pt x="248" y="54"/>
                    <a:pt x="249" y="55"/>
                  </a:cubicBezTo>
                  <a:cubicBezTo>
                    <a:pt x="251" y="56"/>
                    <a:pt x="251" y="56"/>
                    <a:pt x="251" y="56"/>
                  </a:cubicBezTo>
                  <a:cubicBezTo>
                    <a:pt x="252" y="53"/>
                    <a:pt x="252" y="53"/>
                    <a:pt x="252" y="53"/>
                  </a:cubicBezTo>
                  <a:cubicBezTo>
                    <a:pt x="253" y="54"/>
                    <a:pt x="253" y="54"/>
                    <a:pt x="253" y="54"/>
                  </a:cubicBezTo>
                  <a:cubicBezTo>
                    <a:pt x="252" y="56"/>
                    <a:pt x="252" y="56"/>
                    <a:pt x="252" y="56"/>
                  </a:cubicBezTo>
                  <a:cubicBezTo>
                    <a:pt x="258" y="59"/>
                    <a:pt x="258" y="59"/>
                    <a:pt x="258" y="59"/>
                  </a:cubicBezTo>
                  <a:cubicBezTo>
                    <a:pt x="258" y="60"/>
                    <a:pt x="259" y="59"/>
                    <a:pt x="260" y="58"/>
                  </a:cubicBezTo>
                  <a:cubicBezTo>
                    <a:pt x="260" y="58"/>
                    <a:pt x="260" y="58"/>
                    <a:pt x="260" y="58"/>
                  </a:cubicBezTo>
                  <a:cubicBezTo>
                    <a:pt x="258" y="63"/>
                    <a:pt x="258" y="63"/>
                    <a:pt x="258" y="63"/>
                  </a:cubicBezTo>
                  <a:cubicBezTo>
                    <a:pt x="257" y="63"/>
                    <a:pt x="257" y="63"/>
                    <a:pt x="257" y="63"/>
                  </a:cubicBezTo>
                  <a:cubicBezTo>
                    <a:pt x="258" y="62"/>
                    <a:pt x="258" y="62"/>
                    <a:pt x="257" y="61"/>
                  </a:cubicBezTo>
                  <a:cubicBezTo>
                    <a:pt x="251" y="58"/>
                    <a:pt x="251" y="58"/>
                    <a:pt x="251" y="58"/>
                  </a:cubicBezTo>
                  <a:cubicBezTo>
                    <a:pt x="250" y="60"/>
                    <a:pt x="250" y="60"/>
                    <a:pt x="250" y="60"/>
                  </a:cubicBezTo>
                  <a:cubicBezTo>
                    <a:pt x="250" y="59"/>
                    <a:pt x="250" y="59"/>
                    <a:pt x="250" y="59"/>
                  </a:cubicBezTo>
                  <a:cubicBezTo>
                    <a:pt x="250" y="58"/>
                    <a:pt x="250" y="58"/>
                    <a:pt x="250" y="58"/>
                  </a:cubicBezTo>
                  <a:cubicBezTo>
                    <a:pt x="250" y="57"/>
                    <a:pt x="250" y="57"/>
                    <a:pt x="250" y="57"/>
                  </a:cubicBezTo>
                  <a:cubicBezTo>
                    <a:pt x="249" y="57"/>
                    <a:pt x="248" y="56"/>
                    <a:pt x="248" y="55"/>
                  </a:cubicBezTo>
                  <a:cubicBezTo>
                    <a:pt x="247" y="54"/>
                    <a:pt x="247" y="53"/>
                    <a:pt x="248" y="52"/>
                  </a:cubicBezTo>
                  <a:cubicBezTo>
                    <a:pt x="248" y="52"/>
                    <a:pt x="249" y="51"/>
                    <a:pt x="250" y="51"/>
                  </a:cubicBezTo>
                  <a:cubicBezTo>
                    <a:pt x="250" y="51"/>
                    <a:pt x="250" y="51"/>
                    <a:pt x="250" y="51"/>
                  </a:cubicBezTo>
                  <a:close/>
                  <a:moveTo>
                    <a:pt x="14" y="15"/>
                  </a:moveTo>
                  <a:cubicBezTo>
                    <a:pt x="14" y="14"/>
                    <a:pt x="14" y="13"/>
                    <a:pt x="12" y="13"/>
                  </a:cubicBezTo>
                  <a:cubicBezTo>
                    <a:pt x="5" y="13"/>
                    <a:pt x="5" y="13"/>
                    <a:pt x="5" y="13"/>
                  </a:cubicBezTo>
                  <a:cubicBezTo>
                    <a:pt x="4" y="13"/>
                    <a:pt x="2" y="13"/>
                    <a:pt x="1" y="12"/>
                  </a:cubicBezTo>
                  <a:cubicBezTo>
                    <a:pt x="0" y="11"/>
                    <a:pt x="0" y="10"/>
                    <a:pt x="0" y="8"/>
                  </a:cubicBezTo>
                  <a:cubicBezTo>
                    <a:pt x="0" y="7"/>
                    <a:pt x="0" y="5"/>
                    <a:pt x="1" y="5"/>
                  </a:cubicBezTo>
                  <a:cubicBezTo>
                    <a:pt x="2" y="3"/>
                    <a:pt x="3" y="3"/>
                    <a:pt x="5" y="3"/>
                  </a:cubicBezTo>
                  <a:cubicBezTo>
                    <a:pt x="12" y="2"/>
                    <a:pt x="12" y="2"/>
                    <a:pt x="12" y="2"/>
                  </a:cubicBezTo>
                  <a:cubicBezTo>
                    <a:pt x="13" y="2"/>
                    <a:pt x="13" y="1"/>
                    <a:pt x="13" y="0"/>
                  </a:cubicBezTo>
                  <a:cubicBezTo>
                    <a:pt x="14" y="0"/>
                    <a:pt x="14" y="0"/>
                    <a:pt x="14" y="0"/>
                  </a:cubicBezTo>
                  <a:cubicBezTo>
                    <a:pt x="14" y="6"/>
                    <a:pt x="14" y="6"/>
                    <a:pt x="14" y="6"/>
                  </a:cubicBezTo>
                  <a:cubicBezTo>
                    <a:pt x="14" y="6"/>
                    <a:pt x="14" y="6"/>
                    <a:pt x="14" y="6"/>
                  </a:cubicBezTo>
                  <a:cubicBezTo>
                    <a:pt x="14" y="5"/>
                    <a:pt x="13" y="4"/>
                    <a:pt x="12" y="4"/>
                  </a:cubicBezTo>
                  <a:cubicBezTo>
                    <a:pt x="5" y="5"/>
                    <a:pt x="5" y="5"/>
                    <a:pt x="5" y="5"/>
                  </a:cubicBezTo>
                  <a:cubicBezTo>
                    <a:pt x="4" y="5"/>
                    <a:pt x="3" y="5"/>
                    <a:pt x="2" y="5"/>
                  </a:cubicBezTo>
                  <a:cubicBezTo>
                    <a:pt x="1" y="6"/>
                    <a:pt x="1" y="7"/>
                    <a:pt x="1" y="8"/>
                  </a:cubicBezTo>
                  <a:cubicBezTo>
                    <a:pt x="1" y="11"/>
                    <a:pt x="3" y="12"/>
                    <a:pt x="6" y="12"/>
                  </a:cubicBezTo>
                  <a:cubicBezTo>
                    <a:pt x="13" y="11"/>
                    <a:pt x="13" y="11"/>
                    <a:pt x="13" y="11"/>
                  </a:cubicBezTo>
                  <a:cubicBezTo>
                    <a:pt x="14" y="11"/>
                    <a:pt x="14" y="11"/>
                    <a:pt x="14" y="9"/>
                  </a:cubicBezTo>
                  <a:cubicBezTo>
                    <a:pt x="14" y="9"/>
                    <a:pt x="14" y="9"/>
                    <a:pt x="14" y="9"/>
                  </a:cubicBezTo>
                  <a:cubicBezTo>
                    <a:pt x="14" y="15"/>
                    <a:pt x="14" y="15"/>
                    <a:pt x="14" y="15"/>
                  </a:cubicBezTo>
                  <a:cubicBezTo>
                    <a:pt x="14" y="15"/>
                    <a:pt x="14" y="15"/>
                    <a:pt x="14" y="15"/>
                  </a:cubicBezTo>
                  <a:close/>
                  <a:moveTo>
                    <a:pt x="3" y="27"/>
                  </a:moveTo>
                  <a:cubicBezTo>
                    <a:pt x="2" y="23"/>
                    <a:pt x="2" y="23"/>
                    <a:pt x="2" y="23"/>
                  </a:cubicBezTo>
                  <a:cubicBezTo>
                    <a:pt x="2" y="23"/>
                    <a:pt x="2" y="23"/>
                    <a:pt x="2" y="23"/>
                  </a:cubicBezTo>
                  <a:cubicBezTo>
                    <a:pt x="2" y="23"/>
                    <a:pt x="3" y="24"/>
                    <a:pt x="4" y="24"/>
                  </a:cubicBezTo>
                  <a:cubicBezTo>
                    <a:pt x="9" y="23"/>
                    <a:pt x="9" y="23"/>
                    <a:pt x="9" y="23"/>
                  </a:cubicBezTo>
                  <a:cubicBezTo>
                    <a:pt x="10" y="23"/>
                    <a:pt x="10" y="23"/>
                    <a:pt x="10" y="22"/>
                  </a:cubicBezTo>
                  <a:cubicBezTo>
                    <a:pt x="11" y="22"/>
                    <a:pt x="11" y="21"/>
                    <a:pt x="10" y="21"/>
                  </a:cubicBezTo>
                  <a:cubicBezTo>
                    <a:pt x="10" y="20"/>
                    <a:pt x="10" y="19"/>
                    <a:pt x="9" y="19"/>
                  </a:cubicBezTo>
                  <a:cubicBezTo>
                    <a:pt x="3" y="20"/>
                    <a:pt x="3" y="20"/>
                    <a:pt x="3" y="20"/>
                  </a:cubicBezTo>
                  <a:cubicBezTo>
                    <a:pt x="2" y="20"/>
                    <a:pt x="2" y="21"/>
                    <a:pt x="2" y="21"/>
                  </a:cubicBezTo>
                  <a:cubicBezTo>
                    <a:pt x="2" y="21"/>
                    <a:pt x="2" y="21"/>
                    <a:pt x="2" y="21"/>
                  </a:cubicBezTo>
                  <a:cubicBezTo>
                    <a:pt x="1" y="17"/>
                    <a:pt x="1" y="17"/>
                    <a:pt x="1" y="17"/>
                  </a:cubicBezTo>
                  <a:cubicBezTo>
                    <a:pt x="1" y="17"/>
                    <a:pt x="1" y="17"/>
                    <a:pt x="1" y="17"/>
                  </a:cubicBezTo>
                  <a:cubicBezTo>
                    <a:pt x="1" y="18"/>
                    <a:pt x="2" y="18"/>
                    <a:pt x="3" y="18"/>
                  </a:cubicBezTo>
                  <a:cubicBezTo>
                    <a:pt x="8" y="17"/>
                    <a:pt x="8" y="17"/>
                    <a:pt x="8" y="17"/>
                  </a:cubicBezTo>
                  <a:cubicBezTo>
                    <a:pt x="9" y="17"/>
                    <a:pt x="9" y="17"/>
                    <a:pt x="9" y="17"/>
                  </a:cubicBezTo>
                  <a:cubicBezTo>
                    <a:pt x="9" y="17"/>
                    <a:pt x="9" y="17"/>
                    <a:pt x="9" y="16"/>
                  </a:cubicBezTo>
                  <a:cubicBezTo>
                    <a:pt x="10" y="16"/>
                    <a:pt x="10" y="16"/>
                    <a:pt x="10" y="16"/>
                  </a:cubicBezTo>
                  <a:cubicBezTo>
                    <a:pt x="11" y="19"/>
                    <a:pt x="11" y="19"/>
                    <a:pt x="11" y="19"/>
                  </a:cubicBezTo>
                  <a:cubicBezTo>
                    <a:pt x="10" y="19"/>
                    <a:pt x="10" y="19"/>
                    <a:pt x="10" y="19"/>
                  </a:cubicBezTo>
                  <a:cubicBezTo>
                    <a:pt x="11" y="20"/>
                    <a:pt x="12" y="21"/>
                    <a:pt x="12" y="22"/>
                  </a:cubicBezTo>
                  <a:cubicBezTo>
                    <a:pt x="12" y="23"/>
                    <a:pt x="11" y="24"/>
                    <a:pt x="9" y="25"/>
                  </a:cubicBezTo>
                  <a:cubicBezTo>
                    <a:pt x="4" y="25"/>
                    <a:pt x="4" y="25"/>
                    <a:pt x="4" y="25"/>
                  </a:cubicBezTo>
                  <a:cubicBezTo>
                    <a:pt x="3" y="26"/>
                    <a:pt x="3" y="26"/>
                    <a:pt x="3" y="27"/>
                  </a:cubicBezTo>
                  <a:cubicBezTo>
                    <a:pt x="3" y="27"/>
                    <a:pt x="3" y="27"/>
                    <a:pt x="3" y="27"/>
                  </a:cubicBezTo>
                  <a:close/>
                  <a:moveTo>
                    <a:pt x="16" y="29"/>
                  </a:moveTo>
                  <a:cubicBezTo>
                    <a:pt x="16" y="29"/>
                    <a:pt x="16" y="29"/>
                    <a:pt x="16" y="29"/>
                  </a:cubicBezTo>
                  <a:cubicBezTo>
                    <a:pt x="15" y="29"/>
                    <a:pt x="15" y="29"/>
                    <a:pt x="15" y="29"/>
                  </a:cubicBezTo>
                  <a:cubicBezTo>
                    <a:pt x="15" y="28"/>
                    <a:pt x="15" y="28"/>
                    <a:pt x="15" y="28"/>
                  </a:cubicBezTo>
                  <a:cubicBezTo>
                    <a:pt x="15" y="27"/>
                    <a:pt x="16" y="27"/>
                    <a:pt x="16" y="27"/>
                  </a:cubicBezTo>
                  <a:cubicBezTo>
                    <a:pt x="16" y="27"/>
                    <a:pt x="16" y="27"/>
                    <a:pt x="17" y="27"/>
                  </a:cubicBezTo>
                  <a:cubicBezTo>
                    <a:pt x="17" y="27"/>
                    <a:pt x="17" y="28"/>
                    <a:pt x="17" y="28"/>
                  </a:cubicBezTo>
                  <a:cubicBezTo>
                    <a:pt x="17" y="29"/>
                    <a:pt x="17" y="29"/>
                    <a:pt x="17" y="29"/>
                  </a:cubicBezTo>
                  <a:cubicBezTo>
                    <a:pt x="17" y="29"/>
                    <a:pt x="17" y="29"/>
                    <a:pt x="16" y="29"/>
                  </a:cubicBezTo>
                  <a:close/>
                  <a:moveTo>
                    <a:pt x="4" y="33"/>
                  </a:moveTo>
                  <a:cubicBezTo>
                    <a:pt x="3" y="29"/>
                    <a:pt x="3" y="29"/>
                    <a:pt x="3" y="29"/>
                  </a:cubicBezTo>
                  <a:cubicBezTo>
                    <a:pt x="4" y="29"/>
                    <a:pt x="4" y="29"/>
                    <a:pt x="4" y="29"/>
                  </a:cubicBezTo>
                  <a:cubicBezTo>
                    <a:pt x="4" y="30"/>
                    <a:pt x="4" y="30"/>
                    <a:pt x="5" y="30"/>
                  </a:cubicBezTo>
                  <a:cubicBezTo>
                    <a:pt x="10" y="29"/>
                    <a:pt x="10" y="29"/>
                    <a:pt x="10" y="29"/>
                  </a:cubicBezTo>
                  <a:cubicBezTo>
                    <a:pt x="11" y="29"/>
                    <a:pt x="11" y="28"/>
                    <a:pt x="11" y="28"/>
                  </a:cubicBezTo>
                  <a:cubicBezTo>
                    <a:pt x="11" y="27"/>
                    <a:pt x="11" y="27"/>
                    <a:pt x="11" y="27"/>
                  </a:cubicBezTo>
                  <a:cubicBezTo>
                    <a:pt x="11" y="27"/>
                    <a:pt x="11" y="27"/>
                    <a:pt x="11" y="27"/>
                  </a:cubicBezTo>
                  <a:cubicBezTo>
                    <a:pt x="13" y="30"/>
                    <a:pt x="13" y="30"/>
                    <a:pt x="13" y="30"/>
                  </a:cubicBezTo>
                  <a:cubicBezTo>
                    <a:pt x="5" y="32"/>
                    <a:pt x="5" y="32"/>
                    <a:pt x="5" y="32"/>
                  </a:cubicBezTo>
                  <a:cubicBezTo>
                    <a:pt x="5" y="32"/>
                    <a:pt x="4" y="33"/>
                    <a:pt x="4" y="33"/>
                  </a:cubicBezTo>
                  <a:cubicBezTo>
                    <a:pt x="4" y="33"/>
                    <a:pt x="4" y="33"/>
                    <a:pt x="4" y="33"/>
                  </a:cubicBezTo>
                  <a:close/>
                  <a:moveTo>
                    <a:pt x="16" y="42"/>
                  </a:moveTo>
                  <a:cubicBezTo>
                    <a:pt x="16" y="41"/>
                    <a:pt x="15" y="41"/>
                    <a:pt x="14" y="41"/>
                  </a:cubicBezTo>
                  <a:cubicBezTo>
                    <a:pt x="6" y="40"/>
                    <a:pt x="6" y="40"/>
                    <a:pt x="6" y="40"/>
                  </a:cubicBezTo>
                  <a:cubicBezTo>
                    <a:pt x="6" y="40"/>
                    <a:pt x="6" y="40"/>
                    <a:pt x="6" y="40"/>
                  </a:cubicBezTo>
                  <a:cubicBezTo>
                    <a:pt x="6" y="40"/>
                    <a:pt x="6" y="40"/>
                    <a:pt x="6" y="40"/>
                  </a:cubicBezTo>
                  <a:cubicBezTo>
                    <a:pt x="13" y="35"/>
                    <a:pt x="13" y="35"/>
                    <a:pt x="13" y="35"/>
                  </a:cubicBezTo>
                  <a:cubicBezTo>
                    <a:pt x="14" y="34"/>
                    <a:pt x="14" y="33"/>
                    <a:pt x="14" y="33"/>
                  </a:cubicBezTo>
                  <a:cubicBezTo>
                    <a:pt x="14" y="33"/>
                    <a:pt x="14" y="33"/>
                    <a:pt x="14" y="33"/>
                  </a:cubicBezTo>
                  <a:cubicBezTo>
                    <a:pt x="15" y="37"/>
                    <a:pt x="15" y="37"/>
                    <a:pt x="15" y="37"/>
                  </a:cubicBezTo>
                  <a:cubicBezTo>
                    <a:pt x="15" y="37"/>
                    <a:pt x="15" y="37"/>
                    <a:pt x="15" y="37"/>
                  </a:cubicBezTo>
                  <a:cubicBezTo>
                    <a:pt x="15" y="37"/>
                    <a:pt x="14" y="36"/>
                    <a:pt x="14" y="36"/>
                  </a:cubicBezTo>
                  <a:cubicBezTo>
                    <a:pt x="14" y="36"/>
                    <a:pt x="14" y="36"/>
                    <a:pt x="13" y="37"/>
                  </a:cubicBezTo>
                  <a:cubicBezTo>
                    <a:pt x="9" y="40"/>
                    <a:pt x="9" y="40"/>
                    <a:pt x="9" y="40"/>
                  </a:cubicBezTo>
                  <a:cubicBezTo>
                    <a:pt x="14" y="40"/>
                    <a:pt x="14" y="40"/>
                    <a:pt x="14" y="40"/>
                  </a:cubicBezTo>
                  <a:cubicBezTo>
                    <a:pt x="14" y="40"/>
                    <a:pt x="15" y="40"/>
                    <a:pt x="15" y="40"/>
                  </a:cubicBezTo>
                  <a:cubicBezTo>
                    <a:pt x="16" y="40"/>
                    <a:pt x="16" y="40"/>
                    <a:pt x="16" y="39"/>
                  </a:cubicBezTo>
                  <a:cubicBezTo>
                    <a:pt x="16" y="39"/>
                    <a:pt x="16" y="39"/>
                    <a:pt x="16" y="39"/>
                  </a:cubicBezTo>
                  <a:cubicBezTo>
                    <a:pt x="16" y="42"/>
                    <a:pt x="16" y="42"/>
                    <a:pt x="16" y="42"/>
                  </a:cubicBezTo>
                  <a:cubicBezTo>
                    <a:pt x="16" y="42"/>
                    <a:pt x="16" y="42"/>
                    <a:pt x="16" y="42"/>
                  </a:cubicBezTo>
                  <a:close/>
                  <a:moveTo>
                    <a:pt x="14" y="53"/>
                  </a:moveTo>
                  <a:cubicBezTo>
                    <a:pt x="13" y="53"/>
                    <a:pt x="12" y="53"/>
                    <a:pt x="11" y="52"/>
                  </a:cubicBezTo>
                  <a:cubicBezTo>
                    <a:pt x="10" y="51"/>
                    <a:pt x="10" y="51"/>
                    <a:pt x="9" y="50"/>
                  </a:cubicBezTo>
                  <a:cubicBezTo>
                    <a:pt x="9" y="49"/>
                    <a:pt x="9" y="48"/>
                    <a:pt x="9" y="47"/>
                  </a:cubicBezTo>
                  <a:cubicBezTo>
                    <a:pt x="10" y="46"/>
                    <a:pt x="11" y="45"/>
                    <a:pt x="12" y="45"/>
                  </a:cubicBezTo>
                  <a:cubicBezTo>
                    <a:pt x="13" y="44"/>
                    <a:pt x="14" y="44"/>
                    <a:pt x="16" y="45"/>
                  </a:cubicBezTo>
                  <a:cubicBezTo>
                    <a:pt x="17" y="45"/>
                    <a:pt x="18" y="46"/>
                    <a:pt x="18" y="47"/>
                  </a:cubicBezTo>
                  <a:cubicBezTo>
                    <a:pt x="18" y="48"/>
                    <a:pt x="18" y="49"/>
                    <a:pt x="18" y="50"/>
                  </a:cubicBezTo>
                  <a:cubicBezTo>
                    <a:pt x="18" y="51"/>
                    <a:pt x="17" y="51"/>
                    <a:pt x="16" y="52"/>
                  </a:cubicBezTo>
                  <a:cubicBezTo>
                    <a:pt x="14" y="46"/>
                    <a:pt x="14" y="46"/>
                    <a:pt x="14" y="46"/>
                  </a:cubicBezTo>
                  <a:cubicBezTo>
                    <a:pt x="12" y="46"/>
                    <a:pt x="12" y="47"/>
                    <a:pt x="11" y="48"/>
                  </a:cubicBezTo>
                  <a:cubicBezTo>
                    <a:pt x="10" y="49"/>
                    <a:pt x="10" y="49"/>
                    <a:pt x="10" y="51"/>
                  </a:cubicBezTo>
                  <a:cubicBezTo>
                    <a:pt x="11" y="51"/>
                    <a:pt x="11" y="52"/>
                    <a:pt x="12" y="52"/>
                  </a:cubicBezTo>
                  <a:cubicBezTo>
                    <a:pt x="13" y="52"/>
                    <a:pt x="14" y="52"/>
                    <a:pt x="14" y="53"/>
                  </a:cubicBezTo>
                  <a:cubicBezTo>
                    <a:pt x="14" y="53"/>
                    <a:pt x="14" y="53"/>
                    <a:pt x="14" y="53"/>
                  </a:cubicBezTo>
                  <a:close/>
                  <a:moveTo>
                    <a:pt x="16" y="49"/>
                  </a:moveTo>
                  <a:cubicBezTo>
                    <a:pt x="18" y="49"/>
                    <a:pt x="18" y="48"/>
                    <a:pt x="18" y="47"/>
                  </a:cubicBezTo>
                  <a:cubicBezTo>
                    <a:pt x="17" y="45"/>
                    <a:pt x="16" y="45"/>
                    <a:pt x="14" y="45"/>
                  </a:cubicBezTo>
                  <a:cubicBezTo>
                    <a:pt x="16" y="49"/>
                    <a:pt x="16" y="49"/>
                    <a:pt x="16" y="49"/>
                  </a:cubicBezTo>
                  <a:close/>
                  <a:moveTo>
                    <a:pt x="22" y="58"/>
                  </a:moveTo>
                  <a:cubicBezTo>
                    <a:pt x="22" y="58"/>
                    <a:pt x="21" y="58"/>
                    <a:pt x="21" y="57"/>
                  </a:cubicBezTo>
                  <a:cubicBezTo>
                    <a:pt x="21" y="57"/>
                    <a:pt x="21" y="57"/>
                    <a:pt x="21" y="57"/>
                  </a:cubicBezTo>
                  <a:cubicBezTo>
                    <a:pt x="21" y="56"/>
                    <a:pt x="21" y="56"/>
                    <a:pt x="21" y="56"/>
                  </a:cubicBezTo>
                  <a:cubicBezTo>
                    <a:pt x="21" y="55"/>
                    <a:pt x="21" y="55"/>
                    <a:pt x="20" y="55"/>
                  </a:cubicBezTo>
                  <a:cubicBezTo>
                    <a:pt x="20" y="55"/>
                    <a:pt x="20" y="55"/>
                    <a:pt x="19" y="55"/>
                  </a:cubicBezTo>
                  <a:cubicBezTo>
                    <a:pt x="15" y="57"/>
                    <a:pt x="15" y="57"/>
                    <a:pt x="15" y="57"/>
                  </a:cubicBezTo>
                  <a:cubicBezTo>
                    <a:pt x="14" y="58"/>
                    <a:pt x="14" y="59"/>
                    <a:pt x="14" y="59"/>
                  </a:cubicBezTo>
                  <a:cubicBezTo>
                    <a:pt x="14" y="59"/>
                    <a:pt x="14" y="59"/>
                    <a:pt x="14" y="59"/>
                  </a:cubicBezTo>
                  <a:cubicBezTo>
                    <a:pt x="12" y="55"/>
                    <a:pt x="12" y="55"/>
                    <a:pt x="12" y="55"/>
                  </a:cubicBezTo>
                  <a:cubicBezTo>
                    <a:pt x="12" y="55"/>
                    <a:pt x="12" y="55"/>
                    <a:pt x="12" y="55"/>
                  </a:cubicBezTo>
                  <a:cubicBezTo>
                    <a:pt x="13" y="56"/>
                    <a:pt x="14" y="56"/>
                    <a:pt x="14" y="56"/>
                  </a:cubicBezTo>
                  <a:cubicBezTo>
                    <a:pt x="19" y="54"/>
                    <a:pt x="19" y="54"/>
                    <a:pt x="19" y="54"/>
                  </a:cubicBezTo>
                  <a:cubicBezTo>
                    <a:pt x="20" y="53"/>
                    <a:pt x="20" y="53"/>
                    <a:pt x="20" y="53"/>
                  </a:cubicBezTo>
                  <a:cubicBezTo>
                    <a:pt x="20" y="53"/>
                    <a:pt x="20" y="52"/>
                    <a:pt x="20" y="52"/>
                  </a:cubicBezTo>
                  <a:cubicBezTo>
                    <a:pt x="20" y="52"/>
                    <a:pt x="20" y="52"/>
                    <a:pt x="20" y="52"/>
                  </a:cubicBezTo>
                  <a:cubicBezTo>
                    <a:pt x="22" y="54"/>
                    <a:pt x="22" y="54"/>
                    <a:pt x="22" y="54"/>
                  </a:cubicBezTo>
                  <a:cubicBezTo>
                    <a:pt x="21" y="55"/>
                    <a:pt x="21" y="55"/>
                    <a:pt x="21" y="55"/>
                  </a:cubicBezTo>
                  <a:cubicBezTo>
                    <a:pt x="22" y="55"/>
                    <a:pt x="23" y="56"/>
                    <a:pt x="24" y="57"/>
                  </a:cubicBezTo>
                  <a:cubicBezTo>
                    <a:pt x="24" y="57"/>
                    <a:pt x="24" y="57"/>
                    <a:pt x="24" y="57"/>
                  </a:cubicBezTo>
                  <a:cubicBezTo>
                    <a:pt x="23" y="58"/>
                    <a:pt x="22" y="58"/>
                    <a:pt x="22" y="58"/>
                  </a:cubicBezTo>
                  <a:close/>
                  <a:moveTo>
                    <a:pt x="21" y="67"/>
                  </a:moveTo>
                  <a:cubicBezTo>
                    <a:pt x="20" y="68"/>
                    <a:pt x="19" y="68"/>
                    <a:pt x="18" y="67"/>
                  </a:cubicBezTo>
                  <a:cubicBezTo>
                    <a:pt x="18" y="67"/>
                    <a:pt x="17" y="67"/>
                    <a:pt x="17" y="66"/>
                  </a:cubicBezTo>
                  <a:cubicBezTo>
                    <a:pt x="17" y="65"/>
                    <a:pt x="16" y="65"/>
                    <a:pt x="16" y="65"/>
                  </a:cubicBezTo>
                  <a:cubicBezTo>
                    <a:pt x="16" y="64"/>
                    <a:pt x="16" y="64"/>
                    <a:pt x="16" y="63"/>
                  </a:cubicBezTo>
                  <a:cubicBezTo>
                    <a:pt x="16" y="63"/>
                    <a:pt x="16" y="63"/>
                    <a:pt x="16" y="63"/>
                  </a:cubicBezTo>
                  <a:cubicBezTo>
                    <a:pt x="16" y="63"/>
                    <a:pt x="16" y="63"/>
                    <a:pt x="16" y="63"/>
                  </a:cubicBezTo>
                  <a:cubicBezTo>
                    <a:pt x="18" y="61"/>
                    <a:pt x="18" y="61"/>
                    <a:pt x="18" y="61"/>
                  </a:cubicBezTo>
                  <a:cubicBezTo>
                    <a:pt x="18" y="61"/>
                    <a:pt x="18" y="61"/>
                    <a:pt x="18" y="61"/>
                  </a:cubicBezTo>
                  <a:cubicBezTo>
                    <a:pt x="17" y="63"/>
                    <a:pt x="16" y="64"/>
                    <a:pt x="17" y="65"/>
                  </a:cubicBezTo>
                  <a:cubicBezTo>
                    <a:pt x="18" y="65"/>
                    <a:pt x="18" y="66"/>
                    <a:pt x="18" y="66"/>
                  </a:cubicBezTo>
                  <a:cubicBezTo>
                    <a:pt x="18" y="66"/>
                    <a:pt x="19" y="66"/>
                    <a:pt x="19" y="66"/>
                  </a:cubicBezTo>
                  <a:cubicBezTo>
                    <a:pt x="20" y="65"/>
                    <a:pt x="20" y="65"/>
                    <a:pt x="20" y="63"/>
                  </a:cubicBezTo>
                  <a:cubicBezTo>
                    <a:pt x="20" y="62"/>
                    <a:pt x="20" y="62"/>
                    <a:pt x="20" y="62"/>
                  </a:cubicBezTo>
                  <a:cubicBezTo>
                    <a:pt x="20" y="61"/>
                    <a:pt x="20" y="60"/>
                    <a:pt x="21" y="59"/>
                  </a:cubicBezTo>
                  <a:cubicBezTo>
                    <a:pt x="22" y="59"/>
                    <a:pt x="22" y="59"/>
                    <a:pt x="23" y="59"/>
                  </a:cubicBezTo>
                  <a:cubicBezTo>
                    <a:pt x="24" y="59"/>
                    <a:pt x="24" y="60"/>
                    <a:pt x="25" y="61"/>
                  </a:cubicBezTo>
                  <a:cubicBezTo>
                    <a:pt x="25" y="61"/>
                    <a:pt x="25" y="61"/>
                    <a:pt x="25" y="62"/>
                  </a:cubicBezTo>
                  <a:cubicBezTo>
                    <a:pt x="25" y="62"/>
                    <a:pt x="25" y="63"/>
                    <a:pt x="26" y="63"/>
                  </a:cubicBezTo>
                  <a:cubicBezTo>
                    <a:pt x="26" y="63"/>
                    <a:pt x="26" y="63"/>
                    <a:pt x="26" y="63"/>
                  </a:cubicBezTo>
                  <a:cubicBezTo>
                    <a:pt x="26" y="63"/>
                    <a:pt x="26" y="63"/>
                    <a:pt x="26" y="63"/>
                  </a:cubicBezTo>
                  <a:cubicBezTo>
                    <a:pt x="24" y="64"/>
                    <a:pt x="24" y="64"/>
                    <a:pt x="24" y="64"/>
                  </a:cubicBezTo>
                  <a:cubicBezTo>
                    <a:pt x="24" y="64"/>
                    <a:pt x="24" y="64"/>
                    <a:pt x="24" y="64"/>
                  </a:cubicBezTo>
                  <a:cubicBezTo>
                    <a:pt x="25" y="63"/>
                    <a:pt x="25" y="61"/>
                    <a:pt x="25" y="61"/>
                  </a:cubicBezTo>
                  <a:cubicBezTo>
                    <a:pt x="25" y="60"/>
                    <a:pt x="24" y="60"/>
                    <a:pt x="24" y="60"/>
                  </a:cubicBezTo>
                  <a:cubicBezTo>
                    <a:pt x="24" y="60"/>
                    <a:pt x="23" y="60"/>
                    <a:pt x="23" y="60"/>
                  </a:cubicBezTo>
                  <a:cubicBezTo>
                    <a:pt x="22" y="60"/>
                    <a:pt x="22" y="61"/>
                    <a:pt x="22" y="62"/>
                  </a:cubicBezTo>
                  <a:cubicBezTo>
                    <a:pt x="22" y="64"/>
                    <a:pt x="22" y="64"/>
                    <a:pt x="22" y="64"/>
                  </a:cubicBezTo>
                  <a:cubicBezTo>
                    <a:pt x="22" y="66"/>
                    <a:pt x="22" y="67"/>
                    <a:pt x="21" y="67"/>
                  </a:cubicBezTo>
                  <a:close/>
                  <a:moveTo>
                    <a:pt x="33" y="67"/>
                  </a:moveTo>
                  <a:cubicBezTo>
                    <a:pt x="32" y="67"/>
                    <a:pt x="32" y="67"/>
                    <a:pt x="32" y="67"/>
                  </a:cubicBezTo>
                  <a:cubicBezTo>
                    <a:pt x="32" y="67"/>
                    <a:pt x="32" y="66"/>
                    <a:pt x="31" y="66"/>
                  </a:cubicBezTo>
                  <a:cubicBezTo>
                    <a:pt x="31" y="66"/>
                    <a:pt x="31" y="66"/>
                    <a:pt x="31" y="65"/>
                  </a:cubicBezTo>
                  <a:cubicBezTo>
                    <a:pt x="31" y="65"/>
                    <a:pt x="32" y="65"/>
                    <a:pt x="32" y="65"/>
                  </a:cubicBezTo>
                  <a:cubicBezTo>
                    <a:pt x="32" y="65"/>
                    <a:pt x="32" y="64"/>
                    <a:pt x="32" y="65"/>
                  </a:cubicBezTo>
                  <a:cubicBezTo>
                    <a:pt x="33" y="65"/>
                    <a:pt x="33" y="65"/>
                    <a:pt x="33" y="65"/>
                  </a:cubicBezTo>
                  <a:cubicBezTo>
                    <a:pt x="33" y="65"/>
                    <a:pt x="34" y="65"/>
                    <a:pt x="33" y="66"/>
                  </a:cubicBezTo>
                  <a:cubicBezTo>
                    <a:pt x="33" y="66"/>
                    <a:pt x="33" y="66"/>
                    <a:pt x="33" y="67"/>
                  </a:cubicBezTo>
                  <a:close/>
                  <a:moveTo>
                    <a:pt x="22" y="75"/>
                  </a:moveTo>
                  <a:cubicBezTo>
                    <a:pt x="20" y="71"/>
                    <a:pt x="20" y="71"/>
                    <a:pt x="20" y="71"/>
                  </a:cubicBezTo>
                  <a:cubicBezTo>
                    <a:pt x="20" y="71"/>
                    <a:pt x="20" y="71"/>
                    <a:pt x="20" y="71"/>
                  </a:cubicBezTo>
                  <a:cubicBezTo>
                    <a:pt x="21" y="71"/>
                    <a:pt x="22" y="72"/>
                    <a:pt x="22" y="71"/>
                  </a:cubicBezTo>
                  <a:cubicBezTo>
                    <a:pt x="27" y="69"/>
                    <a:pt x="27" y="69"/>
                    <a:pt x="27" y="69"/>
                  </a:cubicBezTo>
                  <a:cubicBezTo>
                    <a:pt x="28" y="68"/>
                    <a:pt x="28" y="68"/>
                    <a:pt x="28" y="67"/>
                  </a:cubicBezTo>
                  <a:cubicBezTo>
                    <a:pt x="27" y="67"/>
                    <a:pt x="27" y="67"/>
                    <a:pt x="27" y="67"/>
                  </a:cubicBezTo>
                  <a:cubicBezTo>
                    <a:pt x="28" y="67"/>
                    <a:pt x="28" y="67"/>
                    <a:pt x="28" y="67"/>
                  </a:cubicBezTo>
                  <a:cubicBezTo>
                    <a:pt x="30" y="69"/>
                    <a:pt x="30" y="69"/>
                    <a:pt x="30" y="69"/>
                  </a:cubicBezTo>
                  <a:cubicBezTo>
                    <a:pt x="24" y="73"/>
                    <a:pt x="24" y="73"/>
                    <a:pt x="24" y="73"/>
                  </a:cubicBezTo>
                  <a:cubicBezTo>
                    <a:pt x="22" y="73"/>
                    <a:pt x="22" y="73"/>
                    <a:pt x="22" y="75"/>
                  </a:cubicBezTo>
                  <a:cubicBezTo>
                    <a:pt x="22" y="75"/>
                    <a:pt x="22" y="75"/>
                    <a:pt x="22" y="75"/>
                  </a:cubicBezTo>
                  <a:close/>
                  <a:moveTo>
                    <a:pt x="28" y="80"/>
                  </a:moveTo>
                  <a:cubicBezTo>
                    <a:pt x="27" y="80"/>
                    <a:pt x="26" y="80"/>
                    <a:pt x="26" y="79"/>
                  </a:cubicBezTo>
                  <a:cubicBezTo>
                    <a:pt x="26" y="79"/>
                    <a:pt x="25" y="79"/>
                    <a:pt x="25" y="79"/>
                  </a:cubicBezTo>
                  <a:cubicBezTo>
                    <a:pt x="24" y="78"/>
                    <a:pt x="24" y="77"/>
                    <a:pt x="26" y="76"/>
                  </a:cubicBezTo>
                  <a:cubicBezTo>
                    <a:pt x="31" y="73"/>
                    <a:pt x="31" y="73"/>
                    <a:pt x="31" y="73"/>
                  </a:cubicBezTo>
                  <a:cubicBezTo>
                    <a:pt x="30" y="71"/>
                    <a:pt x="30" y="71"/>
                    <a:pt x="30" y="71"/>
                  </a:cubicBezTo>
                  <a:cubicBezTo>
                    <a:pt x="30" y="71"/>
                    <a:pt x="30" y="71"/>
                    <a:pt x="30" y="71"/>
                  </a:cubicBezTo>
                  <a:cubicBezTo>
                    <a:pt x="30" y="71"/>
                    <a:pt x="30" y="71"/>
                    <a:pt x="30" y="71"/>
                  </a:cubicBezTo>
                  <a:cubicBezTo>
                    <a:pt x="31" y="72"/>
                    <a:pt x="32" y="72"/>
                    <a:pt x="34" y="72"/>
                  </a:cubicBezTo>
                  <a:cubicBezTo>
                    <a:pt x="34" y="72"/>
                    <a:pt x="34" y="72"/>
                    <a:pt x="34" y="72"/>
                  </a:cubicBezTo>
                  <a:cubicBezTo>
                    <a:pt x="32" y="73"/>
                    <a:pt x="32" y="73"/>
                    <a:pt x="32" y="73"/>
                  </a:cubicBezTo>
                  <a:cubicBezTo>
                    <a:pt x="33" y="75"/>
                    <a:pt x="33" y="75"/>
                    <a:pt x="33" y="75"/>
                  </a:cubicBezTo>
                  <a:cubicBezTo>
                    <a:pt x="33" y="75"/>
                    <a:pt x="33" y="75"/>
                    <a:pt x="33" y="75"/>
                  </a:cubicBezTo>
                  <a:cubicBezTo>
                    <a:pt x="32" y="74"/>
                    <a:pt x="32" y="74"/>
                    <a:pt x="32" y="74"/>
                  </a:cubicBezTo>
                  <a:cubicBezTo>
                    <a:pt x="27" y="77"/>
                    <a:pt x="27" y="77"/>
                    <a:pt x="27" y="77"/>
                  </a:cubicBezTo>
                  <a:cubicBezTo>
                    <a:pt x="26" y="78"/>
                    <a:pt x="26" y="79"/>
                    <a:pt x="26" y="79"/>
                  </a:cubicBezTo>
                  <a:cubicBezTo>
                    <a:pt x="27" y="79"/>
                    <a:pt x="27" y="79"/>
                    <a:pt x="28" y="80"/>
                  </a:cubicBezTo>
                  <a:cubicBezTo>
                    <a:pt x="28" y="80"/>
                    <a:pt x="28" y="80"/>
                    <a:pt x="28" y="80"/>
                  </a:cubicBezTo>
                  <a:close/>
                  <a:moveTo>
                    <a:pt x="40" y="84"/>
                  </a:moveTo>
                  <a:cubicBezTo>
                    <a:pt x="40" y="84"/>
                    <a:pt x="40" y="83"/>
                    <a:pt x="40" y="83"/>
                  </a:cubicBezTo>
                  <a:cubicBezTo>
                    <a:pt x="39" y="83"/>
                    <a:pt x="39" y="83"/>
                    <a:pt x="39" y="83"/>
                  </a:cubicBezTo>
                  <a:cubicBezTo>
                    <a:pt x="30" y="86"/>
                    <a:pt x="30" y="86"/>
                    <a:pt x="30" y="86"/>
                  </a:cubicBezTo>
                  <a:cubicBezTo>
                    <a:pt x="28" y="87"/>
                    <a:pt x="26" y="87"/>
                    <a:pt x="25" y="86"/>
                  </a:cubicBezTo>
                  <a:cubicBezTo>
                    <a:pt x="24" y="85"/>
                    <a:pt x="25" y="84"/>
                    <a:pt x="25" y="84"/>
                  </a:cubicBezTo>
                  <a:cubicBezTo>
                    <a:pt x="25" y="84"/>
                    <a:pt x="26" y="84"/>
                    <a:pt x="26" y="84"/>
                  </a:cubicBezTo>
                  <a:cubicBezTo>
                    <a:pt x="26" y="84"/>
                    <a:pt x="26" y="84"/>
                    <a:pt x="26" y="84"/>
                  </a:cubicBezTo>
                  <a:cubicBezTo>
                    <a:pt x="26" y="84"/>
                    <a:pt x="27" y="85"/>
                    <a:pt x="27" y="85"/>
                  </a:cubicBezTo>
                  <a:cubicBezTo>
                    <a:pt x="27" y="85"/>
                    <a:pt x="27" y="85"/>
                    <a:pt x="27" y="85"/>
                  </a:cubicBezTo>
                  <a:cubicBezTo>
                    <a:pt x="28" y="86"/>
                    <a:pt x="29" y="86"/>
                    <a:pt x="31" y="85"/>
                  </a:cubicBezTo>
                  <a:cubicBezTo>
                    <a:pt x="34" y="78"/>
                    <a:pt x="34" y="78"/>
                    <a:pt x="34" y="78"/>
                  </a:cubicBezTo>
                  <a:cubicBezTo>
                    <a:pt x="35" y="77"/>
                    <a:pt x="35" y="77"/>
                    <a:pt x="35" y="77"/>
                  </a:cubicBezTo>
                  <a:cubicBezTo>
                    <a:pt x="35" y="77"/>
                    <a:pt x="35" y="77"/>
                    <a:pt x="34" y="76"/>
                  </a:cubicBezTo>
                  <a:cubicBezTo>
                    <a:pt x="35" y="76"/>
                    <a:pt x="35" y="76"/>
                    <a:pt x="35" y="76"/>
                  </a:cubicBezTo>
                  <a:cubicBezTo>
                    <a:pt x="38" y="79"/>
                    <a:pt x="38" y="79"/>
                    <a:pt x="38" y="79"/>
                  </a:cubicBezTo>
                  <a:cubicBezTo>
                    <a:pt x="37" y="79"/>
                    <a:pt x="37" y="79"/>
                    <a:pt x="37" y="79"/>
                  </a:cubicBezTo>
                  <a:cubicBezTo>
                    <a:pt x="37" y="79"/>
                    <a:pt x="36" y="79"/>
                    <a:pt x="36" y="79"/>
                  </a:cubicBezTo>
                  <a:cubicBezTo>
                    <a:pt x="36" y="79"/>
                    <a:pt x="36" y="79"/>
                    <a:pt x="36" y="79"/>
                  </a:cubicBezTo>
                  <a:cubicBezTo>
                    <a:pt x="33" y="84"/>
                    <a:pt x="33" y="84"/>
                    <a:pt x="33" y="84"/>
                  </a:cubicBezTo>
                  <a:cubicBezTo>
                    <a:pt x="38" y="83"/>
                    <a:pt x="38" y="83"/>
                    <a:pt x="38" y="83"/>
                  </a:cubicBezTo>
                  <a:cubicBezTo>
                    <a:pt x="38" y="83"/>
                    <a:pt x="39" y="82"/>
                    <a:pt x="39" y="82"/>
                  </a:cubicBezTo>
                  <a:cubicBezTo>
                    <a:pt x="39" y="82"/>
                    <a:pt x="39" y="82"/>
                    <a:pt x="39" y="82"/>
                  </a:cubicBezTo>
                  <a:cubicBezTo>
                    <a:pt x="39" y="81"/>
                    <a:pt x="39" y="81"/>
                    <a:pt x="38" y="81"/>
                  </a:cubicBezTo>
                  <a:cubicBezTo>
                    <a:pt x="39" y="81"/>
                    <a:pt x="39" y="81"/>
                    <a:pt x="39" y="81"/>
                  </a:cubicBezTo>
                  <a:cubicBezTo>
                    <a:pt x="40" y="84"/>
                    <a:pt x="40" y="84"/>
                    <a:pt x="40" y="84"/>
                  </a:cubicBezTo>
                  <a:cubicBezTo>
                    <a:pt x="40" y="84"/>
                    <a:pt x="40" y="84"/>
                    <a:pt x="40" y="84"/>
                  </a:cubicBezTo>
                  <a:close/>
                  <a:moveTo>
                    <a:pt x="47" y="97"/>
                  </a:moveTo>
                  <a:cubicBezTo>
                    <a:pt x="46" y="97"/>
                    <a:pt x="45" y="98"/>
                    <a:pt x="44" y="98"/>
                  </a:cubicBezTo>
                  <a:cubicBezTo>
                    <a:pt x="42" y="98"/>
                    <a:pt x="41" y="98"/>
                    <a:pt x="40" y="97"/>
                  </a:cubicBezTo>
                  <a:cubicBezTo>
                    <a:pt x="40" y="96"/>
                    <a:pt x="39" y="95"/>
                    <a:pt x="39" y="94"/>
                  </a:cubicBezTo>
                  <a:cubicBezTo>
                    <a:pt x="39" y="93"/>
                    <a:pt x="40" y="91"/>
                    <a:pt x="41" y="91"/>
                  </a:cubicBezTo>
                  <a:cubicBezTo>
                    <a:pt x="42" y="90"/>
                    <a:pt x="43" y="89"/>
                    <a:pt x="44" y="89"/>
                  </a:cubicBezTo>
                  <a:cubicBezTo>
                    <a:pt x="45" y="89"/>
                    <a:pt x="46" y="89"/>
                    <a:pt x="47" y="90"/>
                  </a:cubicBezTo>
                  <a:cubicBezTo>
                    <a:pt x="48" y="91"/>
                    <a:pt x="49" y="92"/>
                    <a:pt x="49" y="93"/>
                  </a:cubicBezTo>
                  <a:cubicBezTo>
                    <a:pt x="49" y="95"/>
                    <a:pt x="48" y="95"/>
                    <a:pt x="47" y="97"/>
                  </a:cubicBezTo>
                  <a:close/>
                  <a:moveTo>
                    <a:pt x="45" y="96"/>
                  </a:moveTo>
                  <a:cubicBezTo>
                    <a:pt x="46" y="95"/>
                    <a:pt x="47" y="94"/>
                    <a:pt x="47" y="93"/>
                  </a:cubicBezTo>
                  <a:cubicBezTo>
                    <a:pt x="48" y="92"/>
                    <a:pt x="47" y="91"/>
                    <a:pt x="47" y="90"/>
                  </a:cubicBezTo>
                  <a:cubicBezTo>
                    <a:pt x="46" y="90"/>
                    <a:pt x="46" y="89"/>
                    <a:pt x="45" y="90"/>
                  </a:cubicBezTo>
                  <a:cubicBezTo>
                    <a:pt x="44" y="90"/>
                    <a:pt x="44" y="91"/>
                    <a:pt x="43" y="91"/>
                  </a:cubicBezTo>
                  <a:cubicBezTo>
                    <a:pt x="42" y="92"/>
                    <a:pt x="41" y="93"/>
                    <a:pt x="41" y="94"/>
                  </a:cubicBezTo>
                  <a:cubicBezTo>
                    <a:pt x="40" y="95"/>
                    <a:pt x="40" y="96"/>
                    <a:pt x="41" y="97"/>
                  </a:cubicBezTo>
                  <a:cubicBezTo>
                    <a:pt x="42" y="97"/>
                    <a:pt x="42" y="97"/>
                    <a:pt x="43" y="97"/>
                  </a:cubicBezTo>
                  <a:cubicBezTo>
                    <a:pt x="44" y="97"/>
                    <a:pt x="44" y="97"/>
                    <a:pt x="45" y="96"/>
                  </a:cubicBezTo>
                  <a:close/>
                  <a:moveTo>
                    <a:pt x="60" y="97"/>
                  </a:moveTo>
                  <a:cubicBezTo>
                    <a:pt x="59" y="97"/>
                    <a:pt x="59" y="97"/>
                    <a:pt x="59" y="97"/>
                  </a:cubicBezTo>
                  <a:cubicBezTo>
                    <a:pt x="59" y="97"/>
                    <a:pt x="59" y="97"/>
                    <a:pt x="59" y="97"/>
                  </a:cubicBezTo>
                  <a:cubicBezTo>
                    <a:pt x="58" y="97"/>
                    <a:pt x="58" y="97"/>
                    <a:pt x="58" y="96"/>
                  </a:cubicBezTo>
                  <a:cubicBezTo>
                    <a:pt x="58" y="96"/>
                    <a:pt x="58" y="95"/>
                    <a:pt x="58" y="95"/>
                  </a:cubicBezTo>
                  <a:cubicBezTo>
                    <a:pt x="58" y="95"/>
                    <a:pt x="58" y="95"/>
                    <a:pt x="58" y="95"/>
                  </a:cubicBezTo>
                  <a:cubicBezTo>
                    <a:pt x="58" y="94"/>
                    <a:pt x="57" y="94"/>
                    <a:pt x="56" y="95"/>
                  </a:cubicBezTo>
                  <a:cubicBezTo>
                    <a:pt x="54" y="97"/>
                    <a:pt x="54" y="97"/>
                    <a:pt x="54" y="97"/>
                  </a:cubicBezTo>
                  <a:cubicBezTo>
                    <a:pt x="56" y="99"/>
                    <a:pt x="56" y="99"/>
                    <a:pt x="56" y="99"/>
                  </a:cubicBezTo>
                  <a:cubicBezTo>
                    <a:pt x="56" y="99"/>
                    <a:pt x="56" y="99"/>
                    <a:pt x="56" y="99"/>
                  </a:cubicBezTo>
                  <a:cubicBezTo>
                    <a:pt x="54" y="97"/>
                    <a:pt x="54" y="97"/>
                    <a:pt x="54" y="97"/>
                  </a:cubicBezTo>
                  <a:cubicBezTo>
                    <a:pt x="50" y="103"/>
                    <a:pt x="50" y="103"/>
                    <a:pt x="50" y="103"/>
                  </a:cubicBezTo>
                  <a:cubicBezTo>
                    <a:pt x="49" y="103"/>
                    <a:pt x="49" y="104"/>
                    <a:pt x="50" y="105"/>
                  </a:cubicBezTo>
                  <a:cubicBezTo>
                    <a:pt x="50" y="105"/>
                    <a:pt x="50" y="105"/>
                    <a:pt x="50" y="105"/>
                  </a:cubicBezTo>
                  <a:cubicBezTo>
                    <a:pt x="46" y="102"/>
                    <a:pt x="46" y="102"/>
                    <a:pt x="46" y="102"/>
                  </a:cubicBezTo>
                  <a:cubicBezTo>
                    <a:pt x="46" y="101"/>
                    <a:pt x="46" y="101"/>
                    <a:pt x="46" y="101"/>
                  </a:cubicBezTo>
                  <a:cubicBezTo>
                    <a:pt x="47" y="102"/>
                    <a:pt x="48" y="102"/>
                    <a:pt x="48" y="101"/>
                  </a:cubicBezTo>
                  <a:cubicBezTo>
                    <a:pt x="52" y="96"/>
                    <a:pt x="52" y="96"/>
                    <a:pt x="52" y="96"/>
                  </a:cubicBezTo>
                  <a:cubicBezTo>
                    <a:pt x="51" y="95"/>
                    <a:pt x="51" y="95"/>
                    <a:pt x="51" y="95"/>
                  </a:cubicBezTo>
                  <a:cubicBezTo>
                    <a:pt x="52" y="95"/>
                    <a:pt x="52" y="95"/>
                    <a:pt x="52" y="95"/>
                  </a:cubicBezTo>
                  <a:cubicBezTo>
                    <a:pt x="53" y="96"/>
                    <a:pt x="53" y="96"/>
                    <a:pt x="53" y="96"/>
                  </a:cubicBezTo>
                  <a:cubicBezTo>
                    <a:pt x="53" y="95"/>
                    <a:pt x="53" y="95"/>
                    <a:pt x="53" y="95"/>
                  </a:cubicBezTo>
                  <a:cubicBezTo>
                    <a:pt x="54" y="95"/>
                    <a:pt x="55" y="94"/>
                    <a:pt x="56" y="94"/>
                  </a:cubicBezTo>
                  <a:cubicBezTo>
                    <a:pt x="57" y="94"/>
                    <a:pt x="58" y="94"/>
                    <a:pt x="59" y="95"/>
                  </a:cubicBezTo>
                  <a:cubicBezTo>
                    <a:pt x="59" y="95"/>
                    <a:pt x="60" y="95"/>
                    <a:pt x="60" y="96"/>
                  </a:cubicBezTo>
                  <a:cubicBezTo>
                    <a:pt x="60" y="96"/>
                    <a:pt x="60" y="96"/>
                    <a:pt x="60" y="97"/>
                  </a:cubicBezTo>
                  <a:close/>
                  <a:moveTo>
                    <a:pt x="65" y="111"/>
                  </a:moveTo>
                  <a:cubicBezTo>
                    <a:pt x="64" y="113"/>
                    <a:pt x="63" y="113"/>
                    <a:pt x="62" y="113"/>
                  </a:cubicBezTo>
                  <a:cubicBezTo>
                    <a:pt x="61" y="113"/>
                    <a:pt x="60" y="113"/>
                    <a:pt x="59" y="112"/>
                  </a:cubicBezTo>
                  <a:cubicBezTo>
                    <a:pt x="58" y="112"/>
                    <a:pt x="58" y="111"/>
                    <a:pt x="58" y="111"/>
                  </a:cubicBezTo>
                  <a:cubicBezTo>
                    <a:pt x="57" y="111"/>
                    <a:pt x="57" y="110"/>
                    <a:pt x="57" y="110"/>
                  </a:cubicBezTo>
                  <a:cubicBezTo>
                    <a:pt x="56" y="109"/>
                    <a:pt x="56" y="110"/>
                    <a:pt x="56" y="110"/>
                  </a:cubicBezTo>
                  <a:cubicBezTo>
                    <a:pt x="56" y="109"/>
                    <a:pt x="56" y="109"/>
                    <a:pt x="56" y="109"/>
                  </a:cubicBezTo>
                  <a:cubicBezTo>
                    <a:pt x="58" y="105"/>
                    <a:pt x="58" y="105"/>
                    <a:pt x="58" y="105"/>
                  </a:cubicBezTo>
                  <a:cubicBezTo>
                    <a:pt x="58" y="106"/>
                    <a:pt x="58" y="106"/>
                    <a:pt x="58" y="106"/>
                  </a:cubicBezTo>
                  <a:cubicBezTo>
                    <a:pt x="57" y="108"/>
                    <a:pt x="58" y="110"/>
                    <a:pt x="59" y="111"/>
                  </a:cubicBezTo>
                  <a:cubicBezTo>
                    <a:pt x="60" y="112"/>
                    <a:pt x="60" y="112"/>
                    <a:pt x="61" y="112"/>
                  </a:cubicBezTo>
                  <a:cubicBezTo>
                    <a:pt x="62" y="112"/>
                    <a:pt x="62" y="111"/>
                    <a:pt x="62" y="111"/>
                  </a:cubicBezTo>
                  <a:cubicBezTo>
                    <a:pt x="63" y="110"/>
                    <a:pt x="63" y="109"/>
                    <a:pt x="62" y="107"/>
                  </a:cubicBezTo>
                  <a:cubicBezTo>
                    <a:pt x="62" y="105"/>
                    <a:pt x="62" y="105"/>
                    <a:pt x="62" y="105"/>
                  </a:cubicBezTo>
                  <a:cubicBezTo>
                    <a:pt x="61" y="104"/>
                    <a:pt x="61" y="102"/>
                    <a:pt x="62" y="101"/>
                  </a:cubicBezTo>
                  <a:cubicBezTo>
                    <a:pt x="62" y="100"/>
                    <a:pt x="63" y="100"/>
                    <a:pt x="64" y="99"/>
                  </a:cubicBezTo>
                  <a:cubicBezTo>
                    <a:pt x="65" y="99"/>
                    <a:pt x="66" y="99"/>
                    <a:pt x="67" y="100"/>
                  </a:cubicBezTo>
                  <a:cubicBezTo>
                    <a:pt x="67" y="101"/>
                    <a:pt x="68" y="101"/>
                    <a:pt x="68" y="101"/>
                  </a:cubicBezTo>
                  <a:cubicBezTo>
                    <a:pt x="68" y="102"/>
                    <a:pt x="68" y="102"/>
                    <a:pt x="69" y="102"/>
                  </a:cubicBezTo>
                  <a:cubicBezTo>
                    <a:pt x="69" y="102"/>
                    <a:pt x="69" y="102"/>
                    <a:pt x="70" y="102"/>
                  </a:cubicBezTo>
                  <a:cubicBezTo>
                    <a:pt x="70" y="103"/>
                    <a:pt x="70" y="103"/>
                    <a:pt x="70" y="103"/>
                  </a:cubicBezTo>
                  <a:cubicBezTo>
                    <a:pt x="68" y="107"/>
                    <a:pt x="68" y="107"/>
                    <a:pt x="68" y="107"/>
                  </a:cubicBezTo>
                  <a:cubicBezTo>
                    <a:pt x="67" y="106"/>
                    <a:pt x="67" y="106"/>
                    <a:pt x="67" y="106"/>
                  </a:cubicBezTo>
                  <a:cubicBezTo>
                    <a:pt x="68" y="104"/>
                    <a:pt x="68" y="102"/>
                    <a:pt x="66" y="101"/>
                  </a:cubicBezTo>
                  <a:cubicBezTo>
                    <a:pt x="66" y="101"/>
                    <a:pt x="65" y="101"/>
                    <a:pt x="64" y="101"/>
                  </a:cubicBezTo>
                  <a:cubicBezTo>
                    <a:pt x="64" y="101"/>
                    <a:pt x="64" y="101"/>
                    <a:pt x="63" y="101"/>
                  </a:cubicBezTo>
                  <a:cubicBezTo>
                    <a:pt x="63" y="102"/>
                    <a:pt x="63" y="102"/>
                    <a:pt x="63" y="103"/>
                  </a:cubicBezTo>
                  <a:cubicBezTo>
                    <a:pt x="63" y="103"/>
                    <a:pt x="63" y="104"/>
                    <a:pt x="64" y="105"/>
                  </a:cubicBezTo>
                  <a:cubicBezTo>
                    <a:pt x="64" y="107"/>
                    <a:pt x="64" y="107"/>
                    <a:pt x="64" y="107"/>
                  </a:cubicBezTo>
                  <a:cubicBezTo>
                    <a:pt x="66" y="109"/>
                    <a:pt x="66" y="111"/>
                    <a:pt x="65" y="111"/>
                  </a:cubicBezTo>
                  <a:close/>
                  <a:moveTo>
                    <a:pt x="74" y="117"/>
                  </a:moveTo>
                  <a:cubicBezTo>
                    <a:pt x="73" y="118"/>
                    <a:pt x="72" y="119"/>
                    <a:pt x="71" y="119"/>
                  </a:cubicBezTo>
                  <a:cubicBezTo>
                    <a:pt x="70" y="119"/>
                    <a:pt x="69" y="119"/>
                    <a:pt x="68" y="118"/>
                  </a:cubicBezTo>
                  <a:cubicBezTo>
                    <a:pt x="68" y="118"/>
                    <a:pt x="67" y="117"/>
                    <a:pt x="67" y="116"/>
                  </a:cubicBezTo>
                  <a:cubicBezTo>
                    <a:pt x="66" y="115"/>
                    <a:pt x="67" y="113"/>
                    <a:pt x="68" y="112"/>
                  </a:cubicBezTo>
                  <a:cubicBezTo>
                    <a:pt x="68" y="111"/>
                    <a:pt x="69" y="110"/>
                    <a:pt x="70" y="110"/>
                  </a:cubicBezTo>
                  <a:cubicBezTo>
                    <a:pt x="72" y="109"/>
                    <a:pt x="73" y="109"/>
                    <a:pt x="74" y="110"/>
                  </a:cubicBezTo>
                  <a:cubicBezTo>
                    <a:pt x="75" y="111"/>
                    <a:pt x="75" y="111"/>
                    <a:pt x="76" y="112"/>
                  </a:cubicBezTo>
                  <a:cubicBezTo>
                    <a:pt x="76" y="113"/>
                    <a:pt x="76" y="113"/>
                    <a:pt x="76" y="113"/>
                  </a:cubicBezTo>
                  <a:cubicBezTo>
                    <a:pt x="76" y="114"/>
                    <a:pt x="75" y="114"/>
                    <a:pt x="75" y="114"/>
                  </a:cubicBezTo>
                  <a:cubicBezTo>
                    <a:pt x="75" y="114"/>
                    <a:pt x="75" y="114"/>
                    <a:pt x="74" y="114"/>
                  </a:cubicBezTo>
                  <a:cubicBezTo>
                    <a:pt x="74" y="114"/>
                    <a:pt x="74" y="113"/>
                    <a:pt x="74" y="113"/>
                  </a:cubicBezTo>
                  <a:cubicBezTo>
                    <a:pt x="74" y="113"/>
                    <a:pt x="74" y="113"/>
                    <a:pt x="74" y="113"/>
                  </a:cubicBezTo>
                  <a:cubicBezTo>
                    <a:pt x="74" y="112"/>
                    <a:pt x="74" y="112"/>
                    <a:pt x="74" y="111"/>
                  </a:cubicBezTo>
                  <a:cubicBezTo>
                    <a:pt x="74" y="111"/>
                    <a:pt x="74" y="111"/>
                    <a:pt x="73" y="111"/>
                  </a:cubicBezTo>
                  <a:cubicBezTo>
                    <a:pt x="72" y="110"/>
                    <a:pt x="72" y="110"/>
                    <a:pt x="70" y="111"/>
                  </a:cubicBezTo>
                  <a:cubicBezTo>
                    <a:pt x="70" y="111"/>
                    <a:pt x="69" y="111"/>
                    <a:pt x="69" y="112"/>
                  </a:cubicBezTo>
                  <a:cubicBezTo>
                    <a:pt x="68" y="113"/>
                    <a:pt x="68" y="114"/>
                    <a:pt x="68" y="115"/>
                  </a:cubicBezTo>
                  <a:cubicBezTo>
                    <a:pt x="68" y="116"/>
                    <a:pt x="68" y="117"/>
                    <a:pt x="69" y="117"/>
                  </a:cubicBezTo>
                  <a:cubicBezTo>
                    <a:pt x="71" y="118"/>
                    <a:pt x="72" y="118"/>
                    <a:pt x="74" y="117"/>
                  </a:cubicBezTo>
                  <a:cubicBezTo>
                    <a:pt x="74" y="117"/>
                    <a:pt x="74" y="117"/>
                    <a:pt x="74" y="117"/>
                  </a:cubicBezTo>
                  <a:close/>
                  <a:moveTo>
                    <a:pt x="83" y="111"/>
                  </a:moveTo>
                  <a:cubicBezTo>
                    <a:pt x="83" y="111"/>
                    <a:pt x="82" y="111"/>
                    <a:pt x="82" y="111"/>
                  </a:cubicBezTo>
                  <a:cubicBezTo>
                    <a:pt x="82" y="111"/>
                    <a:pt x="82" y="111"/>
                    <a:pt x="81" y="111"/>
                  </a:cubicBezTo>
                  <a:cubicBezTo>
                    <a:pt x="81" y="111"/>
                    <a:pt x="81" y="111"/>
                    <a:pt x="81" y="111"/>
                  </a:cubicBezTo>
                  <a:cubicBezTo>
                    <a:pt x="81" y="110"/>
                    <a:pt x="81" y="110"/>
                    <a:pt x="81" y="110"/>
                  </a:cubicBezTo>
                  <a:cubicBezTo>
                    <a:pt x="81" y="109"/>
                    <a:pt x="81" y="109"/>
                    <a:pt x="82" y="109"/>
                  </a:cubicBezTo>
                  <a:cubicBezTo>
                    <a:pt x="82" y="109"/>
                    <a:pt x="82" y="109"/>
                    <a:pt x="82" y="109"/>
                  </a:cubicBezTo>
                  <a:cubicBezTo>
                    <a:pt x="83" y="109"/>
                    <a:pt x="83" y="110"/>
                    <a:pt x="83" y="110"/>
                  </a:cubicBezTo>
                  <a:cubicBezTo>
                    <a:pt x="83" y="111"/>
                    <a:pt x="83" y="111"/>
                    <a:pt x="83" y="111"/>
                  </a:cubicBezTo>
                  <a:close/>
                  <a:moveTo>
                    <a:pt x="78" y="123"/>
                  </a:moveTo>
                  <a:cubicBezTo>
                    <a:pt x="74" y="121"/>
                    <a:pt x="74" y="121"/>
                    <a:pt x="74" y="121"/>
                  </a:cubicBezTo>
                  <a:cubicBezTo>
                    <a:pt x="74" y="121"/>
                    <a:pt x="74" y="121"/>
                    <a:pt x="74" y="121"/>
                  </a:cubicBezTo>
                  <a:cubicBezTo>
                    <a:pt x="75" y="121"/>
                    <a:pt x="76" y="121"/>
                    <a:pt x="76" y="120"/>
                  </a:cubicBezTo>
                  <a:cubicBezTo>
                    <a:pt x="78" y="115"/>
                    <a:pt x="78" y="115"/>
                    <a:pt x="78" y="115"/>
                  </a:cubicBezTo>
                  <a:cubicBezTo>
                    <a:pt x="79" y="115"/>
                    <a:pt x="79" y="114"/>
                    <a:pt x="78" y="114"/>
                  </a:cubicBezTo>
                  <a:cubicBezTo>
                    <a:pt x="78" y="114"/>
                    <a:pt x="78" y="114"/>
                    <a:pt x="78" y="114"/>
                  </a:cubicBezTo>
                  <a:cubicBezTo>
                    <a:pt x="78" y="113"/>
                    <a:pt x="78" y="113"/>
                    <a:pt x="78" y="113"/>
                  </a:cubicBezTo>
                  <a:cubicBezTo>
                    <a:pt x="81" y="114"/>
                    <a:pt x="81" y="114"/>
                    <a:pt x="81" y="114"/>
                  </a:cubicBezTo>
                  <a:cubicBezTo>
                    <a:pt x="78" y="121"/>
                    <a:pt x="78" y="121"/>
                    <a:pt x="78" y="121"/>
                  </a:cubicBezTo>
                  <a:cubicBezTo>
                    <a:pt x="77" y="122"/>
                    <a:pt x="78" y="123"/>
                    <a:pt x="78" y="123"/>
                  </a:cubicBezTo>
                  <a:cubicBezTo>
                    <a:pt x="78" y="123"/>
                    <a:pt x="78" y="123"/>
                    <a:pt x="78" y="123"/>
                  </a:cubicBezTo>
                  <a:close/>
                  <a:moveTo>
                    <a:pt x="89" y="124"/>
                  </a:moveTo>
                  <a:cubicBezTo>
                    <a:pt x="88" y="125"/>
                    <a:pt x="87" y="125"/>
                    <a:pt x="86" y="126"/>
                  </a:cubicBezTo>
                  <a:cubicBezTo>
                    <a:pt x="85" y="126"/>
                    <a:pt x="84" y="126"/>
                    <a:pt x="84" y="126"/>
                  </a:cubicBezTo>
                  <a:cubicBezTo>
                    <a:pt x="82" y="125"/>
                    <a:pt x="82" y="125"/>
                    <a:pt x="82" y="124"/>
                  </a:cubicBezTo>
                  <a:cubicBezTo>
                    <a:pt x="81" y="123"/>
                    <a:pt x="81" y="121"/>
                    <a:pt x="82" y="120"/>
                  </a:cubicBezTo>
                  <a:cubicBezTo>
                    <a:pt x="82" y="119"/>
                    <a:pt x="83" y="118"/>
                    <a:pt x="84" y="117"/>
                  </a:cubicBezTo>
                  <a:cubicBezTo>
                    <a:pt x="85" y="117"/>
                    <a:pt x="86" y="117"/>
                    <a:pt x="87" y="117"/>
                  </a:cubicBezTo>
                  <a:cubicBezTo>
                    <a:pt x="88" y="118"/>
                    <a:pt x="89" y="119"/>
                    <a:pt x="89" y="119"/>
                  </a:cubicBezTo>
                  <a:cubicBezTo>
                    <a:pt x="90" y="120"/>
                    <a:pt x="90" y="121"/>
                    <a:pt x="89" y="122"/>
                  </a:cubicBezTo>
                  <a:cubicBezTo>
                    <a:pt x="83" y="119"/>
                    <a:pt x="83" y="119"/>
                    <a:pt x="83" y="119"/>
                  </a:cubicBezTo>
                  <a:cubicBezTo>
                    <a:pt x="83" y="121"/>
                    <a:pt x="83" y="122"/>
                    <a:pt x="83" y="123"/>
                  </a:cubicBezTo>
                  <a:cubicBezTo>
                    <a:pt x="83" y="124"/>
                    <a:pt x="84" y="124"/>
                    <a:pt x="84" y="125"/>
                  </a:cubicBezTo>
                  <a:cubicBezTo>
                    <a:pt x="85" y="125"/>
                    <a:pt x="86" y="125"/>
                    <a:pt x="86" y="125"/>
                  </a:cubicBezTo>
                  <a:cubicBezTo>
                    <a:pt x="88" y="125"/>
                    <a:pt x="88" y="124"/>
                    <a:pt x="89" y="124"/>
                  </a:cubicBezTo>
                  <a:cubicBezTo>
                    <a:pt x="89" y="124"/>
                    <a:pt x="89" y="124"/>
                    <a:pt x="89" y="124"/>
                  </a:cubicBezTo>
                  <a:close/>
                  <a:moveTo>
                    <a:pt x="88" y="120"/>
                  </a:moveTo>
                  <a:cubicBezTo>
                    <a:pt x="88" y="119"/>
                    <a:pt x="88" y="118"/>
                    <a:pt x="87" y="117"/>
                  </a:cubicBezTo>
                  <a:cubicBezTo>
                    <a:pt x="86" y="117"/>
                    <a:pt x="84" y="117"/>
                    <a:pt x="84" y="119"/>
                  </a:cubicBezTo>
                  <a:cubicBezTo>
                    <a:pt x="88" y="120"/>
                    <a:pt x="88" y="120"/>
                    <a:pt x="88" y="120"/>
                  </a:cubicBezTo>
                  <a:close/>
                  <a:moveTo>
                    <a:pt x="98" y="131"/>
                  </a:moveTo>
                  <a:cubicBezTo>
                    <a:pt x="94" y="129"/>
                    <a:pt x="94" y="129"/>
                    <a:pt x="94" y="129"/>
                  </a:cubicBezTo>
                  <a:cubicBezTo>
                    <a:pt x="94" y="129"/>
                    <a:pt x="94" y="129"/>
                    <a:pt x="94" y="129"/>
                  </a:cubicBezTo>
                  <a:cubicBezTo>
                    <a:pt x="95" y="129"/>
                    <a:pt x="96" y="129"/>
                    <a:pt x="96" y="128"/>
                  </a:cubicBezTo>
                  <a:cubicBezTo>
                    <a:pt x="98" y="123"/>
                    <a:pt x="98" y="123"/>
                    <a:pt x="98" y="123"/>
                  </a:cubicBezTo>
                  <a:cubicBezTo>
                    <a:pt x="98" y="123"/>
                    <a:pt x="98" y="123"/>
                    <a:pt x="98" y="122"/>
                  </a:cubicBezTo>
                  <a:cubicBezTo>
                    <a:pt x="98" y="122"/>
                    <a:pt x="97" y="122"/>
                    <a:pt x="97" y="121"/>
                  </a:cubicBezTo>
                  <a:cubicBezTo>
                    <a:pt x="96" y="121"/>
                    <a:pt x="95" y="121"/>
                    <a:pt x="94" y="122"/>
                  </a:cubicBezTo>
                  <a:cubicBezTo>
                    <a:pt x="93" y="127"/>
                    <a:pt x="93" y="127"/>
                    <a:pt x="93" y="127"/>
                  </a:cubicBezTo>
                  <a:cubicBezTo>
                    <a:pt x="92" y="128"/>
                    <a:pt x="93" y="129"/>
                    <a:pt x="94" y="129"/>
                  </a:cubicBezTo>
                  <a:cubicBezTo>
                    <a:pt x="94" y="129"/>
                    <a:pt x="94" y="129"/>
                    <a:pt x="94" y="129"/>
                  </a:cubicBezTo>
                  <a:cubicBezTo>
                    <a:pt x="90" y="128"/>
                    <a:pt x="90" y="128"/>
                    <a:pt x="90" y="128"/>
                  </a:cubicBezTo>
                  <a:cubicBezTo>
                    <a:pt x="90" y="127"/>
                    <a:pt x="90" y="127"/>
                    <a:pt x="90" y="127"/>
                  </a:cubicBezTo>
                  <a:cubicBezTo>
                    <a:pt x="90" y="128"/>
                    <a:pt x="91" y="127"/>
                    <a:pt x="91" y="127"/>
                  </a:cubicBezTo>
                  <a:cubicBezTo>
                    <a:pt x="93" y="121"/>
                    <a:pt x="93" y="121"/>
                    <a:pt x="93" y="121"/>
                  </a:cubicBezTo>
                  <a:cubicBezTo>
                    <a:pt x="93" y="121"/>
                    <a:pt x="93" y="121"/>
                    <a:pt x="93" y="121"/>
                  </a:cubicBezTo>
                  <a:cubicBezTo>
                    <a:pt x="93" y="121"/>
                    <a:pt x="93" y="120"/>
                    <a:pt x="92" y="120"/>
                  </a:cubicBezTo>
                  <a:cubicBezTo>
                    <a:pt x="92" y="120"/>
                    <a:pt x="92" y="120"/>
                    <a:pt x="92" y="120"/>
                  </a:cubicBezTo>
                  <a:cubicBezTo>
                    <a:pt x="96" y="120"/>
                    <a:pt x="96" y="120"/>
                    <a:pt x="96" y="120"/>
                  </a:cubicBezTo>
                  <a:cubicBezTo>
                    <a:pt x="95" y="121"/>
                    <a:pt x="95" y="121"/>
                    <a:pt x="95" y="121"/>
                  </a:cubicBezTo>
                  <a:cubicBezTo>
                    <a:pt x="96" y="121"/>
                    <a:pt x="98" y="121"/>
                    <a:pt x="99" y="121"/>
                  </a:cubicBezTo>
                  <a:cubicBezTo>
                    <a:pt x="100" y="121"/>
                    <a:pt x="101" y="123"/>
                    <a:pt x="100" y="125"/>
                  </a:cubicBezTo>
                  <a:cubicBezTo>
                    <a:pt x="98" y="129"/>
                    <a:pt x="98" y="129"/>
                    <a:pt x="98" y="129"/>
                  </a:cubicBezTo>
                  <a:cubicBezTo>
                    <a:pt x="98" y="130"/>
                    <a:pt x="98" y="131"/>
                    <a:pt x="98" y="131"/>
                  </a:cubicBezTo>
                  <a:cubicBezTo>
                    <a:pt x="98" y="131"/>
                    <a:pt x="98" y="131"/>
                    <a:pt x="98" y="131"/>
                  </a:cubicBezTo>
                  <a:close/>
                  <a:moveTo>
                    <a:pt x="109" y="130"/>
                  </a:moveTo>
                  <a:cubicBezTo>
                    <a:pt x="108" y="131"/>
                    <a:pt x="107" y="132"/>
                    <a:pt x="107" y="132"/>
                  </a:cubicBezTo>
                  <a:cubicBezTo>
                    <a:pt x="106" y="133"/>
                    <a:pt x="105" y="133"/>
                    <a:pt x="104" y="133"/>
                  </a:cubicBezTo>
                  <a:cubicBezTo>
                    <a:pt x="103" y="132"/>
                    <a:pt x="102" y="132"/>
                    <a:pt x="102" y="131"/>
                  </a:cubicBezTo>
                  <a:cubicBezTo>
                    <a:pt x="101" y="129"/>
                    <a:pt x="101" y="128"/>
                    <a:pt x="101" y="127"/>
                  </a:cubicBezTo>
                  <a:cubicBezTo>
                    <a:pt x="102" y="126"/>
                    <a:pt x="102" y="125"/>
                    <a:pt x="103" y="124"/>
                  </a:cubicBezTo>
                  <a:cubicBezTo>
                    <a:pt x="104" y="123"/>
                    <a:pt x="106" y="123"/>
                    <a:pt x="107" y="123"/>
                  </a:cubicBezTo>
                  <a:cubicBezTo>
                    <a:pt x="108" y="123"/>
                    <a:pt x="108" y="123"/>
                    <a:pt x="109" y="124"/>
                  </a:cubicBezTo>
                  <a:cubicBezTo>
                    <a:pt x="109" y="125"/>
                    <a:pt x="110" y="125"/>
                    <a:pt x="109" y="126"/>
                  </a:cubicBezTo>
                  <a:cubicBezTo>
                    <a:pt x="109" y="126"/>
                    <a:pt x="109" y="126"/>
                    <a:pt x="109" y="126"/>
                  </a:cubicBezTo>
                  <a:cubicBezTo>
                    <a:pt x="108" y="126"/>
                    <a:pt x="108" y="126"/>
                    <a:pt x="108" y="126"/>
                  </a:cubicBezTo>
                  <a:cubicBezTo>
                    <a:pt x="108" y="126"/>
                    <a:pt x="108" y="126"/>
                    <a:pt x="108" y="126"/>
                  </a:cubicBezTo>
                  <a:cubicBezTo>
                    <a:pt x="108" y="125"/>
                    <a:pt x="108" y="125"/>
                    <a:pt x="108" y="125"/>
                  </a:cubicBezTo>
                  <a:cubicBezTo>
                    <a:pt x="108" y="125"/>
                    <a:pt x="108" y="124"/>
                    <a:pt x="108" y="124"/>
                  </a:cubicBezTo>
                  <a:cubicBezTo>
                    <a:pt x="107" y="123"/>
                    <a:pt x="107" y="123"/>
                    <a:pt x="107" y="123"/>
                  </a:cubicBezTo>
                  <a:cubicBezTo>
                    <a:pt x="106" y="123"/>
                    <a:pt x="105" y="123"/>
                    <a:pt x="104" y="124"/>
                  </a:cubicBezTo>
                  <a:cubicBezTo>
                    <a:pt x="104" y="124"/>
                    <a:pt x="104" y="125"/>
                    <a:pt x="103" y="126"/>
                  </a:cubicBezTo>
                  <a:cubicBezTo>
                    <a:pt x="103" y="127"/>
                    <a:pt x="103" y="128"/>
                    <a:pt x="104" y="129"/>
                  </a:cubicBezTo>
                  <a:cubicBezTo>
                    <a:pt x="104" y="129"/>
                    <a:pt x="105" y="130"/>
                    <a:pt x="106" y="130"/>
                  </a:cubicBezTo>
                  <a:cubicBezTo>
                    <a:pt x="106" y="131"/>
                    <a:pt x="107" y="131"/>
                    <a:pt x="109" y="130"/>
                  </a:cubicBezTo>
                  <a:cubicBezTo>
                    <a:pt x="109" y="130"/>
                    <a:pt x="109" y="130"/>
                    <a:pt x="109" y="130"/>
                  </a:cubicBezTo>
                  <a:close/>
                  <a:moveTo>
                    <a:pt x="119" y="132"/>
                  </a:moveTo>
                  <a:cubicBezTo>
                    <a:pt x="118" y="133"/>
                    <a:pt x="118" y="133"/>
                    <a:pt x="117" y="134"/>
                  </a:cubicBezTo>
                  <a:cubicBezTo>
                    <a:pt x="116" y="134"/>
                    <a:pt x="115" y="135"/>
                    <a:pt x="114" y="134"/>
                  </a:cubicBezTo>
                  <a:cubicBezTo>
                    <a:pt x="113" y="134"/>
                    <a:pt x="112" y="133"/>
                    <a:pt x="112" y="133"/>
                  </a:cubicBezTo>
                  <a:cubicBezTo>
                    <a:pt x="111" y="131"/>
                    <a:pt x="111" y="130"/>
                    <a:pt x="111" y="129"/>
                  </a:cubicBezTo>
                  <a:cubicBezTo>
                    <a:pt x="112" y="128"/>
                    <a:pt x="112" y="127"/>
                    <a:pt x="113" y="126"/>
                  </a:cubicBezTo>
                  <a:cubicBezTo>
                    <a:pt x="114" y="125"/>
                    <a:pt x="115" y="125"/>
                    <a:pt x="116" y="125"/>
                  </a:cubicBezTo>
                  <a:cubicBezTo>
                    <a:pt x="118" y="125"/>
                    <a:pt x="118" y="126"/>
                    <a:pt x="119" y="127"/>
                  </a:cubicBezTo>
                  <a:cubicBezTo>
                    <a:pt x="119" y="127"/>
                    <a:pt x="120" y="128"/>
                    <a:pt x="119" y="129"/>
                  </a:cubicBezTo>
                  <a:cubicBezTo>
                    <a:pt x="113" y="128"/>
                    <a:pt x="113" y="128"/>
                    <a:pt x="113" y="128"/>
                  </a:cubicBezTo>
                  <a:cubicBezTo>
                    <a:pt x="112" y="129"/>
                    <a:pt x="113" y="131"/>
                    <a:pt x="113" y="131"/>
                  </a:cubicBezTo>
                  <a:cubicBezTo>
                    <a:pt x="114" y="132"/>
                    <a:pt x="114" y="133"/>
                    <a:pt x="115" y="133"/>
                  </a:cubicBezTo>
                  <a:cubicBezTo>
                    <a:pt x="116" y="133"/>
                    <a:pt x="116" y="133"/>
                    <a:pt x="117" y="133"/>
                  </a:cubicBezTo>
                  <a:cubicBezTo>
                    <a:pt x="118" y="133"/>
                    <a:pt x="118" y="132"/>
                    <a:pt x="119" y="132"/>
                  </a:cubicBezTo>
                  <a:cubicBezTo>
                    <a:pt x="119" y="132"/>
                    <a:pt x="119" y="132"/>
                    <a:pt x="119" y="132"/>
                  </a:cubicBezTo>
                  <a:close/>
                  <a:moveTo>
                    <a:pt x="117" y="129"/>
                  </a:moveTo>
                  <a:cubicBezTo>
                    <a:pt x="117" y="127"/>
                    <a:pt x="116" y="126"/>
                    <a:pt x="115" y="126"/>
                  </a:cubicBezTo>
                  <a:cubicBezTo>
                    <a:pt x="114" y="125"/>
                    <a:pt x="113" y="126"/>
                    <a:pt x="112" y="128"/>
                  </a:cubicBezTo>
                  <a:cubicBezTo>
                    <a:pt x="117" y="129"/>
                    <a:pt x="117" y="129"/>
                    <a:pt x="117" y="129"/>
                  </a:cubicBezTo>
                  <a:close/>
                  <a:moveTo>
                    <a:pt x="133" y="135"/>
                  </a:moveTo>
                  <a:cubicBezTo>
                    <a:pt x="132" y="136"/>
                    <a:pt x="132" y="136"/>
                    <a:pt x="132" y="136"/>
                  </a:cubicBezTo>
                  <a:cubicBezTo>
                    <a:pt x="132" y="137"/>
                    <a:pt x="131" y="137"/>
                    <a:pt x="131" y="137"/>
                  </a:cubicBezTo>
                  <a:cubicBezTo>
                    <a:pt x="130" y="137"/>
                    <a:pt x="130" y="136"/>
                    <a:pt x="130" y="135"/>
                  </a:cubicBezTo>
                  <a:cubicBezTo>
                    <a:pt x="130" y="135"/>
                    <a:pt x="129" y="136"/>
                    <a:pt x="128" y="136"/>
                  </a:cubicBezTo>
                  <a:cubicBezTo>
                    <a:pt x="128" y="136"/>
                    <a:pt x="127" y="136"/>
                    <a:pt x="127" y="136"/>
                  </a:cubicBezTo>
                  <a:cubicBezTo>
                    <a:pt x="126" y="136"/>
                    <a:pt x="126" y="136"/>
                    <a:pt x="125" y="135"/>
                  </a:cubicBezTo>
                  <a:cubicBezTo>
                    <a:pt x="125" y="135"/>
                    <a:pt x="125" y="135"/>
                    <a:pt x="125" y="134"/>
                  </a:cubicBezTo>
                  <a:cubicBezTo>
                    <a:pt x="125" y="133"/>
                    <a:pt x="126" y="132"/>
                    <a:pt x="127" y="131"/>
                  </a:cubicBezTo>
                  <a:cubicBezTo>
                    <a:pt x="128" y="131"/>
                    <a:pt x="129" y="130"/>
                    <a:pt x="130" y="130"/>
                  </a:cubicBezTo>
                  <a:cubicBezTo>
                    <a:pt x="130" y="129"/>
                    <a:pt x="130" y="129"/>
                    <a:pt x="130" y="129"/>
                  </a:cubicBezTo>
                  <a:cubicBezTo>
                    <a:pt x="130" y="128"/>
                    <a:pt x="130" y="127"/>
                    <a:pt x="129" y="127"/>
                  </a:cubicBezTo>
                  <a:cubicBezTo>
                    <a:pt x="128" y="127"/>
                    <a:pt x="128" y="127"/>
                    <a:pt x="128" y="128"/>
                  </a:cubicBezTo>
                  <a:cubicBezTo>
                    <a:pt x="128" y="128"/>
                    <a:pt x="128" y="128"/>
                    <a:pt x="128" y="128"/>
                  </a:cubicBezTo>
                  <a:cubicBezTo>
                    <a:pt x="128" y="129"/>
                    <a:pt x="128" y="129"/>
                    <a:pt x="128" y="129"/>
                  </a:cubicBezTo>
                  <a:cubicBezTo>
                    <a:pt x="128" y="129"/>
                    <a:pt x="128" y="129"/>
                    <a:pt x="127" y="129"/>
                  </a:cubicBezTo>
                  <a:cubicBezTo>
                    <a:pt x="127" y="130"/>
                    <a:pt x="127" y="130"/>
                    <a:pt x="126" y="130"/>
                  </a:cubicBezTo>
                  <a:cubicBezTo>
                    <a:pt x="126" y="130"/>
                    <a:pt x="126" y="130"/>
                    <a:pt x="126" y="129"/>
                  </a:cubicBezTo>
                  <a:cubicBezTo>
                    <a:pt x="125" y="129"/>
                    <a:pt x="125" y="129"/>
                    <a:pt x="126" y="129"/>
                  </a:cubicBezTo>
                  <a:cubicBezTo>
                    <a:pt x="126" y="128"/>
                    <a:pt x="126" y="128"/>
                    <a:pt x="127" y="127"/>
                  </a:cubicBezTo>
                  <a:cubicBezTo>
                    <a:pt x="128" y="127"/>
                    <a:pt x="128" y="127"/>
                    <a:pt x="129" y="127"/>
                  </a:cubicBezTo>
                  <a:cubicBezTo>
                    <a:pt x="130" y="127"/>
                    <a:pt x="131" y="127"/>
                    <a:pt x="132" y="128"/>
                  </a:cubicBezTo>
                  <a:cubicBezTo>
                    <a:pt x="132" y="128"/>
                    <a:pt x="132" y="129"/>
                    <a:pt x="132" y="130"/>
                  </a:cubicBezTo>
                  <a:cubicBezTo>
                    <a:pt x="132" y="135"/>
                    <a:pt x="132" y="135"/>
                    <a:pt x="132" y="135"/>
                  </a:cubicBezTo>
                  <a:cubicBezTo>
                    <a:pt x="132" y="135"/>
                    <a:pt x="132" y="135"/>
                    <a:pt x="132" y="135"/>
                  </a:cubicBezTo>
                  <a:cubicBezTo>
                    <a:pt x="132" y="135"/>
                    <a:pt x="132" y="135"/>
                    <a:pt x="133" y="135"/>
                  </a:cubicBezTo>
                  <a:cubicBezTo>
                    <a:pt x="133" y="135"/>
                    <a:pt x="133" y="135"/>
                    <a:pt x="133" y="135"/>
                  </a:cubicBezTo>
                  <a:close/>
                  <a:moveTo>
                    <a:pt x="130" y="134"/>
                  </a:moveTo>
                  <a:cubicBezTo>
                    <a:pt x="130" y="131"/>
                    <a:pt x="130" y="131"/>
                    <a:pt x="130" y="131"/>
                  </a:cubicBezTo>
                  <a:cubicBezTo>
                    <a:pt x="129" y="131"/>
                    <a:pt x="128" y="131"/>
                    <a:pt x="128" y="131"/>
                  </a:cubicBezTo>
                  <a:cubicBezTo>
                    <a:pt x="127" y="132"/>
                    <a:pt x="126" y="132"/>
                    <a:pt x="126" y="133"/>
                  </a:cubicBezTo>
                  <a:cubicBezTo>
                    <a:pt x="126" y="134"/>
                    <a:pt x="127" y="135"/>
                    <a:pt x="128" y="135"/>
                  </a:cubicBezTo>
                  <a:cubicBezTo>
                    <a:pt x="128" y="135"/>
                    <a:pt x="129" y="135"/>
                    <a:pt x="130" y="134"/>
                  </a:cubicBezTo>
                  <a:close/>
                  <a:moveTo>
                    <a:pt x="144" y="136"/>
                  </a:moveTo>
                  <a:cubicBezTo>
                    <a:pt x="140" y="136"/>
                    <a:pt x="140" y="136"/>
                    <a:pt x="140" y="136"/>
                  </a:cubicBezTo>
                  <a:cubicBezTo>
                    <a:pt x="140" y="136"/>
                    <a:pt x="140" y="136"/>
                    <a:pt x="140" y="136"/>
                  </a:cubicBezTo>
                  <a:cubicBezTo>
                    <a:pt x="140" y="136"/>
                    <a:pt x="141" y="135"/>
                    <a:pt x="141" y="135"/>
                  </a:cubicBezTo>
                  <a:cubicBezTo>
                    <a:pt x="141" y="129"/>
                    <a:pt x="141" y="129"/>
                    <a:pt x="141" y="129"/>
                  </a:cubicBezTo>
                  <a:cubicBezTo>
                    <a:pt x="141" y="129"/>
                    <a:pt x="141" y="129"/>
                    <a:pt x="140" y="128"/>
                  </a:cubicBezTo>
                  <a:cubicBezTo>
                    <a:pt x="140" y="128"/>
                    <a:pt x="140" y="128"/>
                    <a:pt x="139" y="128"/>
                  </a:cubicBezTo>
                  <a:cubicBezTo>
                    <a:pt x="138" y="128"/>
                    <a:pt x="138" y="128"/>
                    <a:pt x="137" y="129"/>
                  </a:cubicBezTo>
                  <a:cubicBezTo>
                    <a:pt x="137" y="135"/>
                    <a:pt x="137" y="135"/>
                    <a:pt x="137" y="135"/>
                  </a:cubicBezTo>
                  <a:cubicBezTo>
                    <a:pt x="137" y="135"/>
                    <a:pt x="137" y="136"/>
                    <a:pt x="138" y="136"/>
                  </a:cubicBezTo>
                  <a:cubicBezTo>
                    <a:pt x="138" y="136"/>
                    <a:pt x="138" y="136"/>
                    <a:pt x="138" y="136"/>
                  </a:cubicBezTo>
                  <a:cubicBezTo>
                    <a:pt x="134" y="136"/>
                    <a:pt x="134" y="136"/>
                    <a:pt x="134" y="136"/>
                  </a:cubicBezTo>
                  <a:cubicBezTo>
                    <a:pt x="134" y="136"/>
                    <a:pt x="134" y="136"/>
                    <a:pt x="134" y="136"/>
                  </a:cubicBezTo>
                  <a:cubicBezTo>
                    <a:pt x="134" y="136"/>
                    <a:pt x="135" y="135"/>
                    <a:pt x="135" y="135"/>
                  </a:cubicBezTo>
                  <a:cubicBezTo>
                    <a:pt x="135" y="129"/>
                    <a:pt x="135" y="129"/>
                    <a:pt x="135" y="129"/>
                  </a:cubicBezTo>
                  <a:cubicBezTo>
                    <a:pt x="135" y="129"/>
                    <a:pt x="135" y="128"/>
                    <a:pt x="134" y="128"/>
                  </a:cubicBezTo>
                  <a:cubicBezTo>
                    <a:pt x="134" y="128"/>
                    <a:pt x="134" y="128"/>
                    <a:pt x="133" y="128"/>
                  </a:cubicBezTo>
                  <a:cubicBezTo>
                    <a:pt x="133" y="128"/>
                    <a:pt x="133" y="128"/>
                    <a:pt x="133" y="128"/>
                  </a:cubicBezTo>
                  <a:cubicBezTo>
                    <a:pt x="136" y="127"/>
                    <a:pt x="136" y="127"/>
                    <a:pt x="136" y="127"/>
                  </a:cubicBezTo>
                  <a:cubicBezTo>
                    <a:pt x="136" y="128"/>
                    <a:pt x="136" y="128"/>
                    <a:pt x="136" y="128"/>
                  </a:cubicBezTo>
                  <a:cubicBezTo>
                    <a:pt x="137" y="127"/>
                    <a:pt x="138" y="127"/>
                    <a:pt x="140" y="127"/>
                  </a:cubicBezTo>
                  <a:cubicBezTo>
                    <a:pt x="141" y="127"/>
                    <a:pt x="142" y="127"/>
                    <a:pt x="142" y="130"/>
                  </a:cubicBezTo>
                  <a:cubicBezTo>
                    <a:pt x="142" y="135"/>
                    <a:pt x="142" y="135"/>
                    <a:pt x="142" y="135"/>
                  </a:cubicBezTo>
                  <a:cubicBezTo>
                    <a:pt x="143" y="135"/>
                    <a:pt x="143" y="136"/>
                    <a:pt x="144" y="136"/>
                  </a:cubicBezTo>
                  <a:cubicBezTo>
                    <a:pt x="144" y="136"/>
                    <a:pt x="144" y="136"/>
                    <a:pt x="144" y="136"/>
                  </a:cubicBezTo>
                  <a:close/>
                  <a:moveTo>
                    <a:pt x="155" y="134"/>
                  </a:moveTo>
                  <a:cubicBezTo>
                    <a:pt x="154" y="135"/>
                    <a:pt x="153" y="135"/>
                    <a:pt x="152" y="136"/>
                  </a:cubicBezTo>
                  <a:cubicBezTo>
                    <a:pt x="152" y="134"/>
                    <a:pt x="152" y="134"/>
                    <a:pt x="152" y="134"/>
                  </a:cubicBezTo>
                  <a:cubicBezTo>
                    <a:pt x="151" y="135"/>
                    <a:pt x="150" y="136"/>
                    <a:pt x="149" y="136"/>
                  </a:cubicBezTo>
                  <a:cubicBezTo>
                    <a:pt x="148" y="136"/>
                    <a:pt x="148" y="136"/>
                    <a:pt x="147" y="135"/>
                  </a:cubicBezTo>
                  <a:cubicBezTo>
                    <a:pt x="146" y="134"/>
                    <a:pt x="145" y="133"/>
                    <a:pt x="145" y="131"/>
                  </a:cubicBezTo>
                  <a:cubicBezTo>
                    <a:pt x="145" y="130"/>
                    <a:pt x="146" y="129"/>
                    <a:pt x="146" y="128"/>
                  </a:cubicBezTo>
                  <a:cubicBezTo>
                    <a:pt x="146" y="127"/>
                    <a:pt x="148" y="126"/>
                    <a:pt x="149" y="126"/>
                  </a:cubicBezTo>
                  <a:cubicBezTo>
                    <a:pt x="150" y="126"/>
                    <a:pt x="150" y="126"/>
                    <a:pt x="151" y="127"/>
                  </a:cubicBezTo>
                  <a:cubicBezTo>
                    <a:pt x="150" y="124"/>
                    <a:pt x="150" y="124"/>
                    <a:pt x="150" y="124"/>
                  </a:cubicBezTo>
                  <a:cubicBezTo>
                    <a:pt x="150" y="123"/>
                    <a:pt x="150" y="123"/>
                    <a:pt x="150" y="123"/>
                  </a:cubicBezTo>
                  <a:cubicBezTo>
                    <a:pt x="150" y="123"/>
                    <a:pt x="150" y="123"/>
                    <a:pt x="149" y="123"/>
                  </a:cubicBezTo>
                  <a:cubicBezTo>
                    <a:pt x="149" y="123"/>
                    <a:pt x="149" y="123"/>
                    <a:pt x="149" y="123"/>
                  </a:cubicBezTo>
                  <a:cubicBezTo>
                    <a:pt x="150" y="123"/>
                    <a:pt x="150" y="122"/>
                    <a:pt x="152" y="121"/>
                  </a:cubicBezTo>
                  <a:cubicBezTo>
                    <a:pt x="153" y="133"/>
                    <a:pt x="153" y="133"/>
                    <a:pt x="153" y="133"/>
                  </a:cubicBezTo>
                  <a:cubicBezTo>
                    <a:pt x="153" y="134"/>
                    <a:pt x="153" y="134"/>
                    <a:pt x="153" y="134"/>
                  </a:cubicBezTo>
                  <a:cubicBezTo>
                    <a:pt x="154" y="134"/>
                    <a:pt x="155" y="134"/>
                    <a:pt x="155" y="134"/>
                  </a:cubicBezTo>
                  <a:cubicBezTo>
                    <a:pt x="155" y="134"/>
                    <a:pt x="155" y="134"/>
                    <a:pt x="155" y="134"/>
                  </a:cubicBezTo>
                  <a:close/>
                  <a:moveTo>
                    <a:pt x="152" y="133"/>
                  </a:moveTo>
                  <a:cubicBezTo>
                    <a:pt x="152" y="129"/>
                    <a:pt x="152" y="129"/>
                    <a:pt x="152" y="129"/>
                  </a:cubicBezTo>
                  <a:cubicBezTo>
                    <a:pt x="152" y="128"/>
                    <a:pt x="151" y="128"/>
                    <a:pt x="151" y="127"/>
                  </a:cubicBezTo>
                  <a:cubicBezTo>
                    <a:pt x="150" y="127"/>
                    <a:pt x="150" y="127"/>
                    <a:pt x="149" y="127"/>
                  </a:cubicBezTo>
                  <a:cubicBezTo>
                    <a:pt x="148" y="127"/>
                    <a:pt x="148" y="127"/>
                    <a:pt x="147" y="128"/>
                  </a:cubicBezTo>
                  <a:cubicBezTo>
                    <a:pt x="147" y="129"/>
                    <a:pt x="147" y="130"/>
                    <a:pt x="147" y="131"/>
                  </a:cubicBezTo>
                  <a:cubicBezTo>
                    <a:pt x="147" y="132"/>
                    <a:pt x="147" y="133"/>
                    <a:pt x="148" y="134"/>
                  </a:cubicBezTo>
                  <a:cubicBezTo>
                    <a:pt x="148" y="135"/>
                    <a:pt x="149" y="135"/>
                    <a:pt x="150" y="135"/>
                  </a:cubicBezTo>
                  <a:cubicBezTo>
                    <a:pt x="150" y="135"/>
                    <a:pt x="150" y="135"/>
                    <a:pt x="151" y="135"/>
                  </a:cubicBezTo>
                  <a:cubicBezTo>
                    <a:pt x="152" y="134"/>
                    <a:pt x="152" y="134"/>
                    <a:pt x="152" y="133"/>
                  </a:cubicBezTo>
                  <a:close/>
                  <a:moveTo>
                    <a:pt x="170" y="122"/>
                  </a:moveTo>
                  <a:cubicBezTo>
                    <a:pt x="170" y="122"/>
                    <a:pt x="170" y="122"/>
                    <a:pt x="170" y="122"/>
                  </a:cubicBezTo>
                  <a:cubicBezTo>
                    <a:pt x="169" y="121"/>
                    <a:pt x="169" y="120"/>
                    <a:pt x="169" y="120"/>
                  </a:cubicBezTo>
                  <a:cubicBezTo>
                    <a:pt x="168" y="120"/>
                    <a:pt x="168" y="120"/>
                    <a:pt x="167" y="120"/>
                  </a:cubicBezTo>
                  <a:cubicBezTo>
                    <a:pt x="165" y="120"/>
                    <a:pt x="165" y="120"/>
                    <a:pt x="165" y="120"/>
                  </a:cubicBezTo>
                  <a:cubicBezTo>
                    <a:pt x="167" y="131"/>
                    <a:pt x="167" y="131"/>
                    <a:pt x="167" y="131"/>
                  </a:cubicBezTo>
                  <a:cubicBezTo>
                    <a:pt x="168" y="132"/>
                    <a:pt x="168" y="132"/>
                    <a:pt x="170" y="132"/>
                  </a:cubicBezTo>
                  <a:cubicBezTo>
                    <a:pt x="170" y="132"/>
                    <a:pt x="170" y="132"/>
                    <a:pt x="170" y="132"/>
                  </a:cubicBezTo>
                  <a:cubicBezTo>
                    <a:pt x="164" y="133"/>
                    <a:pt x="164" y="133"/>
                    <a:pt x="164" y="133"/>
                  </a:cubicBezTo>
                  <a:cubicBezTo>
                    <a:pt x="164" y="133"/>
                    <a:pt x="164" y="133"/>
                    <a:pt x="164" y="133"/>
                  </a:cubicBezTo>
                  <a:cubicBezTo>
                    <a:pt x="165" y="133"/>
                    <a:pt x="166" y="132"/>
                    <a:pt x="165" y="131"/>
                  </a:cubicBezTo>
                  <a:cubicBezTo>
                    <a:pt x="163" y="121"/>
                    <a:pt x="163" y="121"/>
                    <a:pt x="163" y="121"/>
                  </a:cubicBezTo>
                  <a:cubicBezTo>
                    <a:pt x="161" y="121"/>
                    <a:pt x="161" y="121"/>
                    <a:pt x="161" y="121"/>
                  </a:cubicBezTo>
                  <a:cubicBezTo>
                    <a:pt x="160" y="121"/>
                    <a:pt x="160" y="122"/>
                    <a:pt x="159" y="122"/>
                  </a:cubicBezTo>
                  <a:cubicBezTo>
                    <a:pt x="159" y="123"/>
                    <a:pt x="159" y="123"/>
                    <a:pt x="159" y="124"/>
                  </a:cubicBezTo>
                  <a:cubicBezTo>
                    <a:pt x="159" y="124"/>
                    <a:pt x="159" y="124"/>
                    <a:pt x="159" y="124"/>
                  </a:cubicBezTo>
                  <a:cubicBezTo>
                    <a:pt x="158" y="121"/>
                    <a:pt x="158" y="121"/>
                    <a:pt x="158" y="121"/>
                  </a:cubicBezTo>
                  <a:cubicBezTo>
                    <a:pt x="169" y="118"/>
                    <a:pt x="169" y="118"/>
                    <a:pt x="169" y="118"/>
                  </a:cubicBezTo>
                  <a:cubicBezTo>
                    <a:pt x="170" y="122"/>
                    <a:pt x="170" y="122"/>
                    <a:pt x="170" y="122"/>
                  </a:cubicBezTo>
                  <a:close/>
                  <a:moveTo>
                    <a:pt x="181" y="125"/>
                  </a:moveTo>
                  <a:cubicBezTo>
                    <a:pt x="181" y="126"/>
                    <a:pt x="181" y="127"/>
                    <a:pt x="180" y="128"/>
                  </a:cubicBezTo>
                  <a:cubicBezTo>
                    <a:pt x="180" y="129"/>
                    <a:pt x="179" y="130"/>
                    <a:pt x="178" y="130"/>
                  </a:cubicBezTo>
                  <a:cubicBezTo>
                    <a:pt x="177" y="131"/>
                    <a:pt x="176" y="131"/>
                    <a:pt x="176" y="130"/>
                  </a:cubicBezTo>
                  <a:cubicBezTo>
                    <a:pt x="174" y="129"/>
                    <a:pt x="174" y="128"/>
                    <a:pt x="173" y="127"/>
                  </a:cubicBezTo>
                  <a:cubicBezTo>
                    <a:pt x="173" y="126"/>
                    <a:pt x="173" y="125"/>
                    <a:pt x="173" y="123"/>
                  </a:cubicBezTo>
                  <a:cubicBezTo>
                    <a:pt x="174" y="122"/>
                    <a:pt x="174" y="121"/>
                    <a:pt x="176" y="121"/>
                  </a:cubicBezTo>
                  <a:cubicBezTo>
                    <a:pt x="177" y="121"/>
                    <a:pt x="178" y="121"/>
                    <a:pt x="178" y="121"/>
                  </a:cubicBezTo>
                  <a:cubicBezTo>
                    <a:pt x="179" y="121"/>
                    <a:pt x="180" y="122"/>
                    <a:pt x="180" y="123"/>
                  </a:cubicBezTo>
                  <a:cubicBezTo>
                    <a:pt x="174" y="125"/>
                    <a:pt x="174" y="125"/>
                    <a:pt x="174" y="125"/>
                  </a:cubicBezTo>
                  <a:cubicBezTo>
                    <a:pt x="175" y="126"/>
                    <a:pt x="176" y="127"/>
                    <a:pt x="176" y="128"/>
                  </a:cubicBezTo>
                  <a:cubicBezTo>
                    <a:pt x="177" y="129"/>
                    <a:pt x="178" y="129"/>
                    <a:pt x="179" y="128"/>
                  </a:cubicBezTo>
                  <a:cubicBezTo>
                    <a:pt x="180" y="128"/>
                    <a:pt x="180" y="127"/>
                    <a:pt x="181" y="127"/>
                  </a:cubicBezTo>
                  <a:cubicBezTo>
                    <a:pt x="180" y="127"/>
                    <a:pt x="181" y="126"/>
                    <a:pt x="181" y="125"/>
                  </a:cubicBezTo>
                  <a:cubicBezTo>
                    <a:pt x="181" y="125"/>
                    <a:pt x="181" y="125"/>
                    <a:pt x="181" y="125"/>
                  </a:cubicBezTo>
                  <a:close/>
                  <a:moveTo>
                    <a:pt x="178" y="123"/>
                  </a:moveTo>
                  <a:cubicBezTo>
                    <a:pt x="177" y="122"/>
                    <a:pt x="176" y="121"/>
                    <a:pt x="175" y="122"/>
                  </a:cubicBezTo>
                  <a:cubicBezTo>
                    <a:pt x="174" y="122"/>
                    <a:pt x="173" y="123"/>
                    <a:pt x="173" y="125"/>
                  </a:cubicBezTo>
                  <a:cubicBezTo>
                    <a:pt x="178" y="123"/>
                    <a:pt x="178" y="123"/>
                    <a:pt x="178" y="123"/>
                  </a:cubicBezTo>
                  <a:close/>
                  <a:moveTo>
                    <a:pt x="190" y="122"/>
                  </a:moveTo>
                  <a:cubicBezTo>
                    <a:pt x="190" y="123"/>
                    <a:pt x="190" y="124"/>
                    <a:pt x="190" y="125"/>
                  </a:cubicBezTo>
                  <a:cubicBezTo>
                    <a:pt x="189" y="126"/>
                    <a:pt x="188" y="127"/>
                    <a:pt x="188" y="127"/>
                  </a:cubicBezTo>
                  <a:cubicBezTo>
                    <a:pt x="186" y="127"/>
                    <a:pt x="186" y="127"/>
                    <a:pt x="184" y="127"/>
                  </a:cubicBezTo>
                  <a:cubicBezTo>
                    <a:pt x="183" y="127"/>
                    <a:pt x="182" y="125"/>
                    <a:pt x="182" y="124"/>
                  </a:cubicBezTo>
                  <a:cubicBezTo>
                    <a:pt x="182" y="123"/>
                    <a:pt x="182" y="122"/>
                    <a:pt x="182" y="121"/>
                  </a:cubicBezTo>
                  <a:cubicBezTo>
                    <a:pt x="182" y="119"/>
                    <a:pt x="183" y="119"/>
                    <a:pt x="185" y="118"/>
                  </a:cubicBezTo>
                  <a:cubicBezTo>
                    <a:pt x="186" y="118"/>
                    <a:pt x="186" y="118"/>
                    <a:pt x="187" y="118"/>
                  </a:cubicBezTo>
                  <a:cubicBezTo>
                    <a:pt x="188" y="118"/>
                    <a:pt x="188" y="118"/>
                    <a:pt x="188" y="119"/>
                  </a:cubicBezTo>
                  <a:cubicBezTo>
                    <a:pt x="188" y="119"/>
                    <a:pt x="188" y="119"/>
                    <a:pt x="188" y="119"/>
                  </a:cubicBezTo>
                  <a:cubicBezTo>
                    <a:pt x="188" y="120"/>
                    <a:pt x="188" y="120"/>
                    <a:pt x="188" y="120"/>
                  </a:cubicBezTo>
                  <a:cubicBezTo>
                    <a:pt x="188" y="120"/>
                    <a:pt x="188" y="120"/>
                    <a:pt x="187" y="120"/>
                  </a:cubicBezTo>
                  <a:cubicBezTo>
                    <a:pt x="187" y="120"/>
                    <a:pt x="187" y="119"/>
                    <a:pt x="187" y="119"/>
                  </a:cubicBezTo>
                  <a:cubicBezTo>
                    <a:pt x="187" y="119"/>
                    <a:pt x="186" y="119"/>
                    <a:pt x="186" y="119"/>
                  </a:cubicBezTo>
                  <a:cubicBezTo>
                    <a:pt x="186" y="119"/>
                    <a:pt x="185" y="119"/>
                    <a:pt x="185" y="119"/>
                  </a:cubicBezTo>
                  <a:cubicBezTo>
                    <a:pt x="184" y="119"/>
                    <a:pt x="183" y="120"/>
                    <a:pt x="183" y="121"/>
                  </a:cubicBezTo>
                  <a:cubicBezTo>
                    <a:pt x="183" y="121"/>
                    <a:pt x="183" y="122"/>
                    <a:pt x="184" y="123"/>
                  </a:cubicBezTo>
                  <a:cubicBezTo>
                    <a:pt x="184" y="124"/>
                    <a:pt x="185" y="125"/>
                    <a:pt x="186" y="125"/>
                  </a:cubicBezTo>
                  <a:cubicBezTo>
                    <a:pt x="186" y="126"/>
                    <a:pt x="187" y="126"/>
                    <a:pt x="188" y="126"/>
                  </a:cubicBezTo>
                  <a:cubicBezTo>
                    <a:pt x="189" y="125"/>
                    <a:pt x="190" y="124"/>
                    <a:pt x="190" y="122"/>
                  </a:cubicBezTo>
                  <a:cubicBezTo>
                    <a:pt x="190" y="122"/>
                    <a:pt x="190" y="122"/>
                    <a:pt x="190" y="122"/>
                  </a:cubicBezTo>
                  <a:close/>
                  <a:moveTo>
                    <a:pt x="202" y="120"/>
                  </a:moveTo>
                  <a:cubicBezTo>
                    <a:pt x="198" y="122"/>
                    <a:pt x="198" y="122"/>
                    <a:pt x="198" y="122"/>
                  </a:cubicBezTo>
                  <a:cubicBezTo>
                    <a:pt x="198" y="121"/>
                    <a:pt x="198" y="121"/>
                    <a:pt x="198" y="121"/>
                  </a:cubicBezTo>
                  <a:cubicBezTo>
                    <a:pt x="199" y="121"/>
                    <a:pt x="199" y="121"/>
                    <a:pt x="198" y="120"/>
                  </a:cubicBezTo>
                  <a:cubicBezTo>
                    <a:pt x="196" y="115"/>
                    <a:pt x="196" y="115"/>
                    <a:pt x="196" y="115"/>
                  </a:cubicBezTo>
                  <a:cubicBezTo>
                    <a:pt x="195" y="114"/>
                    <a:pt x="195" y="114"/>
                    <a:pt x="194" y="115"/>
                  </a:cubicBezTo>
                  <a:cubicBezTo>
                    <a:pt x="193" y="115"/>
                    <a:pt x="192" y="116"/>
                    <a:pt x="192" y="117"/>
                  </a:cubicBezTo>
                  <a:cubicBezTo>
                    <a:pt x="194" y="121"/>
                    <a:pt x="194" y="121"/>
                    <a:pt x="194" y="121"/>
                  </a:cubicBezTo>
                  <a:cubicBezTo>
                    <a:pt x="195" y="122"/>
                    <a:pt x="196" y="122"/>
                    <a:pt x="196" y="122"/>
                  </a:cubicBezTo>
                  <a:cubicBezTo>
                    <a:pt x="196" y="122"/>
                    <a:pt x="196" y="122"/>
                    <a:pt x="196" y="122"/>
                  </a:cubicBezTo>
                  <a:cubicBezTo>
                    <a:pt x="192" y="124"/>
                    <a:pt x="192" y="124"/>
                    <a:pt x="192" y="124"/>
                  </a:cubicBezTo>
                  <a:cubicBezTo>
                    <a:pt x="192" y="124"/>
                    <a:pt x="192" y="124"/>
                    <a:pt x="192" y="124"/>
                  </a:cubicBezTo>
                  <a:cubicBezTo>
                    <a:pt x="193" y="123"/>
                    <a:pt x="193" y="123"/>
                    <a:pt x="192" y="122"/>
                  </a:cubicBezTo>
                  <a:cubicBezTo>
                    <a:pt x="188" y="113"/>
                    <a:pt x="188" y="113"/>
                    <a:pt x="188" y="113"/>
                  </a:cubicBezTo>
                  <a:cubicBezTo>
                    <a:pt x="187" y="113"/>
                    <a:pt x="187" y="113"/>
                    <a:pt x="187" y="113"/>
                  </a:cubicBezTo>
                  <a:cubicBezTo>
                    <a:pt x="187" y="113"/>
                    <a:pt x="186" y="113"/>
                    <a:pt x="186" y="113"/>
                  </a:cubicBezTo>
                  <a:cubicBezTo>
                    <a:pt x="186" y="113"/>
                    <a:pt x="186" y="113"/>
                    <a:pt x="186" y="113"/>
                  </a:cubicBezTo>
                  <a:cubicBezTo>
                    <a:pt x="186" y="112"/>
                    <a:pt x="187" y="111"/>
                    <a:pt x="188" y="110"/>
                  </a:cubicBezTo>
                  <a:cubicBezTo>
                    <a:pt x="191" y="116"/>
                    <a:pt x="191" y="116"/>
                    <a:pt x="191" y="116"/>
                  </a:cubicBezTo>
                  <a:cubicBezTo>
                    <a:pt x="192" y="114"/>
                    <a:pt x="192" y="113"/>
                    <a:pt x="193" y="113"/>
                  </a:cubicBezTo>
                  <a:cubicBezTo>
                    <a:pt x="195" y="112"/>
                    <a:pt x="196" y="113"/>
                    <a:pt x="197" y="115"/>
                  </a:cubicBezTo>
                  <a:cubicBezTo>
                    <a:pt x="199" y="119"/>
                    <a:pt x="199" y="119"/>
                    <a:pt x="199" y="119"/>
                  </a:cubicBezTo>
                  <a:cubicBezTo>
                    <a:pt x="200" y="120"/>
                    <a:pt x="201" y="120"/>
                    <a:pt x="202" y="120"/>
                  </a:cubicBezTo>
                  <a:cubicBezTo>
                    <a:pt x="202" y="120"/>
                    <a:pt x="202" y="120"/>
                    <a:pt x="202" y="120"/>
                  </a:cubicBezTo>
                  <a:close/>
                  <a:moveTo>
                    <a:pt x="212" y="114"/>
                  </a:moveTo>
                  <a:cubicBezTo>
                    <a:pt x="208" y="116"/>
                    <a:pt x="208" y="116"/>
                    <a:pt x="208" y="116"/>
                  </a:cubicBezTo>
                  <a:cubicBezTo>
                    <a:pt x="208" y="116"/>
                    <a:pt x="208" y="116"/>
                    <a:pt x="208" y="116"/>
                  </a:cubicBezTo>
                  <a:cubicBezTo>
                    <a:pt x="209" y="115"/>
                    <a:pt x="209" y="115"/>
                    <a:pt x="209" y="114"/>
                  </a:cubicBezTo>
                  <a:cubicBezTo>
                    <a:pt x="206" y="110"/>
                    <a:pt x="206" y="110"/>
                    <a:pt x="206" y="110"/>
                  </a:cubicBezTo>
                  <a:cubicBezTo>
                    <a:pt x="206" y="109"/>
                    <a:pt x="206" y="109"/>
                    <a:pt x="206" y="109"/>
                  </a:cubicBezTo>
                  <a:cubicBezTo>
                    <a:pt x="205" y="109"/>
                    <a:pt x="205" y="109"/>
                    <a:pt x="204" y="109"/>
                  </a:cubicBezTo>
                  <a:cubicBezTo>
                    <a:pt x="203" y="110"/>
                    <a:pt x="202" y="111"/>
                    <a:pt x="202" y="111"/>
                  </a:cubicBezTo>
                  <a:cubicBezTo>
                    <a:pt x="205" y="116"/>
                    <a:pt x="205" y="116"/>
                    <a:pt x="205" y="116"/>
                  </a:cubicBezTo>
                  <a:cubicBezTo>
                    <a:pt x="206" y="117"/>
                    <a:pt x="206" y="117"/>
                    <a:pt x="207" y="117"/>
                  </a:cubicBezTo>
                  <a:cubicBezTo>
                    <a:pt x="207" y="117"/>
                    <a:pt x="207" y="117"/>
                    <a:pt x="207" y="117"/>
                  </a:cubicBezTo>
                  <a:cubicBezTo>
                    <a:pt x="203" y="119"/>
                    <a:pt x="203" y="119"/>
                    <a:pt x="203" y="119"/>
                  </a:cubicBezTo>
                  <a:cubicBezTo>
                    <a:pt x="203" y="119"/>
                    <a:pt x="203" y="119"/>
                    <a:pt x="203" y="119"/>
                  </a:cubicBezTo>
                  <a:cubicBezTo>
                    <a:pt x="204" y="119"/>
                    <a:pt x="204" y="118"/>
                    <a:pt x="204" y="117"/>
                  </a:cubicBezTo>
                  <a:cubicBezTo>
                    <a:pt x="201" y="113"/>
                    <a:pt x="201" y="113"/>
                    <a:pt x="201" y="113"/>
                  </a:cubicBezTo>
                  <a:cubicBezTo>
                    <a:pt x="200" y="112"/>
                    <a:pt x="200" y="112"/>
                    <a:pt x="200" y="112"/>
                  </a:cubicBezTo>
                  <a:cubicBezTo>
                    <a:pt x="200" y="112"/>
                    <a:pt x="200" y="112"/>
                    <a:pt x="199" y="113"/>
                  </a:cubicBezTo>
                  <a:cubicBezTo>
                    <a:pt x="199" y="112"/>
                    <a:pt x="199" y="112"/>
                    <a:pt x="199" y="112"/>
                  </a:cubicBezTo>
                  <a:cubicBezTo>
                    <a:pt x="201" y="110"/>
                    <a:pt x="201" y="110"/>
                    <a:pt x="201" y="110"/>
                  </a:cubicBezTo>
                  <a:cubicBezTo>
                    <a:pt x="202" y="111"/>
                    <a:pt x="202" y="111"/>
                    <a:pt x="202" y="111"/>
                  </a:cubicBezTo>
                  <a:cubicBezTo>
                    <a:pt x="202" y="110"/>
                    <a:pt x="203" y="109"/>
                    <a:pt x="204" y="108"/>
                  </a:cubicBezTo>
                  <a:cubicBezTo>
                    <a:pt x="205" y="107"/>
                    <a:pt x="206" y="108"/>
                    <a:pt x="208" y="110"/>
                  </a:cubicBezTo>
                  <a:cubicBezTo>
                    <a:pt x="210" y="114"/>
                    <a:pt x="210" y="114"/>
                    <a:pt x="210" y="114"/>
                  </a:cubicBezTo>
                  <a:cubicBezTo>
                    <a:pt x="210" y="114"/>
                    <a:pt x="211" y="115"/>
                    <a:pt x="212" y="114"/>
                  </a:cubicBezTo>
                  <a:cubicBezTo>
                    <a:pt x="212" y="114"/>
                    <a:pt x="212" y="114"/>
                    <a:pt x="212" y="114"/>
                  </a:cubicBezTo>
                  <a:close/>
                  <a:moveTo>
                    <a:pt x="218" y="104"/>
                  </a:moveTo>
                  <a:cubicBezTo>
                    <a:pt x="219" y="105"/>
                    <a:pt x="219" y="107"/>
                    <a:pt x="219" y="108"/>
                  </a:cubicBezTo>
                  <a:cubicBezTo>
                    <a:pt x="219" y="109"/>
                    <a:pt x="218" y="110"/>
                    <a:pt x="217" y="111"/>
                  </a:cubicBezTo>
                  <a:cubicBezTo>
                    <a:pt x="216" y="112"/>
                    <a:pt x="215" y="112"/>
                    <a:pt x="214" y="112"/>
                  </a:cubicBezTo>
                  <a:cubicBezTo>
                    <a:pt x="212" y="111"/>
                    <a:pt x="211" y="111"/>
                    <a:pt x="210" y="110"/>
                  </a:cubicBezTo>
                  <a:cubicBezTo>
                    <a:pt x="210" y="109"/>
                    <a:pt x="209" y="107"/>
                    <a:pt x="209" y="106"/>
                  </a:cubicBezTo>
                  <a:cubicBezTo>
                    <a:pt x="209" y="105"/>
                    <a:pt x="210" y="104"/>
                    <a:pt x="211" y="103"/>
                  </a:cubicBezTo>
                  <a:cubicBezTo>
                    <a:pt x="212" y="102"/>
                    <a:pt x="214" y="102"/>
                    <a:pt x="215" y="102"/>
                  </a:cubicBezTo>
                  <a:cubicBezTo>
                    <a:pt x="216" y="102"/>
                    <a:pt x="217" y="103"/>
                    <a:pt x="218" y="104"/>
                  </a:cubicBezTo>
                  <a:close/>
                  <a:moveTo>
                    <a:pt x="217" y="106"/>
                  </a:moveTo>
                  <a:cubicBezTo>
                    <a:pt x="216" y="105"/>
                    <a:pt x="215" y="104"/>
                    <a:pt x="214" y="103"/>
                  </a:cubicBezTo>
                  <a:cubicBezTo>
                    <a:pt x="213" y="103"/>
                    <a:pt x="212" y="103"/>
                    <a:pt x="212" y="103"/>
                  </a:cubicBezTo>
                  <a:cubicBezTo>
                    <a:pt x="211" y="104"/>
                    <a:pt x="211" y="105"/>
                    <a:pt x="211" y="105"/>
                  </a:cubicBezTo>
                  <a:cubicBezTo>
                    <a:pt x="211" y="106"/>
                    <a:pt x="211" y="107"/>
                    <a:pt x="212" y="108"/>
                  </a:cubicBezTo>
                  <a:cubicBezTo>
                    <a:pt x="212" y="109"/>
                    <a:pt x="213" y="110"/>
                    <a:pt x="214" y="110"/>
                  </a:cubicBezTo>
                  <a:cubicBezTo>
                    <a:pt x="215" y="111"/>
                    <a:pt x="216" y="111"/>
                    <a:pt x="217" y="110"/>
                  </a:cubicBezTo>
                  <a:cubicBezTo>
                    <a:pt x="218" y="110"/>
                    <a:pt x="218" y="109"/>
                    <a:pt x="218" y="108"/>
                  </a:cubicBezTo>
                  <a:cubicBezTo>
                    <a:pt x="218" y="107"/>
                    <a:pt x="217" y="107"/>
                    <a:pt x="217" y="106"/>
                  </a:cubicBezTo>
                  <a:close/>
                  <a:moveTo>
                    <a:pt x="226" y="103"/>
                  </a:moveTo>
                  <a:cubicBezTo>
                    <a:pt x="222" y="107"/>
                    <a:pt x="222" y="107"/>
                    <a:pt x="222" y="107"/>
                  </a:cubicBezTo>
                  <a:cubicBezTo>
                    <a:pt x="222" y="106"/>
                    <a:pt x="222" y="106"/>
                    <a:pt x="222" y="106"/>
                  </a:cubicBezTo>
                  <a:cubicBezTo>
                    <a:pt x="223" y="105"/>
                    <a:pt x="223" y="105"/>
                    <a:pt x="223" y="104"/>
                  </a:cubicBezTo>
                  <a:cubicBezTo>
                    <a:pt x="216" y="97"/>
                    <a:pt x="216" y="97"/>
                    <a:pt x="216" y="97"/>
                  </a:cubicBezTo>
                  <a:cubicBezTo>
                    <a:pt x="216" y="96"/>
                    <a:pt x="216" y="96"/>
                    <a:pt x="215" y="96"/>
                  </a:cubicBezTo>
                  <a:cubicBezTo>
                    <a:pt x="215" y="96"/>
                    <a:pt x="215" y="96"/>
                    <a:pt x="214" y="97"/>
                  </a:cubicBezTo>
                  <a:cubicBezTo>
                    <a:pt x="214" y="97"/>
                    <a:pt x="214" y="97"/>
                    <a:pt x="214" y="97"/>
                  </a:cubicBezTo>
                  <a:cubicBezTo>
                    <a:pt x="214" y="97"/>
                    <a:pt x="214" y="97"/>
                    <a:pt x="214" y="97"/>
                  </a:cubicBezTo>
                  <a:cubicBezTo>
                    <a:pt x="214" y="96"/>
                    <a:pt x="215" y="95"/>
                    <a:pt x="216" y="94"/>
                  </a:cubicBezTo>
                  <a:cubicBezTo>
                    <a:pt x="224" y="103"/>
                    <a:pt x="224" y="103"/>
                    <a:pt x="224" y="103"/>
                  </a:cubicBezTo>
                  <a:cubicBezTo>
                    <a:pt x="224" y="104"/>
                    <a:pt x="225" y="104"/>
                    <a:pt x="226" y="103"/>
                  </a:cubicBezTo>
                  <a:cubicBezTo>
                    <a:pt x="226" y="103"/>
                    <a:pt x="226" y="103"/>
                    <a:pt x="226" y="103"/>
                  </a:cubicBezTo>
                  <a:close/>
                  <a:moveTo>
                    <a:pt x="231" y="93"/>
                  </a:moveTo>
                  <a:cubicBezTo>
                    <a:pt x="232" y="94"/>
                    <a:pt x="232" y="95"/>
                    <a:pt x="232" y="96"/>
                  </a:cubicBezTo>
                  <a:cubicBezTo>
                    <a:pt x="232" y="97"/>
                    <a:pt x="232" y="99"/>
                    <a:pt x="230" y="99"/>
                  </a:cubicBezTo>
                  <a:cubicBezTo>
                    <a:pt x="230" y="100"/>
                    <a:pt x="228" y="101"/>
                    <a:pt x="227" y="101"/>
                  </a:cubicBezTo>
                  <a:cubicBezTo>
                    <a:pt x="226" y="101"/>
                    <a:pt x="225" y="100"/>
                    <a:pt x="224" y="99"/>
                  </a:cubicBezTo>
                  <a:cubicBezTo>
                    <a:pt x="223" y="98"/>
                    <a:pt x="222" y="97"/>
                    <a:pt x="222" y="96"/>
                  </a:cubicBezTo>
                  <a:cubicBezTo>
                    <a:pt x="222" y="95"/>
                    <a:pt x="223" y="93"/>
                    <a:pt x="224" y="93"/>
                  </a:cubicBezTo>
                  <a:cubicBezTo>
                    <a:pt x="225" y="92"/>
                    <a:pt x="226" y="91"/>
                    <a:pt x="227" y="91"/>
                  </a:cubicBezTo>
                  <a:cubicBezTo>
                    <a:pt x="229" y="91"/>
                    <a:pt x="230" y="91"/>
                    <a:pt x="231" y="93"/>
                  </a:cubicBezTo>
                  <a:close/>
                  <a:moveTo>
                    <a:pt x="230" y="95"/>
                  </a:moveTo>
                  <a:cubicBezTo>
                    <a:pt x="229" y="94"/>
                    <a:pt x="228" y="93"/>
                    <a:pt x="227" y="93"/>
                  </a:cubicBezTo>
                  <a:cubicBezTo>
                    <a:pt x="226" y="92"/>
                    <a:pt x="225" y="92"/>
                    <a:pt x="224" y="93"/>
                  </a:cubicBezTo>
                  <a:cubicBezTo>
                    <a:pt x="224" y="93"/>
                    <a:pt x="224" y="94"/>
                    <a:pt x="224" y="95"/>
                  </a:cubicBezTo>
                  <a:cubicBezTo>
                    <a:pt x="224" y="96"/>
                    <a:pt x="224" y="96"/>
                    <a:pt x="225" y="97"/>
                  </a:cubicBezTo>
                  <a:cubicBezTo>
                    <a:pt x="226" y="98"/>
                    <a:pt x="227" y="99"/>
                    <a:pt x="228" y="99"/>
                  </a:cubicBezTo>
                  <a:cubicBezTo>
                    <a:pt x="229" y="99"/>
                    <a:pt x="230" y="99"/>
                    <a:pt x="231" y="99"/>
                  </a:cubicBezTo>
                  <a:cubicBezTo>
                    <a:pt x="232" y="98"/>
                    <a:pt x="232" y="97"/>
                    <a:pt x="231" y="97"/>
                  </a:cubicBezTo>
                  <a:cubicBezTo>
                    <a:pt x="231" y="96"/>
                    <a:pt x="231" y="95"/>
                    <a:pt x="230" y="95"/>
                  </a:cubicBezTo>
                  <a:close/>
                  <a:moveTo>
                    <a:pt x="236" y="82"/>
                  </a:moveTo>
                  <a:cubicBezTo>
                    <a:pt x="234" y="83"/>
                    <a:pt x="234" y="83"/>
                    <a:pt x="234" y="83"/>
                  </a:cubicBezTo>
                  <a:cubicBezTo>
                    <a:pt x="235" y="83"/>
                    <a:pt x="236" y="84"/>
                    <a:pt x="236" y="84"/>
                  </a:cubicBezTo>
                  <a:cubicBezTo>
                    <a:pt x="237" y="85"/>
                    <a:pt x="237" y="85"/>
                    <a:pt x="237" y="87"/>
                  </a:cubicBezTo>
                  <a:cubicBezTo>
                    <a:pt x="237" y="87"/>
                    <a:pt x="237" y="88"/>
                    <a:pt x="236" y="89"/>
                  </a:cubicBezTo>
                  <a:cubicBezTo>
                    <a:pt x="236" y="89"/>
                    <a:pt x="236" y="89"/>
                    <a:pt x="236" y="90"/>
                  </a:cubicBezTo>
                  <a:cubicBezTo>
                    <a:pt x="236" y="91"/>
                    <a:pt x="236" y="91"/>
                    <a:pt x="236" y="91"/>
                  </a:cubicBezTo>
                  <a:cubicBezTo>
                    <a:pt x="236" y="92"/>
                    <a:pt x="237" y="91"/>
                    <a:pt x="238" y="90"/>
                  </a:cubicBezTo>
                  <a:cubicBezTo>
                    <a:pt x="239" y="89"/>
                    <a:pt x="240" y="88"/>
                    <a:pt x="240" y="87"/>
                  </a:cubicBezTo>
                  <a:cubicBezTo>
                    <a:pt x="241" y="87"/>
                    <a:pt x="242" y="87"/>
                    <a:pt x="242" y="88"/>
                  </a:cubicBezTo>
                  <a:cubicBezTo>
                    <a:pt x="243" y="88"/>
                    <a:pt x="243" y="89"/>
                    <a:pt x="243" y="91"/>
                  </a:cubicBezTo>
                  <a:cubicBezTo>
                    <a:pt x="243" y="92"/>
                    <a:pt x="242" y="93"/>
                    <a:pt x="242" y="94"/>
                  </a:cubicBezTo>
                  <a:cubicBezTo>
                    <a:pt x="241" y="95"/>
                    <a:pt x="240" y="95"/>
                    <a:pt x="239" y="96"/>
                  </a:cubicBezTo>
                  <a:cubicBezTo>
                    <a:pt x="238" y="96"/>
                    <a:pt x="238" y="96"/>
                    <a:pt x="238" y="95"/>
                  </a:cubicBezTo>
                  <a:cubicBezTo>
                    <a:pt x="237" y="95"/>
                    <a:pt x="237" y="95"/>
                    <a:pt x="237" y="94"/>
                  </a:cubicBezTo>
                  <a:cubicBezTo>
                    <a:pt x="237" y="94"/>
                    <a:pt x="237" y="93"/>
                    <a:pt x="237" y="93"/>
                  </a:cubicBezTo>
                  <a:cubicBezTo>
                    <a:pt x="237" y="93"/>
                    <a:pt x="237" y="93"/>
                    <a:pt x="236" y="93"/>
                  </a:cubicBezTo>
                  <a:cubicBezTo>
                    <a:pt x="236" y="93"/>
                    <a:pt x="236" y="93"/>
                    <a:pt x="236" y="93"/>
                  </a:cubicBezTo>
                  <a:cubicBezTo>
                    <a:pt x="235" y="93"/>
                    <a:pt x="235" y="92"/>
                    <a:pt x="235" y="92"/>
                  </a:cubicBezTo>
                  <a:cubicBezTo>
                    <a:pt x="235" y="91"/>
                    <a:pt x="235" y="91"/>
                    <a:pt x="235" y="90"/>
                  </a:cubicBezTo>
                  <a:cubicBezTo>
                    <a:pt x="234" y="91"/>
                    <a:pt x="233" y="91"/>
                    <a:pt x="232" y="90"/>
                  </a:cubicBezTo>
                  <a:cubicBezTo>
                    <a:pt x="231" y="89"/>
                    <a:pt x="230" y="89"/>
                    <a:pt x="230" y="87"/>
                  </a:cubicBezTo>
                  <a:cubicBezTo>
                    <a:pt x="230" y="87"/>
                    <a:pt x="231" y="85"/>
                    <a:pt x="232" y="85"/>
                  </a:cubicBezTo>
                  <a:cubicBezTo>
                    <a:pt x="232" y="84"/>
                    <a:pt x="232" y="84"/>
                    <a:pt x="233" y="83"/>
                  </a:cubicBezTo>
                  <a:cubicBezTo>
                    <a:pt x="234" y="83"/>
                    <a:pt x="234" y="83"/>
                    <a:pt x="234" y="83"/>
                  </a:cubicBezTo>
                  <a:cubicBezTo>
                    <a:pt x="235" y="81"/>
                    <a:pt x="235" y="81"/>
                    <a:pt x="235" y="81"/>
                  </a:cubicBezTo>
                  <a:cubicBezTo>
                    <a:pt x="236" y="82"/>
                    <a:pt x="236" y="82"/>
                    <a:pt x="236" y="82"/>
                  </a:cubicBezTo>
                  <a:close/>
                  <a:moveTo>
                    <a:pt x="236" y="86"/>
                  </a:moveTo>
                  <a:cubicBezTo>
                    <a:pt x="235" y="86"/>
                    <a:pt x="234" y="85"/>
                    <a:pt x="234" y="85"/>
                  </a:cubicBezTo>
                  <a:cubicBezTo>
                    <a:pt x="233" y="85"/>
                    <a:pt x="232" y="85"/>
                    <a:pt x="232" y="85"/>
                  </a:cubicBezTo>
                  <a:cubicBezTo>
                    <a:pt x="231" y="86"/>
                    <a:pt x="231" y="86"/>
                    <a:pt x="231" y="87"/>
                  </a:cubicBezTo>
                  <a:cubicBezTo>
                    <a:pt x="231" y="87"/>
                    <a:pt x="232" y="87"/>
                    <a:pt x="232" y="88"/>
                  </a:cubicBezTo>
                  <a:cubicBezTo>
                    <a:pt x="233" y="88"/>
                    <a:pt x="233" y="89"/>
                    <a:pt x="234" y="89"/>
                  </a:cubicBezTo>
                  <a:cubicBezTo>
                    <a:pt x="235" y="89"/>
                    <a:pt x="235" y="89"/>
                    <a:pt x="236" y="89"/>
                  </a:cubicBezTo>
                  <a:cubicBezTo>
                    <a:pt x="237" y="88"/>
                    <a:pt x="236" y="87"/>
                    <a:pt x="236" y="86"/>
                  </a:cubicBezTo>
                  <a:close/>
                  <a:moveTo>
                    <a:pt x="242" y="89"/>
                  </a:moveTo>
                  <a:cubicBezTo>
                    <a:pt x="242" y="89"/>
                    <a:pt x="241" y="89"/>
                    <a:pt x="240" y="89"/>
                  </a:cubicBezTo>
                  <a:cubicBezTo>
                    <a:pt x="240" y="90"/>
                    <a:pt x="240" y="90"/>
                    <a:pt x="239" y="91"/>
                  </a:cubicBezTo>
                  <a:cubicBezTo>
                    <a:pt x="238" y="92"/>
                    <a:pt x="238" y="92"/>
                    <a:pt x="237" y="93"/>
                  </a:cubicBezTo>
                  <a:cubicBezTo>
                    <a:pt x="237" y="93"/>
                    <a:pt x="238" y="94"/>
                    <a:pt x="238" y="95"/>
                  </a:cubicBezTo>
                  <a:cubicBezTo>
                    <a:pt x="239" y="95"/>
                    <a:pt x="240" y="95"/>
                    <a:pt x="241" y="93"/>
                  </a:cubicBezTo>
                  <a:cubicBezTo>
                    <a:pt x="242" y="93"/>
                    <a:pt x="242" y="91"/>
                    <a:pt x="243" y="91"/>
                  </a:cubicBezTo>
                  <a:cubicBezTo>
                    <a:pt x="243" y="90"/>
                    <a:pt x="242" y="89"/>
                    <a:pt x="242" y="89"/>
                  </a:cubicBezTo>
                  <a:close/>
                  <a:moveTo>
                    <a:pt x="242" y="73"/>
                  </a:moveTo>
                  <a:cubicBezTo>
                    <a:pt x="242" y="73"/>
                    <a:pt x="242" y="73"/>
                    <a:pt x="242" y="74"/>
                  </a:cubicBezTo>
                  <a:cubicBezTo>
                    <a:pt x="242" y="74"/>
                    <a:pt x="242" y="74"/>
                    <a:pt x="242" y="75"/>
                  </a:cubicBezTo>
                  <a:cubicBezTo>
                    <a:pt x="247" y="83"/>
                    <a:pt x="247" y="83"/>
                    <a:pt x="247" y="83"/>
                  </a:cubicBezTo>
                  <a:cubicBezTo>
                    <a:pt x="248" y="85"/>
                    <a:pt x="248" y="86"/>
                    <a:pt x="247" y="87"/>
                  </a:cubicBezTo>
                  <a:cubicBezTo>
                    <a:pt x="246" y="88"/>
                    <a:pt x="246" y="88"/>
                    <a:pt x="245" y="87"/>
                  </a:cubicBezTo>
                  <a:cubicBezTo>
                    <a:pt x="245" y="87"/>
                    <a:pt x="245" y="87"/>
                    <a:pt x="245" y="87"/>
                  </a:cubicBezTo>
                  <a:cubicBezTo>
                    <a:pt x="245" y="86"/>
                    <a:pt x="245" y="86"/>
                    <a:pt x="245" y="86"/>
                  </a:cubicBezTo>
                  <a:cubicBezTo>
                    <a:pt x="245" y="86"/>
                    <a:pt x="246" y="85"/>
                    <a:pt x="246" y="85"/>
                  </a:cubicBezTo>
                  <a:cubicBezTo>
                    <a:pt x="246" y="85"/>
                    <a:pt x="246" y="85"/>
                    <a:pt x="246" y="85"/>
                  </a:cubicBezTo>
                  <a:cubicBezTo>
                    <a:pt x="247" y="85"/>
                    <a:pt x="246" y="83"/>
                    <a:pt x="245" y="81"/>
                  </a:cubicBezTo>
                  <a:cubicBezTo>
                    <a:pt x="238" y="80"/>
                    <a:pt x="238" y="80"/>
                    <a:pt x="238" y="80"/>
                  </a:cubicBezTo>
                  <a:cubicBezTo>
                    <a:pt x="237" y="80"/>
                    <a:pt x="237" y="80"/>
                    <a:pt x="236" y="80"/>
                  </a:cubicBezTo>
                  <a:cubicBezTo>
                    <a:pt x="236" y="80"/>
                    <a:pt x="236" y="80"/>
                    <a:pt x="236" y="80"/>
                  </a:cubicBezTo>
                  <a:cubicBezTo>
                    <a:pt x="235" y="80"/>
                    <a:pt x="235" y="80"/>
                    <a:pt x="235" y="80"/>
                  </a:cubicBezTo>
                  <a:cubicBezTo>
                    <a:pt x="238" y="77"/>
                    <a:pt x="238" y="77"/>
                    <a:pt x="238" y="77"/>
                  </a:cubicBezTo>
                  <a:cubicBezTo>
                    <a:pt x="238" y="77"/>
                    <a:pt x="238" y="77"/>
                    <a:pt x="238" y="77"/>
                  </a:cubicBezTo>
                  <a:cubicBezTo>
                    <a:pt x="238" y="78"/>
                    <a:pt x="238" y="78"/>
                    <a:pt x="238" y="78"/>
                  </a:cubicBezTo>
                  <a:cubicBezTo>
                    <a:pt x="238" y="78"/>
                    <a:pt x="238" y="79"/>
                    <a:pt x="239" y="79"/>
                  </a:cubicBezTo>
                  <a:cubicBezTo>
                    <a:pt x="244" y="80"/>
                    <a:pt x="244" y="80"/>
                    <a:pt x="244" y="80"/>
                  </a:cubicBezTo>
                  <a:cubicBezTo>
                    <a:pt x="242" y="75"/>
                    <a:pt x="242" y="75"/>
                    <a:pt x="242" y="75"/>
                  </a:cubicBezTo>
                  <a:cubicBezTo>
                    <a:pt x="241" y="75"/>
                    <a:pt x="241" y="75"/>
                    <a:pt x="241" y="75"/>
                  </a:cubicBezTo>
                  <a:cubicBezTo>
                    <a:pt x="241" y="75"/>
                    <a:pt x="241" y="75"/>
                    <a:pt x="241" y="75"/>
                  </a:cubicBezTo>
                  <a:cubicBezTo>
                    <a:pt x="240" y="75"/>
                    <a:pt x="240" y="75"/>
                    <a:pt x="240" y="75"/>
                  </a:cubicBezTo>
                  <a:cubicBezTo>
                    <a:pt x="240" y="75"/>
                    <a:pt x="240" y="75"/>
                    <a:pt x="240" y="75"/>
                  </a:cubicBezTo>
                  <a:cubicBezTo>
                    <a:pt x="242" y="73"/>
                    <a:pt x="242" y="73"/>
                    <a:pt x="242" y="73"/>
                  </a:cubicBezTo>
                  <a:cubicBezTo>
                    <a:pt x="242" y="73"/>
                    <a:pt x="242" y="73"/>
                    <a:pt x="242" y="73"/>
                  </a:cubicBezTo>
                  <a:close/>
                  <a:moveTo>
                    <a:pt x="253" y="63"/>
                  </a:moveTo>
                  <a:cubicBezTo>
                    <a:pt x="254" y="64"/>
                    <a:pt x="255" y="65"/>
                    <a:pt x="255" y="66"/>
                  </a:cubicBezTo>
                  <a:cubicBezTo>
                    <a:pt x="256" y="67"/>
                    <a:pt x="256" y="68"/>
                    <a:pt x="255" y="69"/>
                  </a:cubicBezTo>
                  <a:cubicBezTo>
                    <a:pt x="254" y="71"/>
                    <a:pt x="253" y="71"/>
                    <a:pt x="252" y="71"/>
                  </a:cubicBezTo>
                  <a:cubicBezTo>
                    <a:pt x="251" y="72"/>
                    <a:pt x="250" y="71"/>
                    <a:pt x="248" y="71"/>
                  </a:cubicBezTo>
                  <a:cubicBezTo>
                    <a:pt x="247" y="70"/>
                    <a:pt x="246" y="69"/>
                    <a:pt x="246" y="68"/>
                  </a:cubicBezTo>
                  <a:cubicBezTo>
                    <a:pt x="246" y="67"/>
                    <a:pt x="246" y="66"/>
                    <a:pt x="246" y="65"/>
                  </a:cubicBezTo>
                  <a:cubicBezTo>
                    <a:pt x="247" y="63"/>
                    <a:pt x="248" y="63"/>
                    <a:pt x="249" y="62"/>
                  </a:cubicBezTo>
                  <a:cubicBezTo>
                    <a:pt x="250" y="62"/>
                    <a:pt x="252" y="62"/>
                    <a:pt x="253" y="63"/>
                  </a:cubicBezTo>
                  <a:close/>
                  <a:moveTo>
                    <a:pt x="252" y="65"/>
                  </a:moveTo>
                  <a:cubicBezTo>
                    <a:pt x="251" y="64"/>
                    <a:pt x="250" y="64"/>
                    <a:pt x="249" y="64"/>
                  </a:cubicBezTo>
                  <a:cubicBezTo>
                    <a:pt x="248" y="64"/>
                    <a:pt x="247" y="64"/>
                    <a:pt x="247" y="65"/>
                  </a:cubicBezTo>
                  <a:cubicBezTo>
                    <a:pt x="246" y="66"/>
                    <a:pt x="246" y="66"/>
                    <a:pt x="247" y="67"/>
                  </a:cubicBezTo>
                  <a:cubicBezTo>
                    <a:pt x="247" y="68"/>
                    <a:pt x="248" y="68"/>
                    <a:pt x="249" y="69"/>
                  </a:cubicBezTo>
                  <a:cubicBezTo>
                    <a:pt x="250" y="69"/>
                    <a:pt x="251" y="69"/>
                    <a:pt x="252" y="70"/>
                  </a:cubicBezTo>
                  <a:cubicBezTo>
                    <a:pt x="253" y="70"/>
                    <a:pt x="254" y="69"/>
                    <a:pt x="254" y="69"/>
                  </a:cubicBezTo>
                  <a:cubicBezTo>
                    <a:pt x="255" y="68"/>
                    <a:pt x="255" y="67"/>
                    <a:pt x="254" y="66"/>
                  </a:cubicBezTo>
                  <a:cubicBezTo>
                    <a:pt x="254" y="66"/>
                    <a:pt x="253" y="65"/>
                    <a:pt x="252" y="65"/>
                  </a:cubicBezTo>
                  <a:close/>
                  <a:moveTo>
                    <a:pt x="266" y="40"/>
                  </a:moveTo>
                  <a:cubicBezTo>
                    <a:pt x="267" y="42"/>
                    <a:pt x="267" y="44"/>
                    <a:pt x="266" y="46"/>
                  </a:cubicBezTo>
                  <a:cubicBezTo>
                    <a:pt x="265" y="48"/>
                    <a:pt x="264" y="49"/>
                    <a:pt x="262" y="50"/>
                  </a:cubicBezTo>
                  <a:cubicBezTo>
                    <a:pt x="261" y="51"/>
                    <a:pt x="259" y="51"/>
                    <a:pt x="257" y="50"/>
                  </a:cubicBezTo>
                  <a:cubicBezTo>
                    <a:pt x="255" y="49"/>
                    <a:pt x="254" y="48"/>
                    <a:pt x="253" y="47"/>
                  </a:cubicBezTo>
                  <a:cubicBezTo>
                    <a:pt x="252" y="45"/>
                    <a:pt x="252" y="43"/>
                    <a:pt x="253" y="41"/>
                  </a:cubicBezTo>
                  <a:cubicBezTo>
                    <a:pt x="254" y="41"/>
                    <a:pt x="254" y="40"/>
                    <a:pt x="254" y="39"/>
                  </a:cubicBezTo>
                  <a:cubicBezTo>
                    <a:pt x="255" y="39"/>
                    <a:pt x="255" y="38"/>
                    <a:pt x="255" y="38"/>
                  </a:cubicBezTo>
                  <a:cubicBezTo>
                    <a:pt x="255" y="38"/>
                    <a:pt x="255" y="37"/>
                    <a:pt x="255" y="37"/>
                  </a:cubicBezTo>
                  <a:cubicBezTo>
                    <a:pt x="255" y="37"/>
                    <a:pt x="255" y="37"/>
                    <a:pt x="255" y="37"/>
                  </a:cubicBezTo>
                  <a:cubicBezTo>
                    <a:pt x="259" y="38"/>
                    <a:pt x="259" y="38"/>
                    <a:pt x="259" y="38"/>
                  </a:cubicBezTo>
                  <a:cubicBezTo>
                    <a:pt x="259" y="39"/>
                    <a:pt x="259" y="39"/>
                    <a:pt x="259" y="39"/>
                  </a:cubicBezTo>
                  <a:cubicBezTo>
                    <a:pt x="258" y="39"/>
                    <a:pt x="257" y="39"/>
                    <a:pt x="256" y="39"/>
                  </a:cubicBezTo>
                  <a:cubicBezTo>
                    <a:pt x="255" y="39"/>
                    <a:pt x="254" y="40"/>
                    <a:pt x="254" y="41"/>
                  </a:cubicBezTo>
                  <a:cubicBezTo>
                    <a:pt x="254" y="43"/>
                    <a:pt x="254" y="44"/>
                    <a:pt x="254" y="45"/>
                  </a:cubicBezTo>
                  <a:cubicBezTo>
                    <a:pt x="255" y="47"/>
                    <a:pt x="256" y="47"/>
                    <a:pt x="258" y="48"/>
                  </a:cubicBezTo>
                  <a:cubicBezTo>
                    <a:pt x="260" y="49"/>
                    <a:pt x="261" y="49"/>
                    <a:pt x="263" y="49"/>
                  </a:cubicBezTo>
                  <a:cubicBezTo>
                    <a:pt x="264" y="48"/>
                    <a:pt x="265" y="47"/>
                    <a:pt x="266" y="46"/>
                  </a:cubicBezTo>
                  <a:cubicBezTo>
                    <a:pt x="266" y="45"/>
                    <a:pt x="266" y="43"/>
                    <a:pt x="266" y="42"/>
                  </a:cubicBezTo>
                  <a:cubicBezTo>
                    <a:pt x="266" y="42"/>
                    <a:pt x="266" y="41"/>
                    <a:pt x="266" y="40"/>
                  </a:cubicBezTo>
                  <a:cubicBezTo>
                    <a:pt x="266" y="40"/>
                    <a:pt x="266" y="40"/>
                    <a:pt x="266" y="40"/>
                  </a:cubicBezTo>
                  <a:close/>
                  <a:moveTo>
                    <a:pt x="270" y="30"/>
                  </a:moveTo>
                  <a:cubicBezTo>
                    <a:pt x="269" y="34"/>
                    <a:pt x="269" y="34"/>
                    <a:pt x="269" y="34"/>
                  </a:cubicBezTo>
                  <a:cubicBezTo>
                    <a:pt x="269" y="34"/>
                    <a:pt x="269" y="34"/>
                    <a:pt x="269" y="34"/>
                  </a:cubicBezTo>
                  <a:cubicBezTo>
                    <a:pt x="269" y="33"/>
                    <a:pt x="269" y="33"/>
                    <a:pt x="268" y="32"/>
                  </a:cubicBezTo>
                  <a:cubicBezTo>
                    <a:pt x="263" y="31"/>
                    <a:pt x="263" y="31"/>
                    <a:pt x="263" y="31"/>
                  </a:cubicBezTo>
                  <a:cubicBezTo>
                    <a:pt x="262" y="31"/>
                    <a:pt x="261" y="31"/>
                    <a:pt x="261" y="32"/>
                  </a:cubicBezTo>
                  <a:cubicBezTo>
                    <a:pt x="260" y="33"/>
                    <a:pt x="261" y="33"/>
                    <a:pt x="261" y="34"/>
                  </a:cubicBezTo>
                  <a:cubicBezTo>
                    <a:pt x="266" y="36"/>
                    <a:pt x="266" y="36"/>
                    <a:pt x="266" y="36"/>
                  </a:cubicBezTo>
                  <a:cubicBezTo>
                    <a:pt x="267" y="36"/>
                    <a:pt x="268" y="36"/>
                    <a:pt x="268" y="35"/>
                  </a:cubicBezTo>
                  <a:cubicBezTo>
                    <a:pt x="268" y="35"/>
                    <a:pt x="268" y="35"/>
                    <a:pt x="268" y="35"/>
                  </a:cubicBezTo>
                  <a:cubicBezTo>
                    <a:pt x="267" y="39"/>
                    <a:pt x="267" y="39"/>
                    <a:pt x="267" y="39"/>
                  </a:cubicBezTo>
                  <a:cubicBezTo>
                    <a:pt x="267" y="39"/>
                    <a:pt x="267" y="39"/>
                    <a:pt x="267" y="39"/>
                  </a:cubicBezTo>
                  <a:cubicBezTo>
                    <a:pt x="267" y="38"/>
                    <a:pt x="267" y="38"/>
                    <a:pt x="266" y="37"/>
                  </a:cubicBezTo>
                  <a:cubicBezTo>
                    <a:pt x="256" y="35"/>
                    <a:pt x="256" y="35"/>
                    <a:pt x="256" y="35"/>
                  </a:cubicBezTo>
                  <a:cubicBezTo>
                    <a:pt x="256" y="35"/>
                    <a:pt x="255" y="35"/>
                    <a:pt x="255" y="35"/>
                  </a:cubicBezTo>
                  <a:cubicBezTo>
                    <a:pt x="255" y="35"/>
                    <a:pt x="255" y="35"/>
                    <a:pt x="255" y="35"/>
                  </a:cubicBezTo>
                  <a:cubicBezTo>
                    <a:pt x="254" y="35"/>
                    <a:pt x="254" y="35"/>
                    <a:pt x="254" y="35"/>
                  </a:cubicBezTo>
                  <a:cubicBezTo>
                    <a:pt x="254" y="35"/>
                    <a:pt x="254" y="34"/>
                    <a:pt x="254" y="32"/>
                  </a:cubicBezTo>
                  <a:cubicBezTo>
                    <a:pt x="260" y="34"/>
                    <a:pt x="260" y="34"/>
                    <a:pt x="260" y="34"/>
                  </a:cubicBezTo>
                  <a:cubicBezTo>
                    <a:pt x="260" y="33"/>
                    <a:pt x="259" y="31"/>
                    <a:pt x="260" y="31"/>
                  </a:cubicBezTo>
                  <a:cubicBezTo>
                    <a:pt x="260" y="29"/>
                    <a:pt x="261" y="28"/>
                    <a:pt x="263" y="29"/>
                  </a:cubicBezTo>
                  <a:cubicBezTo>
                    <a:pt x="268" y="30"/>
                    <a:pt x="268" y="30"/>
                    <a:pt x="268" y="30"/>
                  </a:cubicBezTo>
                  <a:cubicBezTo>
                    <a:pt x="270" y="31"/>
                    <a:pt x="270" y="31"/>
                    <a:pt x="270" y="30"/>
                  </a:cubicBezTo>
                  <a:cubicBezTo>
                    <a:pt x="270" y="30"/>
                    <a:pt x="270" y="30"/>
                    <a:pt x="270" y="30"/>
                  </a:cubicBezTo>
                  <a:close/>
                  <a:moveTo>
                    <a:pt x="259" y="22"/>
                  </a:moveTo>
                  <a:cubicBezTo>
                    <a:pt x="259" y="22"/>
                    <a:pt x="259" y="22"/>
                    <a:pt x="260" y="23"/>
                  </a:cubicBezTo>
                  <a:cubicBezTo>
                    <a:pt x="260" y="23"/>
                    <a:pt x="260" y="23"/>
                    <a:pt x="260" y="23"/>
                  </a:cubicBezTo>
                  <a:cubicBezTo>
                    <a:pt x="259" y="24"/>
                    <a:pt x="260" y="24"/>
                    <a:pt x="259" y="24"/>
                  </a:cubicBezTo>
                  <a:cubicBezTo>
                    <a:pt x="259" y="24"/>
                    <a:pt x="259" y="25"/>
                    <a:pt x="258" y="24"/>
                  </a:cubicBezTo>
                  <a:cubicBezTo>
                    <a:pt x="258" y="24"/>
                    <a:pt x="258" y="24"/>
                    <a:pt x="258" y="24"/>
                  </a:cubicBezTo>
                  <a:cubicBezTo>
                    <a:pt x="258" y="23"/>
                    <a:pt x="257" y="23"/>
                    <a:pt x="258" y="23"/>
                  </a:cubicBezTo>
                  <a:cubicBezTo>
                    <a:pt x="258" y="23"/>
                    <a:pt x="258" y="23"/>
                    <a:pt x="258" y="22"/>
                  </a:cubicBezTo>
                  <a:cubicBezTo>
                    <a:pt x="258" y="22"/>
                    <a:pt x="258" y="22"/>
                    <a:pt x="259" y="22"/>
                  </a:cubicBezTo>
                  <a:close/>
                  <a:moveTo>
                    <a:pt x="272" y="23"/>
                  </a:moveTo>
                  <a:cubicBezTo>
                    <a:pt x="271" y="28"/>
                    <a:pt x="271" y="28"/>
                    <a:pt x="271" y="28"/>
                  </a:cubicBezTo>
                  <a:cubicBezTo>
                    <a:pt x="270" y="28"/>
                    <a:pt x="270" y="28"/>
                    <a:pt x="270" y="28"/>
                  </a:cubicBezTo>
                  <a:cubicBezTo>
                    <a:pt x="270" y="27"/>
                    <a:pt x="270" y="26"/>
                    <a:pt x="269" y="26"/>
                  </a:cubicBezTo>
                  <a:cubicBezTo>
                    <a:pt x="264" y="25"/>
                    <a:pt x="264" y="25"/>
                    <a:pt x="264" y="25"/>
                  </a:cubicBezTo>
                  <a:cubicBezTo>
                    <a:pt x="263" y="25"/>
                    <a:pt x="262" y="25"/>
                    <a:pt x="262" y="26"/>
                  </a:cubicBezTo>
                  <a:cubicBezTo>
                    <a:pt x="262" y="26"/>
                    <a:pt x="262" y="26"/>
                    <a:pt x="262" y="27"/>
                  </a:cubicBezTo>
                  <a:cubicBezTo>
                    <a:pt x="262" y="27"/>
                    <a:pt x="262" y="27"/>
                    <a:pt x="262" y="27"/>
                  </a:cubicBezTo>
                  <a:cubicBezTo>
                    <a:pt x="262" y="23"/>
                    <a:pt x="262" y="23"/>
                    <a:pt x="262" y="23"/>
                  </a:cubicBezTo>
                  <a:cubicBezTo>
                    <a:pt x="269" y="24"/>
                    <a:pt x="269" y="24"/>
                    <a:pt x="269" y="24"/>
                  </a:cubicBezTo>
                  <a:cubicBezTo>
                    <a:pt x="271" y="25"/>
                    <a:pt x="271" y="24"/>
                    <a:pt x="272" y="23"/>
                  </a:cubicBezTo>
                  <a:cubicBezTo>
                    <a:pt x="272" y="23"/>
                    <a:pt x="272" y="23"/>
                    <a:pt x="272" y="23"/>
                  </a:cubicBezTo>
                  <a:close/>
                  <a:moveTo>
                    <a:pt x="273" y="12"/>
                  </a:moveTo>
                  <a:cubicBezTo>
                    <a:pt x="273" y="16"/>
                    <a:pt x="273" y="16"/>
                    <a:pt x="273" y="16"/>
                  </a:cubicBezTo>
                  <a:cubicBezTo>
                    <a:pt x="272" y="16"/>
                    <a:pt x="272" y="16"/>
                    <a:pt x="272" y="16"/>
                  </a:cubicBezTo>
                  <a:cubicBezTo>
                    <a:pt x="272" y="15"/>
                    <a:pt x="272" y="15"/>
                    <a:pt x="271" y="15"/>
                  </a:cubicBezTo>
                  <a:cubicBezTo>
                    <a:pt x="266" y="14"/>
                    <a:pt x="266" y="14"/>
                    <a:pt x="266" y="14"/>
                  </a:cubicBezTo>
                  <a:cubicBezTo>
                    <a:pt x="266" y="14"/>
                    <a:pt x="266" y="14"/>
                    <a:pt x="265" y="14"/>
                  </a:cubicBezTo>
                  <a:cubicBezTo>
                    <a:pt x="265" y="15"/>
                    <a:pt x="265" y="15"/>
                    <a:pt x="265" y="15"/>
                  </a:cubicBezTo>
                  <a:cubicBezTo>
                    <a:pt x="265" y="16"/>
                    <a:pt x="265" y="17"/>
                    <a:pt x="266" y="18"/>
                  </a:cubicBezTo>
                  <a:cubicBezTo>
                    <a:pt x="271" y="19"/>
                    <a:pt x="271" y="19"/>
                    <a:pt x="271" y="19"/>
                  </a:cubicBezTo>
                  <a:cubicBezTo>
                    <a:pt x="272" y="19"/>
                    <a:pt x="272" y="18"/>
                    <a:pt x="273" y="17"/>
                  </a:cubicBezTo>
                  <a:cubicBezTo>
                    <a:pt x="273" y="17"/>
                    <a:pt x="273" y="17"/>
                    <a:pt x="273" y="17"/>
                  </a:cubicBezTo>
                  <a:cubicBezTo>
                    <a:pt x="273" y="22"/>
                    <a:pt x="273" y="22"/>
                    <a:pt x="273" y="22"/>
                  </a:cubicBezTo>
                  <a:cubicBezTo>
                    <a:pt x="272" y="22"/>
                    <a:pt x="272" y="22"/>
                    <a:pt x="272" y="22"/>
                  </a:cubicBezTo>
                  <a:cubicBezTo>
                    <a:pt x="272" y="21"/>
                    <a:pt x="272" y="21"/>
                    <a:pt x="271" y="20"/>
                  </a:cubicBezTo>
                  <a:cubicBezTo>
                    <a:pt x="265" y="19"/>
                    <a:pt x="265" y="19"/>
                    <a:pt x="265" y="19"/>
                  </a:cubicBezTo>
                  <a:cubicBezTo>
                    <a:pt x="265" y="19"/>
                    <a:pt x="264" y="19"/>
                    <a:pt x="264" y="19"/>
                  </a:cubicBezTo>
                  <a:cubicBezTo>
                    <a:pt x="264" y="19"/>
                    <a:pt x="264" y="20"/>
                    <a:pt x="264" y="21"/>
                  </a:cubicBezTo>
                  <a:cubicBezTo>
                    <a:pt x="264" y="21"/>
                    <a:pt x="264" y="21"/>
                    <a:pt x="264" y="21"/>
                  </a:cubicBezTo>
                  <a:cubicBezTo>
                    <a:pt x="263" y="17"/>
                    <a:pt x="263" y="17"/>
                    <a:pt x="263" y="17"/>
                  </a:cubicBezTo>
                  <a:cubicBezTo>
                    <a:pt x="265" y="18"/>
                    <a:pt x="265" y="18"/>
                    <a:pt x="265" y="18"/>
                  </a:cubicBezTo>
                  <a:cubicBezTo>
                    <a:pt x="264" y="17"/>
                    <a:pt x="263" y="16"/>
                    <a:pt x="264" y="15"/>
                  </a:cubicBezTo>
                  <a:cubicBezTo>
                    <a:pt x="264" y="13"/>
                    <a:pt x="265" y="12"/>
                    <a:pt x="267" y="13"/>
                  </a:cubicBezTo>
                  <a:cubicBezTo>
                    <a:pt x="272" y="13"/>
                    <a:pt x="272" y="13"/>
                    <a:pt x="272" y="13"/>
                  </a:cubicBezTo>
                  <a:cubicBezTo>
                    <a:pt x="272" y="13"/>
                    <a:pt x="273" y="13"/>
                    <a:pt x="273" y="12"/>
                  </a:cubicBezTo>
                  <a:cubicBezTo>
                    <a:pt x="273" y="12"/>
                    <a:pt x="273" y="12"/>
                    <a:pt x="273" y="12"/>
                  </a:cubicBezTo>
                  <a:close/>
                  <a:moveTo>
                    <a:pt x="273" y="1"/>
                  </a:moveTo>
                  <a:cubicBezTo>
                    <a:pt x="273" y="2"/>
                    <a:pt x="273" y="2"/>
                    <a:pt x="274" y="2"/>
                  </a:cubicBezTo>
                  <a:cubicBezTo>
                    <a:pt x="274" y="3"/>
                    <a:pt x="274" y="3"/>
                    <a:pt x="274" y="3"/>
                  </a:cubicBezTo>
                  <a:cubicBezTo>
                    <a:pt x="274" y="4"/>
                    <a:pt x="274" y="4"/>
                    <a:pt x="272" y="5"/>
                  </a:cubicBezTo>
                  <a:cubicBezTo>
                    <a:pt x="273" y="5"/>
                    <a:pt x="273" y="5"/>
                    <a:pt x="274" y="6"/>
                  </a:cubicBezTo>
                  <a:cubicBezTo>
                    <a:pt x="274" y="7"/>
                    <a:pt x="274" y="7"/>
                    <a:pt x="274" y="7"/>
                  </a:cubicBezTo>
                  <a:cubicBezTo>
                    <a:pt x="274" y="8"/>
                    <a:pt x="274" y="9"/>
                    <a:pt x="273" y="9"/>
                  </a:cubicBezTo>
                  <a:cubicBezTo>
                    <a:pt x="273" y="9"/>
                    <a:pt x="272" y="10"/>
                    <a:pt x="272" y="10"/>
                  </a:cubicBezTo>
                  <a:cubicBezTo>
                    <a:pt x="270" y="10"/>
                    <a:pt x="270" y="9"/>
                    <a:pt x="269" y="8"/>
                  </a:cubicBezTo>
                  <a:cubicBezTo>
                    <a:pt x="268" y="7"/>
                    <a:pt x="268" y="6"/>
                    <a:pt x="268" y="5"/>
                  </a:cubicBezTo>
                  <a:cubicBezTo>
                    <a:pt x="267" y="5"/>
                    <a:pt x="267" y="5"/>
                    <a:pt x="267" y="5"/>
                  </a:cubicBezTo>
                  <a:cubicBezTo>
                    <a:pt x="265" y="5"/>
                    <a:pt x="264" y="5"/>
                    <a:pt x="264" y="6"/>
                  </a:cubicBezTo>
                  <a:cubicBezTo>
                    <a:pt x="264" y="7"/>
                    <a:pt x="265" y="7"/>
                    <a:pt x="265" y="7"/>
                  </a:cubicBezTo>
                  <a:cubicBezTo>
                    <a:pt x="266" y="7"/>
                    <a:pt x="266" y="7"/>
                    <a:pt x="266" y="7"/>
                  </a:cubicBezTo>
                  <a:cubicBezTo>
                    <a:pt x="266" y="7"/>
                    <a:pt x="266" y="7"/>
                    <a:pt x="266" y="7"/>
                  </a:cubicBezTo>
                  <a:cubicBezTo>
                    <a:pt x="266" y="7"/>
                    <a:pt x="266" y="7"/>
                    <a:pt x="267" y="8"/>
                  </a:cubicBezTo>
                  <a:cubicBezTo>
                    <a:pt x="267" y="8"/>
                    <a:pt x="267" y="8"/>
                    <a:pt x="267" y="9"/>
                  </a:cubicBezTo>
                  <a:cubicBezTo>
                    <a:pt x="267" y="9"/>
                    <a:pt x="267" y="9"/>
                    <a:pt x="267" y="9"/>
                  </a:cubicBezTo>
                  <a:cubicBezTo>
                    <a:pt x="266" y="10"/>
                    <a:pt x="266" y="10"/>
                    <a:pt x="266" y="10"/>
                  </a:cubicBezTo>
                  <a:cubicBezTo>
                    <a:pt x="266" y="10"/>
                    <a:pt x="265" y="9"/>
                    <a:pt x="265" y="9"/>
                  </a:cubicBezTo>
                  <a:cubicBezTo>
                    <a:pt x="264" y="8"/>
                    <a:pt x="264" y="7"/>
                    <a:pt x="264" y="7"/>
                  </a:cubicBezTo>
                  <a:cubicBezTo>
                    <a:pt x="264" y="5"/>
                    <a:pt x="265" y="5"/>
                    <a:pt x="265" y="4"/>
                  </a:cubicBezTo>
                  <a:cubicBezTo>
                    <a:pt x="266" y="4"/>
                    <a:pt x="266" y="3"/>
                    <a:pt x="268" y="3"/>
                  </a:cubicBezTo>
                  <a:cubicBezTo>
                    <a:pt x="272" y="3"/>
                    <a:pt x="272" y="3"/>
                    <a:pt x="272" y="3"/>
                  </a:cubicBezTo>
                  <a:cubicBezTo>
                    <a:pt x="272" y="3"/>
                    <a:pt x="273" y="3"/>
                    <a:pt x="273" y="3"/>
                  </a:cubicBezTo>
                  <a:cubicBezTo>
                    <a:pt x="273" y="3"/>
                    <a:pt x="273" y="3"/>
                    <a:pt x="272" y="2"/>
                  </a:cubicBezTo>
                  <a:cubicBezTo>
                    <a:pt x="273" y="1"/>
                    <a:pt x="273" y="1"/>
                    <a:pt x="273" y="1"/>
                  </a:cubicBezTo>
                  <a:close/>
                  <a:moveTo>
                    <a:pt x="272" y="5"/>
                  </a:moveTo>
                  <a:cubicBezTo>
                    <a:pt x="268" y="5"/>
                    <a:pt x="268" y="5"/>
                    <a:pt x="268" y="5"/>
                  </a:cubicBezTo>
                  <a:cubicBezTo>
                    <a:pt x="269" y="6"/>
                    <a:pt x="269" y="7"/>
                    <a:pt x="269" y="7"/>
                  </a:cubicBezTo>
                  <a:cubicBezTo>
                    <a:pt x="270" y="8"/>
                    <a:pt x="270" y="8"/>
                    <a:pt x="271" y="8"/>
                  </a:cubicBezTo>
                  <a:cubicBezTo>
                    <a:pt x="272" y="8"/>
                    <a:pt x="272" y="8"/>
                    <a:pt x="272" y="7"/>
                  </a:cubicBezTo>
                  <a:cubicBezTo>
                    <a:pt x="273" y="6"/>
                    <a:pt x="272" y="5"/>
                    <a:pt x="272"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 name="Freeform 41"/>
            <p:cNvSpPr/>
            <p:nvPr userDrawn="1"/>
          </p:nvSpPr>
          <p:spPr bwMode="auto">
            <a:xfrm>
              <a:off x="8913891" y="4711981"/>
              <a:ext cx="161925" cy="150812"/>
            </a:xfrm>
            <a:custGeom>
              <a:avLst/>
              <a:gdLst>
                <a:gd name="T0" fmla="*/ 86 w 108"/>
                <a:gd name="T1" fmla="*/ 99 h 100"/>
                <a:gd name="T2" fmla="*/ 46 w 108"/>
                <a:gd name="T3" fmla="*/ 0 h 100"/>
                <a:gd name="T4" fmla="*/ 56 w 108"/>
                <a:gd name="T5" fmla="*/ 58 h 100"/>
                <a:gd name="T6" fmla="*/ 0 w 108"/>
                <a:gd name="T7" fmla="*/ 100 h 100"/>
                <a:gd name="T8" fmla="*/ 57 w 108"/>
                <a:gd name="T9" fmla="*/ 59 h 100"/>
                <a:gd name="T10" fmla="*/ 65 w 108"/>
                <a:gd name="T11" fmla="*/ 18 h 100"/>
                <a:gd name="T12" fmla="*/ 41 w 108"/>
                <a:gd name="T13" fmla="*/ 97 h 100"/>
                <a:gd name="T14" fmla="*/ 64 w 108"/>
                <a:gd name="T15" fmla="*/ 14 h 100"/>
                <a:gd name="T16" fmla="*/ 65 w 108"/>
                <a:gd name="T17" fmla="*/ 98 h 100"/>
                <a:gd name="T18" fmla="*/ 62 w 108"/>
                <a:gd name="T19" fmla="*/ 9 h 100"/>
                <a:gd name="T20" fmla="*/ 86 w 108"/>
                <a:gd name="T21" fmla="*/ 99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8" h="100">
                  <a:moveTo>
                    <a:pt x="86" y="99"/>
                  </a:moveTo>
                  <a:cubicBezTo>
                    <a:pt x="108" y="48"/>
                    <a:pt x="88" y="16"/>
                    <a:pt x="46" y="0"/>
                  </a:cubicBezTo>
                  <a:cubicBezTo>
                    <a:pt x="71" y="10"/>
                    <a:pt x="66" y="42"/>
                    <a:pt x="56" y="58"/>
                  </a:cubicBezTo>
                  <a:cubicBezTo>
                    <a:pt x="45" y="74"/>
                    <a:pt x="28" y="87"/>
                    <a:pt x="0" y="100"/>
                  </a:cubicBezTo>
                  <a:cubicBezTo>
                    <a:pt x="30" y="88"/>
                    <a:pt x="48" y="73"/>
                    <a:pt x="57" y="59"/>
                  </a:cubicBezTo>
                  <a:cubicBezTo>
                    <a:pt x="65" y="44"/>
                    <a:pt x="67" y="32"/>
                    <a:pt x="65" y="18"/>
                  </a:cubicBezTo>
                  <a:cubicBezTo>
                    <a:pt x="78" y="47"/>
                    <a:pt x="67" y="72"/>
                    <a:pt x="41" y="97"/>
                  </a:cubicBezTo>
                  <a:cubicBezTo>
                    <a:pt x="71" y="71"/>
                    <a:pt x="81" y="43"/>
                    <a:pt x="64" y="14"/>
                  </a:cubicBezTo>
                  <a:cubicBezTo>
                    <a:pt x="89" y="42"/>
                    <a:pt x="82" y="72"/>
                    <a:pt x="65" y="98"/>
                  </a:cubicBezTo>
                  <a:cubicBezTo>
                    <a:pt x="86" y="68"/>
                    <a:pt x="90" y="36"/>
                    <a:pt x="62" y="9"/>
                  </a:cubicBezTo>
                  <a:cubicBezTo>
                    <a:pt x="96" y="30"/>
                    <a:pt x="101" y="59"/>
                    <a:pt x="86" y="9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 name="Freeform 42"/>
            <p:cNvSpPr/>
            <p:nvPr userDrawn="1"/>
          </p:nvSpPr>
          <p:spPr bwMode="auto">
            <a:xfrm>
              <a:off x="8942467" y="4694517"/>
              <a:ext cx="49213" cy="20638"/>
            </a:xfrm>
            <a:custGeom>
              <a:avLst/>
              <a:gdLst>
                <a:gd name="T0" fmla="*/ 19 w 33"/>
                <a:gd name="T1" fmla="*/ 14 h 14"/>
                <a:gd name="T2" fmla="*/ 0 w 33"/>
                <a:gd name="T3" fmla="*/ 0 h 14"/>
                <a:gd name="T4" fmla="*/ 33 w 33"/>
                <a:gd name="T5" fmla="*/ 5 h 14"/>
                <a:gd name="T6" fmla="*/ 18 w 33"/>
                <a:gd name="T7" fmla="*/ 6 h 14"/>
                <a:gd name="T8" fmla="*/ 19 w 33"/>
                <a:gd name="T9" fmla="*/ 14 h 14"/>
              </a:gdLst>
              <a:ahLst/>
              <a:cxnLst>
                <a:cxn ang="0">
                  <a:pos x="T0" y="T1"/>
                </a:cxn>
                <a:cxn ang="0">
                  <a:pos x="T2" y="T3"/>
                </a:cxn>
                <a:cxn ang="0">
                  <a:pos x="T4" y="T5"/>
                </a:cxn>
                <a:cxn ang="0">
                  <a:pos x="T6" y="T7"/>
                </a:cxn>
                <a:cxn ang="0">
                  <a:pos x="T8" y="T9"/>
                </a:cxn>
              </a:cxnLst>
              <a:rect l="0" t="0" r="r" b="b"/>
              <a:pathLst>
                <a:path w="33" h="14">
                  <a:moveTo>
                    <a:pt x="19" y="14"/>
                  </a:moveTo>
                  <a:cubicBezTo>
                    <a:pt x="13" y="8"/>
                    <a:pt x="8" y="4"/>
                    <a:pt x="0" y="0"/>
                  </a:cubicBezTo>
                  <a:cubicBezTo>
                    <a:pt x="11" y="0"/>
                    <a:pt x="25" y="3"/>
                    <a:pt x="33" y="5"/>
                  </a:cubicBezTo>
                  <a:cubicBezTo>
                    <a:pt x="24" y="4"/>
                    <a:pt x="20" y="5"/>
                    <a:pt x="18" y="6"/>
                  </a:cubicBezTo>
                  <a:cubicBezTo>
                    <a:pt x="16" y="8"/>
                    <a:pt x="17" y="10"/>
                    <a:pt x="19"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 name="Freeform 43"/>
            <p:cNvSpPr/>
            <p:nvPr userDrawn="1"/>
          </p:nvSpPr>
          <p:spPr bwMode="auto">
            <a:xfrm>
              <a:off x="8867855" y="4856442"/>
              <a:ext cx="195263" cy="30163"/>
            </a:xfrm>
            <a:custGeom>
              <a:avLst/>
              <a:gdLst>
                <a:gd name="T0" fmla="*/ 70 w 131"/>
                <a:gd name="T1" fmla="*/ 20 h 20"/>
                <a:gd name="T2" fmla="*/ 77 w 131"/>
                <a:gd name="T3" fmla="*/ 12 h 20"/>
                <a:gd name="T4" fmla="*/ 100 w 131"/>
                <a:gd name="T5" fmla="*/ 12 h 20"/>
                <a:gd name="T6" fmla="*/ 131 w 131"/>
                <a:gd name="T7" fmla="*/ 14 h 20"/>
                <a:gd name="T8" fmla="*/ 124 w 131"/>
                <a:gd name="T9" fmla="*/ 8 h 20"/>
                <a:gd name="T10" fmla="*/ 101 w 131"/>
                <a:gd name="T11" fmla="*/ 5 h 20"/>
                <a:gd name="T12" fmla="*/ 77 w 131"/>
                <a:gd name="T13" fmla="*/ 0 h 20"/>
                <a:gd name="T14" fmla="*/ 65 w 131"/>
                <a:gd name="T15" fmla="*/ 12 h 20"/>
                <a:gd name="T16" fmla="*/ 53 w 131"/>
                <a:gd name="T17" fmla="*/ 0 h 20"/>
                <a:gd name="T18" fmla="*/ 30 w 131"/>
                <a:gd name="T19" fmla="*/ 5 h 20"/>
                <a:gd name="T20" fmla="*/ 7 w 131"/>
                <a:gd name="T21" fmla="*/ 8 h 20"/>
                <a:gd name="T22" fmla="*/ 0 w 131"/>
                <a:gd name="T23" fmla="*/ 14 h 20"/>
                <a:gd name="T24" fmla="*/ 31 w 131"/>
                <a:gd name="T25" fmla="*/ 12 h 20"/>
                <a:gd name="T26" fmla="*/ 54 w 131"/>
                <a:gd name="T27" fmla="*/ 12 h 20"/>
                <a:gd name="T28" fmla="*/ 61 w 131"/>
                <a:gd name="T29" fmla="*/ 20 h 20"/>
                <a:gd name="T30" fmla="*/ 70 w 131"/>
                <a:gd name="T31"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1" h="20">
                  <a:moveTo>
                    <a:pt x="70" y="20"/>
                  </a:moveTo>
                  <a:cubicBezTo>
                    <a:pt x="70" y="16"/>
                    <a:pt x="71" y="14"/>
                    <a:pt x="77" y="12"/>
                  </a:cubicBezTo>
                  <a:cubicBezTo>
                    <a:pt x="83" y="10"/>
                    <a:pt x="89" y="11"/>
                    <a:pt x="100" y="12"/>
                  </a:cubicBezTo>
                  <a:cubicBezTo>
                    <a:pt x="111" y="14"/>
                    <a:pt x="120" y="15"/>
                    <a:pt x="131" y="14"/>
                  </a:cubicBezTo>
                  <a:cubicBezTo>
                    <a:pt x="127" y="12"/>
                    <a:pt x="126" y="10"/>
                    <a:pt x="124" y="8"/>
                  </a:cubicBezTo>
                  <a:cubicBezTo>
                    <a:pt x="115" y="8"/>
                    <a:pt x="109" y="7"/>
                    <a:pt x="101" y="5"/>
                  </a:cubicBezTo>
                  <a:cubicBezTo>
                    <a:pt x="93" y="2"/>
                    <a:pt x="83" y="0"/>
                    <a:pt x="77" y="0"/>
                  </a:cubicBezTo>
                  <a:cubicBezTo>
                    <a:pt x="71" y="1"/>
                    <a:pt x="67" y="4"/>
                    <a:pt x="65" y="12"/>
                  </a:cubicBezTo>
                  <a:cubicBezTo>
                    <a:pt x="63" y="4"/>
                    <a:pt x="59" y="1"/>
                    <a:pt x="53" y="0"/>
                  </a:cubicBezTo>
                  <a:cubicBezTo>
                    <a:pt x="47" y="0"/>
                    <a:pt x="38" y="2"/>
                    <a:pt x="30" y="5"/>
                  </a:cubicBezTo>
                  <a:cubicBezTo>
                    <a:pt x="22" y="7"/>
                    <a:pt x="16" y="8"/>
                    <a:pt x="7" y="8"/>
                  </a:cubicBezTo>
                  <a:cubicBezTo>
                    <a:pt x="5" y="10"/>
                    <a:pt x="4" y="12"/>
                    <a:pt x="0" y="14"/>
                  </a:cubicBezTo>
                  <a:cubicBezTo>
                    <a:pt x="11" y="15"/>
                    <a:pt x="20" y="14"/>
                    <a:pt x="31" y="12"/>
                  </a:cubicBezTo>
                  <a:cubicBezTo>
                    <a:pt x="41" y="11"/>
                    <a:pt x="48" y="10"/>
                    <a:pt x="54" y="12"/>
                  </a:cubicBezTo>
                  <a:cubicBezTo>
                    <a:pt x="60" y="14"/>
                    <a:pt x="61" y="16"/>
                    <a:pt x="61" y="20"/>
                  </a:cubicBezTo>
                  <a:cubicBezTo>
                    <a:pt x="70" y="20"/>
                    <a:pt x="70" y="20"/>
                    <a:pt x="70"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 name="Freeform 44"/>
            <p:cNvSpPr>
              <a:spLocks noEditPoints="1"/>
            </p:cNvSpPr>
            <p:nvPr userDrawn="1"/>
          </p:nvSpPr>
          <p:spPr bwMode="auto">
            <a:xfrm>
              <a:off x="8840867" y="4681823"/>
              <a:ext cx="252414" cy="257174"/>
            </a:xfrm>
            <a:custGeom>
              <a:avLst/>
              <a:gdLst>
                <a:gd name="T0" fmla="*/ 85 w 170"/>
                <a:gd name="T1" fmla="*/ 0 h 171"/>
                <a:gd name="T2" fmla="*/ 0 w 170"/>
                <a:gd name="T3" fmla="*/ 86 h 171"/>
                <a:gd name="T4" fmla="*/ 85 w 170"/>
                <a:gd name="T5" fmla="*/ 171 h 171"/>
                <a:gd name="T6" fmla="*/ 170 w 170"/>
                <a:gd name="T7" fmla="*/ 86 h 171"/>
                <a:gd name="T8" fmla="*/ 85 w 170"/>
                <a:gd name="T9" fmla="*/ 0 h 171"/>
                <a:gd name="T10" fmla="*/ 85 w 170"/>
                <a:gd name="T11" fmla="*/ 168 h 171"/>
                <a:gd name="T12" fmla="*/ 2 w 170"/>
                <a:gd name="T13" fmla="*/ 85 h 171"/>
                <a:gd name="T14" fmla="*/ 85 w 170"/>
                <a:gd name="T15" fmla="*/ 3 h 171"/>
                <a:gd name="T16" fmla="*/ 167 w 170"/>
                <a:gd name="T17" fmla="*/ 85 h 171"/>
                <a:gd name="T18" fmla="*/ 85 w 170"/>
                <a:gd name="T19" fmla="*/ 168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0" h="171">
                  <a:moveTo>
                    <a:pt x="85" y="0"/>
                  </a:moveTo>
                  <a:cubicBezTo>
                    <a:pt x="38" y="0"/>
                    <a:pt x="0" y="38"/>
                    <a:pt x="0" y="86"/>
                  </a:cubicBezTo>
                  <a:cubicBezTo>
                    <a:pt x="0" y="132"/>
                    <a:pt x="38" y="171"/>
                    <a:pt x="85" y="171"/>
                  </a:cubicBezTo>
                  <a:cubicBezTo>
                    <a:pt x="132" y="171"/>
                    <a:pt x="170" y="133"/>
                    <a:pt x="170" y="86"/>
                  </a:cubicBezTo>
                  <a:cubicBezTo>
                    <a:pt x="170" y="38"/>
                    <a:pt x="132" y="0"/>
                    <a:pt x="85" y="0"/>
                  </a:cubicBezTo>
                  <a:close/>
                  <a:moveTo>
                    <a:pt x="85" y="168"/>
                  </a:moveTo>
                  <a:cubicBezTo>
                    <a:pt x="39" y="168"/>
                    <a:pt x="2" y="131"/>
                    <a:pt x="2" y="85"/>
                  </a:cubicBezTo>
                  <a:cubicBezTo>
                    <a:pt x="2" y="40"/>
                    <a:pt x="39" y="3"/>
                    <a:pt x="85" y="3"/>
                  </a:cubicBezTo>
                  <a:cubicBezTo>
                    <a:pt x="130" y="3"/>
                    <a:pt x="167" y="40"/>
                    <a:pt x="167" y="85"/>
                  </a:cubicBezTo>
                  <a:cubicBezTo>
                    <a:pt x="167" y="131"/>
                    <a:pt x="130" y="168"/>
                    <a:pt x="85" y="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Freeform 45"/>
            <p:cNvSpPr>
              <a:spLocks noEditPoints="1"/>
            </p:cNvSpPr>
            <p:nvPr userDrawn="1"/>
          </p:nvSpPr>
          <p:spPr bwMode="auto">
            <a:xfrm>
              <a:off x="9091692" y="4667536"/>
              <a:ext cx="39688" cy="36513"/>
            </a:xfrm>
            <a:custGeom>
              <a:avLst/>
              <a:gdLst>
                <a:gd name="T0" fmla="*/ 13 w 26"/>
                <a:gd name="T1" fmla="*/ 16 h 25"/>
                <a:gd name="T2" fmla="*/ 11 w 26"/>
                <a:gd name="T3" fmla="*/ 25 h 25"/>
                <a:gd name="T4" fmla="*/ 7 w 26"/>
                <a:gd name="T5" fmla="*/ 24 h 25"/>
                <a:gd name="T6" fmla="*/ 9 w 26"/>
                <a:gd name="T7" fmla="*/ 19 h 25"/>
                <a:gd name="T8" fmla="*/ 10 w 26"/>
                <a:gd name="T9" fmla="*/ 14 h 25"/>
                <a:gd name="T10" fmla="*/ 10 w 26"/>
                <a:gd name="T11" fmla="*/ 14 h 25"/>
                <a:gd name="T12" fmla="*/ 13 w 26"/>
                <a:gd name="T13" fmla="*/ 16 h 25"/>
                <a:gd name="T14" fmla="*/ 25 w 26"/>
                <a:gd name="T15" fmla="*/ 0 h 25"/>
                <a:gd name="T16" fmla="*/ 26 w 26"/>
                <a:gd name="T17" fmla="*/ 2 h 25"/>
                <a:gd name="T18" fmla="*/ 21 w 26"/>
                <a:gd name="T19" fmla="*/ 7 h 25"/>
                <a:gd name="T20" fmla="*/ 18 w 26"/>
                <a:gd name="T21" fmla="*/ 9 h 25"/>
                <a:gd name="T22" fmla="*/ 22 w 26"/>
                <a:gd name="T23" fmla="*/ 11 h 25"/>
                <a:gd name="T24" fmla="*/ 22 w 26"/>
                <a:gd name="T25" fmla="*/ 11 h 25"/>
                <a:gd name="T26" fmla="*/ 23 w 26"/>
                <a:gd name="T27" fmla="*/ 9 h 25"/>
                <a:gd name="T28" fmla="*/ 23 w 26"/>
                <a:gd name="T29" fmla="*/ 9 h 25"/>
                <a:gd name="T30" fmla="*/ 24 w 26"/>
                <a:gd name="T31" fmla="*/ 9 h 25"/>
                <a:gd name="T32" fmla="*/ 25 w 26"/>
                <a:gd name="T33" fmla="*/ 14 h 25"/>
                <a:gd name="T34" fmla="*/ 26 w 26"/>
                <a:gd name="T35" fmla="*/ 15 h 25"/>
                <a:gd name="T36" fmla="*/ 26 w 26"/>
                <a:gd name="T37" fmla="*/ 16 h 25"/>
                <a:gd name="T38" fmla="*/ 25 w 26"/>
                <a:gd name="T39" fmla="*/ 16 h 25"/>
                <a:gd name="T40" fmla="*/ 23 w 26"/>
                <a:gd name="T41" fmla="*/ 16 h 25"/>
                <a:gd name="T42" fmla="*/ 22 w 26"/>
                <a:gd name="T43" fmla="*/ 15 h 25"/>
                <a:gd name="T44" fmla="*/ 13 w 26"/>
                <a:gd name="T45" fmla="*/ 11 h 25"/>
                <a:gd name="T46" fmla="*/ 4 w 26"/>
                <a:gd name="T47" fmla="*/ 13 h 25"/>
                <a:gd name="T48" fmla="*/ 2 w 26"/>
                <a:gd name="T49" fmla="*/ 8 h 25"/>
                <a:gd name="T50" fmla="*/ 2 w 26"/>
                <a:gd name="T51" fmla="*/ 8 h 25"/>
                <a:gd name="T52" fmla="*/ 3 w 26"/>
                <a:gd name="T53" fmla="*/ 8 h 25"/>
                <a:gd name="T54" fmla="*/ 5 w 26"/>
                <a:gd name="T55" fmla="*/ 10 h 25"/>
                <a:gd name="T56" fmla="*/ 11 w 26"/>
                <a:gd name="T57" fmla="*/ 10 h 25"/>
                <a:gd name="T58" fmla="*/ 11 w 26"/>
                <a:gd name="T59" fmla="*/ 9 h 25"/>
                <a:gd name="T60" fmla="*/ 8 w 26"/>
                <a:gd name="T61" fmla="*/ 3 h 25"/>
                <a:gd name="T62" fmla="*/ 9 w 26"/>
                <a:gd name="T63" fmla="*/ 2 h 25"/>
                <a:gd name="T64" fmla="*/ 10 w 26"/>
                <a:gd name="T65" fmla="*/ 2 h 25"/>
                <a:gd name="T66" fmla="*/ 11 w 26"/>
                <a:gd name="T67" fmla="*/ 5 h 25"/>
                <a:gd name="T68" fmla="*/ 12 w 26"/>
                <a:gd name="T69" fmla="*/ 6 h 25"/>
                <a:gd name="T70" fmla="*/ 15 w 26"/>
                <a:gd name="T71" fmla="*/ 8 h 25"/>
                <a:gd name="T72" fmla="*/ 22 w 26"/>
                <a:gd name="T73" fmla="*/ 2 h 25"/>
                <a:gd name="T74" fmla="*/ 24 w 26"/>
                <a:gd name="T75" fmla="*/ 0 h 25"/>
                <a:gd name="T76" fmla="*/ 25 w 26"/>
                <a:gd name="T7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6" h="25">
                  <a:moveTo>
                    <a:pt x="13" y="16"/>
                  </a:moveTo>
                  <a:cubicBezTo>
                    <a:pt x="14" y="18"/>
                    <a:pt x="13" y="24"/>
                    <a:pt x="11" y="25"/>
                  </a:cubicBezTo>
                  <a:cubicBezTo>
                    <a:pt x="10" y="25"/>
                    <a:pt x="7" y="25"/>
                    <a:pt x="7" y="24"/>
                  </a:cubicBezTo>
                  <a:cubicBezTo>
                    <a:pt x="7" y="22"/>
                    <a:pt x="8" y="21"/>
                    <a:pt x="9" y="19"/>
                  </a:cubicBezTo>
                  <a:cubicBezTo>
                    <a:pt x="10" y="18"/>
                    <a:pt x="9" y="16"/>
                    <a:pt x="10" y="14"/>
                  </a:cubicBezTo>
                  <a:cubicBezTo>
                    <a:pt x="10" y="14"/>
                    <a:pt x="10" y="14"/>
                    <a:pt x="10" y="14"/>
                  </a:cubicBezTo>
                  <a:cubicBezTo>
                    <a:pt x="11" y="15"/>
                    <a:pt x="12" y="15"/>
                    <a:pt x="13" y="16"/>
                  </a:cubicBezTo>
                  <a:close/>
                  <a:moveTo>
                    <a:pt x="25" y="0"/>
                  </a:moveTo>
                  <a:cubicBezTo>
                    <a:pt x="25" y="0"/>
                    <a:pt x="26" y="1"/>
                    <a:pt x="26" y="2"/>
                  </a:cubicBezTo>
                  <a:cubicBezTo>
                    <a:pt x="26" y="3"/>
                    <a:pt x="23" y="6"/>
                    <a:pt x="21" y="7"/>
                  </a:cubicBezTo>
                  <a:cubicBezTo>
                    <a:pt x="20" y="8"/>
                    <a:pt x="19" y="8"/>
                    <a:pt x="18" y="9"/>
                  </a:cubicBezTo>
                  <a:cubicBezTo>
                    <a:pt x="19" y="10"/>
                    <a:pt x="20" y="11"/>
                    <a:pt x="22" y="11"/>
                  </a:cubicBezTo>
                  <a:cubicBezTo>
                    <a:pt x="22" y="11"/>
                    <a:pt x="22" y="11"/>
                    <a:pt x="22" y="11"/>
                  </a:cubicBezTo>
                  <a:cubicBezTo>
                    <a:pt x="23" y="10"/>
                    <a:pt x="23" y="10"/>
                    <a:pt x="23" y="9"/>
                  </a:cubicBezTo>
                  <a:cubicBezTo>
                    <a:pt x="23" y="9"/>
                    <a:pt x="23" y="9"/>
                    <a:pt x="23" y="9"/>
                  </a:cubicBezTo>
                  <a:cubicBezTo>
                    <a:pt x="23" y="9"/>
                    <a:pt x="23" y="9"/>
                    <a:pt x="24" y="9"/>
                  </a:cubicBezTo>
                  <a:cubicBezTo>
                    <a:pt x="23" y="11"/>
                    <a:pt x="24" y="12"/>
                    <a:pt x="25" y="14"/>
                  </a:cubicBezTo>
                  <a:cubicBezTo>
                    <a:pt x="26" y="14"/>
                    <a:pt x="25" y="15"/>
                    <a:pt x="26" y="15"/>
                  </a:cubicBezTo>
                  <a:cubicBezTo>
                    <a:pt x="26" y="16"/>
                    <a:pt x="26" y="15"/>
                    <a:pt x="26" y="16"/>
                  </a:cubicBezTo>
                  <a:cubicBezTo>
                    <a:pt x="25" y="16"/>
                    <a:pt x="25" y="16"/>
                    <a:pt x="25" y="16"/>
                  </a:cubicBezTo>
                  <a:cubicBezTo>
                    <a:pt x="24" y="16"/>
                    <a:pt x="24" y="16"/>
                    <a:pt x="23" y="16"/>
                  </a:cubicBezTo>
                  <a:cubicBezTo>
                    <a:pt x="23" y="16"/>
                    <a:pt x="22" y="15"/>
                    <a:pt x="22" y="15"/>
                  </a:cubicBezTo>
                  <a:cubicBezTo>
                    <a:pt x="19" y="13"/>
                    <a:pt x="16" y="11"/>
                    <a:pt x="13" y="11"/>
                  </a:cubicBezTo>
                  <a:cubicBezTo>
                    <a:pt x="11" y="12"/>
                    <a:pt x="6" y="14"/>
                    <a:pt x="4" y="13"/>
                  </a:cubicBezTo>
                  <a:cubicBezTo>
                    <a:pt x="2" y="13"/>
                    <a:pt x="0" y="9"/>
                    <a:pt x="2" y="8"/>
                  </a:cubicBezTo>
                  <a:cubicBezTo>
                    <a:pt x="2" y="8"/>
                    <a:pt x="2" y="8"/>
                    <a:pt x="2" y="8"/>
                  </a:cubicBezTo>
                  <a:cubicBezTo>
                    <a:pt x="2" y="8"/>
                    <a:pt x="3" y="8"/>
                    <a:pt x="3" y="8"/>
                  </a:cubicBezTo>
                  <a:cubicBezTo>
                    <a:pt x="4" y="9"/>
                    <a:pt x="5" y="10"/>
                    <a:pt x="5" y="10"/>
                  </a:cubicBezTo>
                  <a:cubicBezTo>
                    <a:pt x="7" y="10"/>
                    <a:pt x="10" y="10"/>
                    <a:pt x="11" y="10"/>
                  </a:cubicBezTo>
                  <a:cubicBezTo>
                    <a:pt x="11" y="9"/>
                    <a:pt x="11" y="9"/>
                    <a:pt x="11" y="9"/>
                  </a:cubicBezTo>
                  <a:cubicBezTo>
                    <a:pt x="9" y="6"/>
                    <a:pt x="7" y="6"/>
                    <a:pt x="8" y="3"/>
                  </a:cubicBezTo>
                  <a:cubicBezTo>
                    <a:pt x="8" y="2"/>
                    <a:pt x="9" y="2"/>
                    <a:pt x="9" y="2"/>
                  </a:cubicBezTo>
                  <a:cubicBezTo>
                    <a:pt x="9" y="2"/>
                    <a:pt x="10" y="2"/>
                    <a:pt x="10" y="2"/>
                  </a:cubicBezTo>
                  <a:cubicBezTo>
                    <a:pt x="10" y="3"/>
                    <a:pt x="11" y="4"/>
                    <a:pt x="11" y="5"/>
                  </a:cubicBezTo>
                  <a:cubicBezTo>
                    <a:pt x="12" y="5"/>
                    <a:pt x="12" y="6"/>
                    <a:pt x="12" y="6"/>
                  </a:cubicBezTo>
                  <a:cubicBezTo>
                    <a:pt x="13" y="6"/>
                    <a:pt x="14" y="8"/>
                    <a:pt x="15" y="8"/>
                  </a:cubicBezTo>
                  <a:cubicBezTo>
                    <a:pt x="16" y="8"/>
                    <a:pt x="21" y="4"/>
                    <a:pt x="22" y="2"/>
                  </a:cubicBezTo>
                  <a:cubicBezTo>
                    <a:pt x="23" y="2"/>
                    <a:pt x="23" y="0"/>
                    <a:pt x="24" y="0"/>
                  </a:cubicBezTo>
                  <a:cubicBezTo>
                    <a:pt x="25" y="0"/>
                    <a:pt x="25" y="0"/>
                    <a:pt x="2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 name="Freeform 46"/>
            <p:cNvSpPr>
              <a:spLocks noEditPoints="1"/>
            </p:cNvSpPr>
            <p:nvPr userDrawn="1"/>
          </p:nvSpPr>
          <p:spPr bwMode="auto">
            <a:xfrm>
              <a:off x="9120267" y="4715161"/>
              <a:ext cx="53975" cy="44450"/>
            </a:xfrm>
            <a:custGeom>
              <a:avLst/>
              <a:gdLst>
                <a:gd name="T0" fmla="*/ 32 w 36"/>
                <a:gd name="T1" fmla="*/ 11 h 30"/>
                <a:gd name="T2" fmla="*/ 36 w 36"/>
                <a:gd name="T3" fmla="*/ 16 h 30"/>
                <a:gd name="T4" fmla="*/ 30 w 36"/>
                <a:gd name="T5" fmla="*/ 16 h 30"/>
                <a:gd name="T6" fmla="*/ 26 w 36"/>
                <a:gd name="T7" fmla="*/ 13 h 30"/>
                <a:gd name="T8" fmla="*/ 27 w 36"/>
                <a:gd name="T9" fmla="*/ 16 h 30"/>
                <a:gd name="T10" fmla="*/ 23 w 36"/>
                <a:gd name="T11" fmla="*/ 22 h 30"/>
                <a:gd name="T12" fmla="*/ 14 w 36"/>
                <a:gd name="T13" fmla="*/ 21 h 30"/>
                <a:gd name="T14" fmla="*/ 14 w 36"/>
                <a:gd name="T15" fmla="*/ 24 h 30"/>
                <a:gd name="T16" fmla="*/ 14 w 36"/>
                <a:gd name="T17" fmla="*/ 30 h 30"/>
                <a:gd name="T18" fmla="*/ 10 w 36"/>
                <a:gd name="T19" fmla="*/ 24 h 30"/>
                <a:gd name="T20" fmla="*/ 1 w 36"/>
                <a:gd name="T21" fmla="*/ 18 h 30"/>
                <a:gd name="T22" fmla="*/ 3 w 36"/>
                <a:gd name="T23" fmla="*/ 19 h 30"/>
                <a:gd name="T24" fmla="*/ 9 w 36"/>
                <a:gd name="T25" fmla="*/ 24 h 30"/>
                <a:gd name="T26" fmla="*/ 9 w 36"/>
                <a:gd name="T27" fmla="*/ 23 h 30"/>
                <a:gd name="T28" fmla="*/ 6 w 36"/>
                <a:gd name="T29" fmla="*/ 20 h 30"/>
                <a:gd name="T30" fmla="*/ 4 w 36"/>
                <a:gd name="T31" fmla="*/ 12 h 30"/>
                <a:gd name="T32" fmla="*/ 8 w 36"/>
                <a:gd name="T33" fmla="*/ 18 h 30"/>
                <a:gd name="T34" fmla="*/ 12 w 36"/>
                <a:gd name="T35" fmla="*/ 20 h 30"/>
                <a:gd name="T36" fmla="*/ 17 w 36"/>
                <a:gd name="T37" fmla="*/ 19 h 30"/>
                <a:gd name="T38" fmla="*/ 14 w 36"/>
                <a:gd name="T39" fmla="*/ 16 h 30"/>
                <a:gd name="T40" fmla="*/ 21 w 36"/>
                <a:gd name="T41" fmla="*/ 20 h 30"/>
                <a:gd name="T42" fmla="*/ 24 w 36"/>
                <a:gd name="T43" fmla="*/ 18 h 30"/>
                <a:gd name="T44" fmla="*/ 14 w 36"/>
                <a:gd name="T45" fmla="*/ 12 h 30"/>
                <a:gd name="T46" fmla="*/ 10 w 36"/>
                <a:gd name="T47" fmla="*/ 14 h 30"/>
                <a:gd name="T48" fmla="*/ 10 w 36"/>
                <a:gd name="T49" fmla="*/ 12 h 30"/>
                <a:gd name="T50" fmla="*/ 14 w 36"/>
                <a:gd name="T51" fmla="*/ 6 h 30"/>
                <a:gd name="T52" fmla="*/ 21 w 36"/>
                <a:gd name="T53" fmla="*/ 10 h 30"/>
                <a:gd name="T54" fmla="*/ 32 w 36"/>
                <a:gd name="T55" fmla="*/ 14 h 30"/>
                <a:gd name="T56" fmla="*/ 32 w 36"/>
                <a:gd name="T57" fmla="*/ 14 h 30"/>
                <a:gd name="T58" fmla="*/ 29 w 36"/>
                <a:gd name="T59" fmla="*/ 6 h 30"/>
                <a:gd name="T60" fmla="*/ 32 w 36"/>
                <a:gd name="T61" fmla="*/ 6 h 30"/>
                <a:gd name="T62" fmla="*/ 34 w 36"/>
                <a:gd name="T63" fmla="*/ 0 h 30"/>
                <a:gd name="T64" fmla="*/ 29 w 36"/>
                <a:gd name="T65"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6" h="30">
                  <a:moveTo>
                    <a:pt x="32" y="6"/>
                  </a:moveTo>
                  <a:cubicBezTo>
                    <a:pt x="33" y="8"/>
                    <a:pt x="31" y="10"/>
                    <a:pt x="32" y="11"/>
                  </a:cubicBezTo>
                  <a:cubicBezTo>
                    <a:pt x="32" y="11"/>
                    <a:pt x="32" y="12"/>
                    <a:pt x="32" y="12"/>
                  </a:cubicBezTo>
                  <a:cubicBezTo>
                    <a:pt x="34" y="12"/>
                    <a:pt x="36" y="14"/>
                    <a:pt x="36" y="16"/>
                  </a:cubicBezTo>
                  <a:cubicBezTo>
                    <a:pt x="36" y="17"/>
                    <a:pt x="34" y="19"/>
                    <a:pt x="33" y="19"/>
                  </a:cubicBezTo>
                  <a:cubicBezTo>
                    <a:pt x="32" y="18"/>
                    <a:pt x="30" y="16"/>
                    <a:pt x="30" y="16"/>
                  </a:cubicBezTo>
                  <a:cubicBezTo>
                    <a:pt x="29" y="14"/>
                    <a:pt x="27" y="14"/>
                    <a:pt x="26" y="13"/>
                  </a:cubicBezTo>
                  <a:cubicBezTo>
                    <a:pt x="26" y="13"/>
                    <a:pt x="26" y="13"/>
                    <a:pt x="26" y="13"/>
                  </a:cubicBezTo>
                  <a:cubicBezTo>
                    <a:pt x="26" y="13"/>
                    <a:pt x="26" y="13"/>
                    <a:pt x="26" y="13"/>
                  </a:cubicBezTo>
                  <a:cubicBezTo>
                    <a:pt x="26" y="14"/>
                    <a:pt x="27" y="14"/>
                    <a:pt x="27" y="16"/>
                  </a:cubicBezTo>
                  <a:cubicBezTo>
                    <a:pt x="27" y="18"/>
                    <a:pt x="28" y="21"/>
                    <a:pt x="24" y="23"/>
                  </a:cubicBezTo>
                  <a:cubicBezTo>
                    <a:pt x="24" y="22"/>
                    <a:pt x="24" y="22"/>
                    <a:pt x="23" y="22"/>
                  </a:cubicBezTo>
                  <a:cubicBezTo>
                    <a:pt x="22" y="22"/>
                    <a:pt x="21" y="20"/>
                    <a:pt x="20" y="20"/>
                  </a:cubicBezTo>
                  <a:cubicBezTo>
                    <a:pt x="19" y="22"/>
                    <a:pt x="16" y="21"/>
                    <a:pt x="14" y="21"/>
                  </a:cubicBezTo>
                  <a:cubicBezTo>
                    <a:pt x="13" y="21"/>
                    <a:pt x="13" y="22"/>
                    <a:pt x="13" y="22"/>
                  </a:cubicBezTo>
                  <a:cubicBezTo>
                    <a:pt x="14" y="22"/>
                    <a:pt x="14" y="23"/>
                    <a:pt x="14" y="24"/>
                  </a:cubicBezTo>
                  <a:cubicBezTo>
                    <a:pt x="15" y="24"/>
                    <a:pt x="18" y="26"/>
                    <a:pt x="18" y="28"/>
                  </a:cubicBezTo>
                  <a:cubicBezTo>
                    <a:pt x="18" y="29"/>
                    <a:pt x="16" y="30"/>
                    <a:pt x="14" y="30"/>
                  </a:cubicBezTo>
                  <a:cubicBezTo>
                    <a:pt x="14" y="28"/>
                    <a:pt x="13" y="26"/>
                    <a:pt x="11" y="25"/>
                  </a:cubicBezTo>
                  <a:cubicBezTo>
                    <a:pt x="10" y="25"/>
                    <a:pt x="11" y="24"/>
                    <a:pt x="10" y="24"/>
                  </a:cubicBezTo>
                  <a:cubicBezTo>
                    <a:pt x="9" y="25"/>
                    <a:pt x="8" y="26"/>
                    <a:pt x="7" y="26"/>
                  </a:cubicBezTo>
                  <a:cubicBezTo>
                    <a:pt x="3" y="25"/>
                    <a:pt x="0" y="22"/>
                    <a:pt x="1" y="18"/>
                  </a:cubicBezTo>
                  <a:cubicBezTo>
                    <a:pt x="2" y="17"/>
                    <a:pt x="2" y="16"/>
                    <a:pt x="2" y="15"/>
                  </a:cubicBezTo>
                  <a:cubicBezTo>
                    <a:pt x="3" y="16"/>
                    <a:pt x="3" y="18"/>
                    <a:pt x="3" y="19"/>
                  </a:cubicBezTo>
                  <a:cubicBezTo>
                    <a:pt x="3" y="19"/>
                    <a:pt x="3" y="20"/>
                    <a:pt x="4" y="20"/>
                  </a:cubicBezTo>
                  <a:cubicBezTo>
                    <a:pt x="5" y="22"/>
                    <a:pt x="7" y="23"/>
                    <a:pt x="9" y="24"/>
                  </a:cubicBezTo>
                  <a:cubicBezTo>
                    <a:pt x="9" y="24"/>
                    <a:pt x="9" y="24"/>
                    <a:pt x="9" y="23"/>
                  </a:cubicBezTo>
                  <a:cubicBezTo>
                    <a:pt x="9" y="23"/>
                    <a:pt x="9" y="23"/>
                    <a:pt x="9" y="23"/>
                  </a:cubicBezTo>
                  <a:cubicBezTo>
                    <a:pt x="9" y="22"/>
                    <a:pt x="8" y="22"/>
                    <a:pt x="8" y="21"/>
                  </a:cubicBezTo>
                  <a:cubicBezTo>
                    <a:pt x="8" y="21"/>
                    <a:pt x="7" y="20"/>
                    <a:pt x="6" y="20"/>
                  </a:cubicBezTo>
                  <a:cubicBezTo>
                    <a:pt x="5" y="19"/>
                    <a:pt x="3" y="14"/>
                    <a:pt x="4" y="13"/>
                  </a:cubicBezTo>
                  <a:cubicBezTo>
                    <a:pt x="4" y="13"/>
                    <a:pt x="4" y="12"/>
                    <a:pt x="4" y="12"/>
                  </a:cubicBezTo>
                  <a:cubicBezTo>
                    <a:pt x="5" y="12"/>
                    <a:pt x="5" y="12"/>
                    <a:pt x="5" y="13"/>
                  </a:cubicBezTo>
                  <a:cubicBezTo>
                    <a:pt x="6" y="14"/>
                    <a:pt x="7" y="16"/>
                    <a:pt x="8" y="18"/>
                  </a:cubicBezTo>
                  <a:cubicBezTo>
                    <a:pt x="9" y="18"/>
                    <a:pt x="10" y="19"/>
                    <a:pt x="11" y="20"/>
                  </a:cubicBezTo>
                  <a:cubicBezTo>
                    <a:pt x="11" y="20"/>
                    <a:pt x="11" y="20"/>
                    <a:pt x="12" y="20"/>
                  </a:cubicBezTo>
                  <a:cubicBezTo>
                    <a:pt x="13" y="19"/>
                    <a:pt x="14" y="19"/>
                    <a:pt x="16" y="19"/>
                  </a:cubicBezTo>
                  <a:cubicBezTo>
                    <a:pt x="16" y="19"/>
                    <a:pt x="17" y="19"/>
                    <a:pt x="17" y="19"/>
                  </a:cubicBezTo>
                  <a:cubicBezTo>
                    <a:pt x="17" y="18"/>
                    <a:pt x="15" y="17"/>
                    <a:pt x="15" y="17"/>
                  </a:cubicBezTo>
                  <a:cubicBezTo>
                    <a:pt x="14" y="16"/>
                    <a:pt x="14" y="16"/>
                    <a:pt x="14" y="16"/>
                  </a:cubicBezTo>
                  <a:cubicBezTo>
                    <a:pt x="16" y="14"/>
                    <a:pt x="17" y="16"/>
                    <a:pt x="19" y="18"/>
                  </a:cubicBezTo>
                  <a:cubicBezTo>
                    <a:pt x="20" y="19"/>
                    <a:pt x="20" y="19"/>
                    <a:pt x="21" y="20"/>
                  </a:cubicBezTo>
                  <a:cubicBezTo>
                    <a:pt x="22" y="20"/>
                    <a:pt x="23" y="21"/>
                    <a:pt x="24" y="20"/>
                  </a:cubicBezTo>
                  <a:cubicBezTo>
                    <a:pt x="24" y="19"/>
                    <a:pt x="24" y="19"/>
                    <a:pt x="24" y="18"/>
                  </a:cubicBezTo>
                  <a:cubicBezTo>
                    <a:pt x="24" y="15"/>
                    <a:pt x="20" y="12"/>
                    <a:pt x="17" y="12"/>
                  </a:cubicBezTo>
                  <a:cubicBezTo>
                    <a:pt x="16" y="11"/>
                    <a:pt x="14" y="10"/>
                    <a:pt x="14" y="12"/>
                  </a:cubicBezTo>
                  <a:cubicBezTo>
                    <a:pt x="14" y="12"/>
                    <a:pt x="13" y="14"/>
                    <a:pt x="13" y="14"/>
                  </a:cubicBezTo>
                  <a:cubicBezTo>
                    <a:pt x="12" y="14"/>
                    <a:pt x="11" y="14"/>
                    <a:pt x="10" y="14"/>
                  </a:cubicBezTo>
                  <a:cubicBezTo>
                    <a:pt x="10" y="14"/>
                    <a:pt x="10" y="14"/>
                    <a:pt x="10" y="14"/>
                  </a:cubicBezTo>
                  <a:cubicBezTo>
                    <a:pt x="10" y="13"/>
                    <a:pt x="10" y="13"/>
                    <a:pt x="10" y="12"/>
                  </a:cubicBezTo>
                  <a:cubicBezTo>
                    <a:pt x="10" y="12"/>
                    <a:pt x="9" y="12"/>
                    <a:pt x="9" y="11"/>
                  </a:cubicBezTo>
                  <a:cubicBezTo>
                    <a:pt x="9" y="10"/>
                    <a:pt x="13" y="6"/>
                    <a:pt x="14" y="6"/>
                  </a:cubicBezTo>
                  <a:cubicBezTo>
                    <a:pt x="16" y="8"/>
                    <a:pt x="17" y="8"/>
                    <a:pt x="19" y="9"/>
                  </a:cubicBezTo>
                  <a:cubicBezTo>
                    <a:pt x="20" y="9"/>
                    <a:pt x="21" y="10"/>
                    <a:pt x="21" y="10"/>
                  </a:cubicBezTo>
                  <a:cubicBezTo>
                    <a:pt x="23" y="11"/>
                    <a:pt x="24" y="11"/>
                    <a:pt x="26" y="12"/>
                  </a:cubicBezTo>
                  <a:cubicBezTo>
                    <a:pt x="28" y="12"/>
                    <a:pt x="30" y="14"/>
                    <a:pt x="32" y="14"/>
                  </a:cubicBezTo>
                  <a:cubicBezTo>
                    <a:pt x="32" y="14"/>
                    <a:pt x="32" y="14"/>
                    <a:pt x="32" y="14"/>
                  </a:cubicBezTo>
                  <a:cubicBezTo>
                    <a:pt x="32" y="14"/>
                    <a:pt x="32" y="14"/>
                    <a:pt x="32" y="14"/>
                  </a:cubicBezTo>
                  <a:cubicBezTo>
                    <a:pt x="30" y="13"/>
                    <a:pt x="27" y="12"/>
                    <a:pt x="28" y="10"/>
                  </a:cubicBezTo>
                  <a:cubicBezTo>
                    <a:pt x="28" y="8"/>
                    <a:pt x="30" y="8"/>
                    <a:pt x="29" y="6"/>
                  </a:cubicBezTo>
                  <a:cubicBezTo>
                    <a:pt x="30" y="6"/>
                    <a:pt x="30" y="6"/>
                    <a:pt x="30" y="6"/>
                  </a:cubicBezTo>
                  <a:cubicBezTo>
                    <a:pt x="31" y="6"/>
                    <a:pt x="31" y="6"/>
                    <a:pt x="32" y="6"/>
                  </a:cubicBezTo>
                  <a:close/>
                  <a:moveTo>
                    <a:pt x="34" y="0"/>
                  </a:moveTo>
                  <a:cubicBezTo>
                    <a:pt x="34" y="0"/>
                    <a:pt x="34" y="0"/>
                    <a:pt x="34" y="0"/>
                  </a:cubicBezTo>
                  <a:cubicBezTo>
                    <a:pt x="33" y="2"/>
                    <a:pt x="29" y="6"/>
                    <a:pt x="26" y="6"/>
                  </a:cubicBezTo>
                  <a:cubicBezTo>
                    <a:pt x="25" y="4"/>
                    <a:pt x="27" y="2"/>
                    <a:pt x="29" y="0"/>
                  </a:cubicBezTo>
                  <a:cubicBezTo>
                    <a:pt x="30" y="1"/>
                    <a:pt x="32" y="0"/>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Freeform 47"/>
            <p:cNvSpPr>
              <a:spLocks noEditPoints="1"/>
            </p:cNvSpPr>
            <p:nvPr userDrawn="1"/>
          </p:nvSpPr>
          <p:spPr bwMode="auto">
            <a:xfrm>
              <a:off x="9037717" y="4621498"/>
              <a:ext cx="53975" cy="46038"/>
            </a:xfrm>
            <a:custGeom>
              <a:avLst/>
              <a:gdLst>
                <a:gd name="T0" fmla="*/ 13 w 36"/>
                <a:gd name="T1" fmla="*/ 14 h 30"/>
                <a:gd name="T2" fmla="*/ 10 w 36"/>
                <a:gd name="T3" fmla="*/ 17 h 30"/>
                <a:gd name="T4" fmla="*/ 10 w 36"/>
                <a:gd name="T5" fmla="*/ 17 h 30"/>
                <a:gd name="T6" fmla="*/ 13 w 36"/>
                <a:gd name="T7" fmla="*/ 14 h 30"/>
                <a:gd name="T8" fmla="*/ 13 w 36"/>
                <a:gd name="T9" fmla="*/ 14 h 30"/>
                <a:gd name="T10" fmla="*/ 26 w 36"/>
                <a:gd name="T11" fmla="*/ 1 h 30"/>
                <a:gd name="T12" fmla="*/ 27 w 36"/>
                <a:gd name="T13" fmla="*/ 1 h 30"/>
                <a:gd name="T14" fmla="*/ 25 w 36"/>
                <a:gd name="T15" fmla="*/ 7 h 30"/>
                <a:gd name="T16" fmla="*/ 22 w 36"/>
                <a:gd name="T17" fmla="*/ 10 h 30"/>
                <a:gd name="T18" fmla="*/ 22 w 36"/>
                <a:gd name="T19" fmla="*/ 11 h 30"/>
                <a:gd name="T20" fmla="*/ 25 w 36"/>
                <a:gd name="T21" fmla="*/ 11 h 30"/>
                <a:gd name="T22" fmla="*/ 26 w 36"/>
                <a:gd name="T23" fmla="*/ 10 h 30"/>
                <a:gd name="T24" fmla="*/ 29 w 36"/>
                <a:gd name="T25" fmla="*/ 13 h 30"/>
                <a:gd name="T26" fmla="*/ 28 w 36"/>
                <a:gd name="T27" fmla="*/ 14 h 30"/>
                <a:gd name="T28" fmla="*/ 21 w 36"/>
                <a:gd name="T29" fmla="*/ 14 h 30"/>
                <a:gd name="T30" fmla="*/ 19 w 36"/>
                <a:gd name="T31" fmla="*/ 13 h 30"/>
                <a:gd name="T32" fmla="*/ 16 w 36"/>
                <a:gd name="T33" fmla="*/ 18 h 30"/>
                <a:gd name="T34" fmla="*/ 16 w 36"/>
                <a:gd name="T35" fmla="*/ 18 h 30"/>
                <a:gd name="T36" fmla="*/ 21 w 36"/>
                <a:gd name="T37" fmla="*/ 20 h 30"/>
                <a:gd name="T38" fmla="*/ 20 w 36"/>
                <a:gd name="T39" fmla="*/ 24 h 30"/>
                <a:gd name="T40" fmla="*/ 20 w 36"/>
                <a:gd name="T41" fmla="*/ 27 h 30"/>
                <a:gd name="T42" fmla="*/ 14 w 36"/>
                <a:gd name="T43" fmla="*/ 27 h 30"/>
                <a:gd name="T44" fmla="*/ 15 w 36"/>
                <a:gd name="T45" fmla="*/ 21 h 30"/>
                <a:gd name="T46" fmla="*/ 14 w 36"/>
                <a:gd name="T47" fmla="*/ 21 h 30"/>
                <a:gd name="T48" fmla="*/ 9 w 36"/>
                <a:gd name="T49" fmla="*/ 28 h 30"/>
                <a:gd name="T50" fmla="*/ 9 w 36"/>
                <a:gd name="T51" fmla="*/ 28 h 30"/>
                <a:gd name="T52" fmla="*/ 9 w 36"/>
                <a:gd name="T53" fmla="*/ 22 h 30"/>
                <a:gd name="T54" fmla="*/ 11 w 36"/>
                <a:gd name="T55" fmla="*/ 20 h 30"/>
                <a:gd name="T56" fmla="*/ 8 w 36"/>
                <a:gd name="T57" fmla="*/ 20 h 30"/>
                <a:gd name="T58" fmla="*/ 6 w 36"/>
                <a:gd name="T59" fmla="*/ 21 h 30"/>
                <a:gd name="T60" fmla="*/ 1 w 36"/>
                <a:gd name="T61" fmla="*/ 23 h 30"/>
                <a:gd name="T62" fmla="*/ 0 w 36"/>
                <a:gd name="T63" fmla="*/ 22 h 30"/>
                <a:gd name="T64" fmla="*/ 1 w 36"/>
                <a:gd name="T65" fmla="*/ 19 h 30"/>
                <a:gd name="T66" fmla="*/ 3 w 36"/>
                <a:gd name="T67" fmla="*/ 15 h 30"/>
                <a:gd name="T68" fmla="*/ 13 w 36"/>
                <a:gd name="T69" fmla="*/ 13 h 30"/>
                <a:gd name="T70" fmla="*/ 16 w 36"/>
                <a:gd name="T71" fmla="*/ 14 h 30"/>
                <a:gd name="T72" fmla="*/ 16 w 36"/>
                <a:gd name="T73" fmla="*/ 14 h 30"/>
                <a:gd name="T74" fmla="*/ 16 w 36"/>
                <a:gd name="T75" fmla="*/ 13 h 30"/>
                <a:gd name="T76" fmla="*/ 15 w 36"/>
                <a:gd name="T77" fmla="*/ 13 h 30"/>
                <a:gd name="T78" fmla="*/ 13 w 36"/>
                <a:gd name="T79" fmla="*/ 8 h 30"/>
                <a:gd name="T80" fmla="*/ 13 w 36"/>
                <a:gd name="T81" fmla="*/ 8 h 30"/>
                <a:gd name="T82" fmla="*/ 18 w 36"/>
                <a:gd name="T83" fmla="*/ 11 h 30"/>
                <a:gd name="T84" fmla="*/ 20 w 36"/>
                <a:gd name="T85" fmla="*/ 9 h 30"/>
                <a:gd name="T86" fmla="*/ 21 w 36"/>
                <a:gd name="T87" fmla="*/ 7 h 30"/>
                <a:gd name="T88" fmla="*/ 24 w 36"/>
                <a:gd name="T89" fmla="*/ 4 h 30"/>
                <a:gd name="T90" fmla="*/ 26 w 36"/>
                <a:gd name="T91" fmla="*/ 1 h 30"/>
                <a:gd name="T92" fmla="*/ 26 w 36"/>
                <a:gd name="T93" fmla="*/ 1 h 30"/>
                <a:gd name="T94" fmla="*/ 31 w 36"/>
                <a:gd name="T95" fmla="*/ 3 h 30"/>
                <a:gd name="T96" fmla="*/ 35 w 36"/>
                <a:gd name="T97" fmla="*/ 7 h 30"/>
                <a:gd name="T98" fmla="*/ 36 w 36"/>
                <a:gd name="T99" fmla="*/ 9 h 30"/>
                <a:gd name="T100" fmla="*/ 31 w 36"/>
                <a:gd name="T101" fmla="*/ 10 h 30"/>
                <a:gd name="T102" fmla="*/ 31 w 36"/>
                <a:gd name="T103" fmla="*/ 8 h 30"/>
                <a:gd name="T104" fmla="*/ 30 w 36"/>
                <a:gd name="T105" fmla="*/ 8 h 30"/>
                <a:gd name="T106" fmla="*/ 31 w 36"/>
                <a:gd name="T107" fmla="*/ 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6" h="30">
                  <a:moveTo>
                    <a:pt x="13" y="14"/>
                  </a:moveTo>
                  <a:cubicBezTo>
                    <a:pt x="13" y="14"/>
                    <a:pt x="10" y="16"/>
                    <a:pt x="10" y="17"/>
                  </a:cubicBezTo>
                  <a:cubicBezTo>
                    <a:pt x="10" y="17"/>
                    <a:pt x="10" y="17"/>
                    <a:pt x="10" y="17"/>
                  </a:cubicBezTo>
                  <a:cubicBezTo>
                    <a:pt x="13" y="19"/>
                    <a:pt x="14" y="17"/>
                    <a:pt x="13" y="14"/>
                  </a:cubicBezTo>
                  <a:cubicBezTo>
                    <a:pt x="13" y="14"/>
                    <a:pt x="13" y="14"/>
                    <a:pt x="13" y="14"/>
                  </a:cubicBezTo>
                  <a:close/>
                  <a:moveTo>
                    <a:pt x="26" y="1"/>
                  </a:moveTo>
                  <a:cubicBezTo>
                    <a:pt x="26" y="1"/>
                    <a:pt x="26" y="1"/>
                    <a:pt x="27" y="1"/>
                  </a:cubicBezTo>
                  <a:cubicBezTo>
                    <a:pt x="27" y="2"/>
                    <a:pt x="25" y="6"/>
                    <a:pt x="25" y="7"/>
                  </a:cubicBezTo>
                  <a:cubicBezTo>
                    <a:pt x="24" y="8"/>
                    <a:pt x="22" y="10"/>
                    <a:pt x="22" y="10"/>
                  </a:cubicBezTo>
                  <a:cubicBezTo>
                    <a:pt x="22" y="10"/>
                    <a:pt x="22" y="10"/>
                    <a:pt x="22" y="11"/>
                  </a:cubicBezTo>
                  <a:cubicBezTo>
                    <a:pt x="23" y="12"/>
                    <a:pt x="25" y="12"/>
                    <a:pt x="25" y="11"/>
                  </a:cubicBezTo>
                  <a:cubicBezTo>
                    <a:pt x="26" y="10"/>
                    <a:pt x="25" y="10"/>
                    <a:pt x="26" y="10"/>
                  </a:cubicBezTo>
                  <a:cubicBezTo>
                    <a:pt x="27" y="10"/>
                    <a:pt x="29" y="12"/>
                    <a:pt x="29" y="13"/>
                  </a:cubicBezTo>
                  <a:cubicBezTo>
                    <a:pt x="29" y="13"/>
                    <a:pt x="29" y="14"/>
                    <a:pt x="28" y="14"/>
                  </a:cubicBezTo>
                  <a:cubicBezTo>
                    <a:pt x="25" y="13"/>
                    <a:pt x="23" y="14"/>
                    <a:pt x="21" y="14"/>
                  </a:cubicBezTo>
                  <a:cubicBezTo>
                    <a:pt x="20" y="14"/>
                    <a:pt x="20" y="13"/>
                    <a:pt x="19" y="13"/>
                  </a:cubicBezTo>
                  <a:cubicBezTo>
                    <a:pt x="18" y="14"/>
                    <a:pt x="16" y="17"/>
                    <a:pt x="16" y="18"/>
                  </a:cubicBezTo>
                  <a:cubicBezTo>
                    <a:pt x="16" y="18"/>
                    <a:pt x="16" y="18"/>
                    <a:pt x="16" y="18"/>
                  </a:cubicBezTo>
                  <a:cubicBezTo>
                    <a:pt x="18" y="19"/>
                    <a:pt x="19" y="17"/>
                    <a:pt x="21" y="20"/>
                  </a:cubicBezTo>
                  <a:cubicBezTo>
                    <a:pt x="21" y="22"/>
                    <a:pt x="20" y="22"/>
                    <a:pt x="20" y="24"/>
                  </a:cubicBezTo>
                  <a:cubicBezTo>
                    <a:pt x="19" y="25"/>
                    <a:pt x="20" y="26"/>
                    <a:pt x="20" y="27"/>
                  </a:cubicBezTo>
                  <a:cubicBezTo>
                    <a:pt x="19" y="30"/>
                    <a:pt x="15" y="29"/>
                    <a:pt x="14" y="27"/>
                  </a:cubicBezTo>
                  <a:cubicBezTo>
                    <a:pt x="13" y="26"/>
                    <a:pt x="15" y="22"/>
                    <a:pt x="15" y="21"/>
                  </a:cubicBezTo>
                  <a:cubicBezTo>
                    <a:pt x="14" y="21"/>
                    <a:pt x="14" y="21"/>
                    <a:pt x="14" y="21"/>
                  </a:cubicBezTo>
                  <a:cubicBezTo>
                    <a:pt x="11" y="22"/>
                    <a:pt x="11" y="26"/>
                    <a:pt x="9" y="28"/>
                  </a:cubicBezTo>
                  <a:cubicBezTo>
                    <a:pt x="9" y="28"/>
                    <a:pt x="9" y="28"/>
                    <a:pt x="9" y="28"/>
                  </a:cubicBezTo>
                  <a:cubicBezTo>
                    <a:pt x="8" y="27"/>
                    <a:pt x="9" y="24"/>
                    <a:pt x="9" y="22"/>
                  </a:cubicBezTo>
                  <a:cubicBezTo>
                    <a:pt x="10" y="22"/>
                    <a:pt x="11" y="21"/>
                    <a:pt x="11" y="20"/>
                  </a:cubicBezTo>
                  <a:cubicBezTo>
                    <a:pt x="10" y="20"/>
                    <a:pt x="9" y="19"/>
                    <a:pt x="8" y="20"/>
                  </a:cubicBezTo>
                  <a:cubicBezTo>
                    <a:pt x="7" y="20"/>
                    <a:pt x="7" y="21"/>
                    <a:pt x="6" y="21"/>
                  </a:cubicBezTo>
                  <a:cubicBezTo>
                    <a:pt x="5" y="22"/>
                    <a:pt x="3" y="23"/>
                    <a:pt x="1" y="23"/>
                  </a:cubicBezTo>
                  <a:cubicBezTo>
                    <a:pt x="1" y="23"/>
                    <a:pt x="1" y="22"/>
                    <a:pt x="0" y="22"/>
                  </a:cubicBezTo>
                  <a:cubicBezTo>
                    <a:pt x="1" y="20"/>
                    <a:pt x="1" y="20"/>
                    <a:pt x="1" y="19"/>
                  </a:cubicBezTo>
                  <a:cubicBezTo>
                    <a:pt x="1" y="18"/>
                    <a:pt x="3" y="17"/>
                    <a:pt x="3" y="15"/>
                  </a:cubicBezTo>
                  <a:cubicBezTo>
                    <a:pt x="7" y="15"/>
                    <a:pt x="9" y="13"/>
                    <a:pt x="13" y="13"/>
                  </a:cubicBezTo>
                  <a:cubicBezTo>
                    <a:pt x="14" y="13"/>
                    <a:pt x="15" y="15"/>
                    <a:pt x="16" y="14"/>
                  </a:cubicBezTo>
                  <a:cubicBezTo>
                    <a:pt x="16" y="14"/>
                    <a:pt x="16" y="14"/>
                    <a:pt x="16" y="14"/>
                  </a:cubicBezTo>
                  <a:cubicBezTo>
                    <a:pt x="16" y="14"/>
                    <a:pt x="16" y="14"/>
                    <a:pt x="16" y="13"/>
                  </a:cubicBezTo>
                  <a:cubicBezTo>
                    <a:pt x="15" y="13"/>
                    <a:pt x="15" y="13"/>
                    <a:pt x="15" y="13"/>
                  </a:cubicBezTo>
                  <a:cubicBezTo>
                    <a:pt x="12" y="12"/>
                    <a:pt x="12" y="10"/>
                    <a:pt x="13" y="8"/>
                  </a:cubicBezTo>
                  <a:cubicBezTo>
                    <a:pt x="13" y="8"/>
                    <a:pt x="13" y="8"/>
                    <a:pt x="13" y="8"/>
                  </a:cubicBezTo>
                  <a:cubicBezTo>
                    <a:pt x="14" y="10"/>
                    <a:pt x="17" y="11"/>
                    <a:pt x="18" y="11"/>
                  </a:cubicBezTo>
                  <a:cubicBezTo>
                    <a:pt x="19" y="10"/>
                    <a:pt x="19" y="10"/>
                    <a:pt x="20" y="9"/>
                  </a:cubicBezTo>
                  <a:cubicBezTo>
                    <a:pt x="20" y="8"/>
                    <a:pt x="21" y="8"/>
                    <a:pt x="21" y="7"/>
                  </a:cubicBezTo>
                  <a:cubicBezTo>
                    <a:pt x="22" y="6"/>
                    <a:pt x="23" y="5"/>
                    <a:pt x="24" y="4"/>
                  </a:cubicBezTo>
                  <a:cubicBezTo>
                    <a:pt x="24" y="4"/>
                    <a:pt x="25" y="1"/>
                    <a:pt x="26" y="1"/>
                  </a:cubicBezTo>
                  <a:cubicBezTo>
                    <a:pt x="25" y="0"/>
                    <a:pt x="26" y="1"/>
                    <a:pt x="26" y="1"/>
                  </a:cubicBezTo>
                  <a:close/>
                  <a:moveTo>
                    <a:pt x="31" y="3"/>
                  </a:moveTo>
                  <a:cubicBezTo>
                    <a:pt x="32" y="4"/>
                    <a:pt x="34" y="5"/>
                    <a:pt x="35" y="7"/>
                  </a:cubicBezTo>
                  <a:cubicBezTo>
                    <a:pt x="35" y="8"/>
                    <a:pt x="36" y="9"/>
                    <a:pt x="36" y="9"/>
                  </a:cubicBezTo>
                  <a:cubicBezTo>
                    <a:pt x="35" y="12"/>
                    <a:pt x="32" y="12"/>
                    <a:pt x="31" y="10"/>
                  </a:cubicBezTo>
                  <a:cubicBezTo>
                    <a:pt x="31" y="10"/>
                    <a:pt x="31" y="9"/>
                    <a:pt x="31" y="8"/>
                  </a:cubicBezTo>
                  <a:cubicBezTo>
                    <a:pt x="30" y="8"/>
                    <a:pt x="30" y="8"/>
                    <a:pt x="30" y="8"/>
                  </a:cubicBezTo>
                  <a:cubicBezTo>
                    <a:pt x="31" y="6"/>
                    <a:pt x="29" y="4"/>
                    <a:pt x="31"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Freeform 48"/>
            <p:cNvSpPr>
              <a:spLocks noEditPoints="1"/>
            </p:cNvSpPr>
            <p:nvPr userDrawn="1"/>
          </p:nvSpPr>
          <p:spPr bwMode="auto">
            <a:xfrm>
              <a:off x="8913891" y="4588168"/>
              <a:ext cx="36513" cy="52388"/>
            </a:xfrm>
            <a:custGeom>
              <a:avLst/>
              <a:gdLst>
                <a:gd name="T0" fmla="*/ 14 w 24"/>
                <a:gd name="T1" fmla="*/ 5 h 34"/>
                <a:gd name="T2" fmla="*/ 14 w 24"/>
                <a:gd name="T3" fmla="*/ 5 h 34"/>
                <a:gd name="T4" fmla="*/ 14 w 24"/>
                <a:gd name="T5" fmla="*/ 5 h 34"/>
                <a:gd name="T6" fmla="*/ 14 w 24"/>
                <a:gd name="T7" fmla="*/ 4 h 34"/>
                <a:gd name="T8" fmla="*/ 14 w 24"/>
                <a:gd name="T9" fmla="*/ 4 h 34"/>
                <a:gd name="T10" fmla="*/ 14 w 24"/>
                <a:gd name="T11" fmla="*/ 4 h 34"/>
                <a:gd name="T12" fmla="*/ 14 w 24"/>
                <a:gd name="T13" fmla="*/ 4 h 34"/>
                <a:gd name="T14" fmla="*/ 20 w 24"/>
                <a:gd name="T15" fmla="*/ 2 h 34"/>
                <a:gd name="T16" fmla="*/ 14 w 24"/>
                <a:gd name="T17" fmla="*/ 7 h 34"/>
                <a:gd name="T18" fmla="*/ 22 w 24"/>
                <a:gd name="T19" fmla="*/ 15 h 34"/>
                <a:gd name="T20" fmla="*/ 16 w 24"/>
                <a:gd name="T21" fmla="*/ 18 h 34"/>
                <a:gd name="T22" fmla="*/ 15 w 24"/>
                <a:gd name="T23" fmla="*/ 23 h 34"/>
                <a:gd name="T24" fmla="*/ 17 w 24"/>
                <a:gd name="T25" fmla="*/ 22 h 34"/>
                <a:gd name="T26" fmla="*/ 24 w 24"/>
                <a:gd name="T27" fmla="*/ 24 h 34"/>
                <a:gd name="T28" fmla="*/ 18 w 24"/>
                <a:gd name="T29" fmla="*/ 26 h 34"/>
                <a:gd name="T30" fmla="*/ 9 w 24"/>
                <a:gd name="T31" fmla="*/ 32 h 34"/>
                <a:gd name="T32" fmla="*/ 16 w 24"/>
                <a:gd name="T33" fmla="*/ 27 h 34"/>
                <a:gd name="T34" fmla="*/ 10 w 24"/>
                <a:gd name="T35" fmla="*/ 29 h 34"/>
                <a:gd name="T36" fmla="*/ 7 w 24"/>
                <a:gd name="T37" fmla="*/ 28 h 34"/>
                <a:gd name="T38" fmla="*/ 14 w 24"/>
                <a:gd name="T39" fmla="*/ 25 h 34"/>
                <a:gd name="T40" fmla="*/ 13 w 24"/>
                <a:gd name="T41" fmla="*/ 24 h 34"/>
                <a:gd name="T42" fmla="*/ 14 w 24"/>
                <a:gd name="T43" fmla="*/ 19 h 34"/>
                <a:gd name="T44" fmla="*/ 9 w 24"/>
                <a:gd name="T45" fmla="*/ 22 h 34"/>
                <a:gd name="T46" fmla="*/ 9 w 24"/>
                <a:gd name="T47" fmla="*/ 20 h 34"/>
                <a:gd name="T48" fmla="*/ 17 w 24"/>
                <a:gd name="T49" fmla="*/ 16 h 34"/>
                <a:gd name="T50" fmla="*/ 14 w 24"/>
                <a:gd name="T51" fmla="*/ 10 h 34"/>
                <a:gd name="T52" fmla="*/ 7 w 24"/>
                <a:gd name="T53" fmla="*/ 17 h 34"/>
                <a:gd name="T54" fmla="*/ 4 w 24"/>
                <a:gd name="T55" fmla="*/ 26 h 34"/>
                <a:gd name="T56" fmla="*/ 2 w 24"/>
                <a:gd name="T57" fmla="*/ 19 h 34"/>
                <a:gd name="T58" fmla="*/ 6 w 24"/>
                <a:gd name="T59" fmla="*/ 12 h 34"/>
                <a:gd name="T60" fmla="*/ 12 w 24"/>
                <a:gd name="T61" fmla="*/ 7 h 34"/>
                <a:gd name="T62" fmla="*/ 8 w 24"/>
                <a:gd name="T63" fmla="*/ 6 h 34"/>
                <a:gd name="T64" fmla="*/ 1 w 24"/>
                <a:gd name="T65" fmla="*/ 3 h 34"/>
                <a:gd name="T66" fmla="*/ 4 w 24"/>
                <a:gd name="T67" fmla="*/ 7 h 34"/>
                <a:gd name="T68" fmla="*/ 0 w 24"/>
                <a:gd name="T69" fmla="*/ 5 h 34"/>
                <a:gd name="T70" fmla="*/ 1 w 24"/>
                <a:gd name="T71" fmla="*/ 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4" h="34">
                  <a:moveTo>
                    <a:pt x="14" y="5"/>
                  </a:moveTo>
                  <a:cubicBezTo>
                    <a:pt x="14" y="5"/>
                    <a:pt x="14" y="5"/>
                    <a:pt x="14" y="5"/>
                  </a:cubicBezTo>
                  <a:cubicBezTo>
                    <a:pt x="14" y="5"/>
                    <a:pt x="14" y="5"/>
                    <a:pt x="14" y="5"/>
                  </a:cubicBezTo>
                  <a:cubicBezTo>
                    <a:pt x="14" y="5"/>
                    <a:pt x="14" y="5"/>
                    <a:pt x="14" y="5"/>
                  </a:cubicBezTo>
                  <a:cubicBezTo>
                    <a:pt x="14" y="5"/>
                    <a:pt x="14" y="5"/>
                    <a:pt x="14" y="5"/>
                  </a:cubicBezTo>
                  <a:cubicBezTo>
                    <a:pt x="14" y="5"/>
                    <a:pt x="14" y="5"/>
                    <a:pt x="14" y="5"/>
                  </a:cubicBezTo>
                  <a:cubicBezTo>
                    <a:pt x="14" y="5"/>
                    <a:pt x="14" y="5"/>
                    <a:pt x="14" y="5"/>
                  </a:cubicBezTo>
                  <a:close/>
                  <a:moveTo>
                    <a:pt x="14" y="4"/>
                  </a:moveTo>
                  <a:cubicBezTo>
                    <a:pt x="14" y="4"/>
                    <a:pt x="14" y="4"/>
                    <a:pt x="14" y="4"/>
                  </a:cubicBezTo>
                  <a:cubicBezTo>
                    <a:pt x="14" y="4"/>
                    <a:pt x="14" y="4"/>
                    <a:pt x="14" y="4"/>
                  </a:cubicBezTo>
                  <a:cubicBezTo>
                    <a:pt x="14" y="4"/>
                    <a:pt x="14" y="4"/>
                    <a:pt x="14" y="4"/>
                  </a:cubicBezTo>
                  <a:cubicBezTo>
                    <a:pt x="14" y="4"/>
                    <a:pt x="14" y="4"/>
                    <a:pt x="14" y="4"/>
                  </a:cubicBezTo>
                  <a:cubicBezTo>
                    <a:pt x="14" y="4"/>
                    <a:pt x="14" y="4"/>
                    <a:pt x="14" y="4"/>
                  </a:cubicBezTo>
                  <a:cubicBezTo>
                    <a:pt x="14" y="4"/>
                    <a:pt x="14" y="4"/>
                    <a:pt x="14" y="4"/>
                  </a:cubicBezTo>
                  <a:close/>
                  <a:moveTo>
                    <a:pt x="16" y="1"/>
                  </a:moveTo>
                  <a:cubicBezTo>
                    <a:pt x="17" y="0"/>
                    <a:pt x="19" y="1"/>
                    <a:pt x="20" y="2"/>
                  </a:cubicBezTo>
                  <a:cubicBezTo>
                    <a:pt x="20" y="2"/>
                    <a:pt x="21" y="2"/>
                    <a:pt x="20" y="2"/>
                  </a:cubicBezTo>
                  <a:cubicBezTo>
                    <a:pt x="20" y="4"/>
                    <a:pt x="16" y="5"/>
                    <a:pt x="14" y="7"/>
                  </a:cubicBezTo>
                  <a:cubicBezTo>
                    <a:pt x="15" y="8"/>
                    <a:pt x="16" y="7"/>
                    <a:pt x="18" y="8"/>
                  </a:cubicBezTo>
                  <a:cubicBezTo>
                    <a:pt x="20" y="8"/>
                    <a:pt x="24" y="12"/>
                    <a:pt x="22" y="15"/>
                  </a:cubicBezTo>
                  <a:cubicBezTo>
                    <a:pt x="21" y="16"/>
                    <a:pt x="20" y="16"/>
                    <a:pt x="19" y="16"/>
                  </a:cubicBezTo>
                  <a:cubicBezTo>
                    <a:pt x="18" y="17"/>
                    <a:pt x="17" y="16"/>
                    <a:pt x="16" y="18"/>
                  </a:cubicBezTo>
                  <a:cubicBezTo>
                    <a:pt x="16" y="18"/>
                    <a:pt x="16" y="19"/>
                    <a:pt x="17" y="20"/>
                  </a:cubicBezTo>
                  <a:cubicBezTo>
                    <a:pt x="16" y="21"/>
                    <a:pt x="16" y="22"/>
                    <a:pt x="15" y="23"/>
                  </a:cubicBezTo>
                  <a:cubicBezTo>
                    <a:pt x="16" y="24"/>
                    <a:pt x="16" y="24"/>
                    <a:pt x="17" y="24"/>
                  </a:cubicBezTo>
                  <a:cubicBezTo>
                    <a:pt x="17" y="23"/>
                    <a:pt x="17" y="23"/>
                    <a:pt x="17" y="22"/>
                  </a:cubicBezTo>
                  <a:cubicBezTo>
                    <a:pt x="18" y="22"/>
                    <a:pt x="21" y="22"/>
                    <a:pt x="22" y="22"/>
                  </a:cubicBezTo>
                  <a:cubicBezTo>
                    <a:pt x="23" y="22"/>
                    <a:pt x="23" y="24"/>
                    <a:pt x="24" y="24"/>
                  </a:cubicBezTo>
                  <a:cubicBezTo>
                    <a:pt x="23" y="25"/>
                    <a:pt x="23" y="25"/>
                    <a:pt x="23" y="26"/>
                  </a:cubicBezTo>
                  <a:cubicBezTo>
                    <a:pt x="21" y="27"/>
                    <a:pt x="20" y="24"/>
                    <a:pt x="18" y="26"/>
                  </a:cubicBezTo>
                  <a:cubicBezTo>
                    <a:pt x="17" y="27"/>
                    <a:pt x="19" y="29"/>
                    <a:pt x="19" y="31"/>
                  </a:cubicBezTo>
                  <a:cubicBezTo>
                    <a:pt x="18" y="34"/>
                    <a:pt x="11" y="34"/>
                    <a:pt x="9" y="32"/>
                  </a:cubicBezTo>
                  <a:cubicBezTo>
                    <a:pt x="9" y="32"/>
                    <a:pt x="9" y="32"/>
                    <a:pt x="9" y="32"/>
                  </a:cubicBezTo>
                  <a:cubicBezTo>
                    <a:pt x="12" y="30"/>
                    <a:pt x="16" y="30"/>
                    <a:pt x="16" y="27"/>
                  </a:cubicBezTo>
                  <a:cubicBezTo>
                    <a:pt x="16" y="27"/>
                    <a:pt x="16" y="27"/>
                    <a:pt x="16" y="27"/>
                  </a:cubicBezTo>
                  <a:cubicBezTo>
                    <a:pt x="14" y="27"/>
                    <a:pt x="12" y="29"/>
                    <a:pt x="10" y="29"/>
                  </a:cubicBezTo>
                  <a:cubicBezTo>
                    <a:pt x="10" y="29"/>
                    <a:pt x="8" y="29"/>
                    <a:pt x="8" y="29"/>
                  </a:cubicBezTo>
                  <a:cubicBezTo>
                    <a:pt x="8" y="28"/>
                    <a:pt x="7" y="28"/>
                    <a:pt x="7" y="28"/>
                  </a:cubicBezTo>
                  <a:cubicBezTo>
                    <a:pt x="7" y="28"/>
                    <a:pt x="7" y="28"/>
                    <a:pt x="7" y="28"/>
                  </a:cubicBezTo>
                  <a:cubicBezTo>
                    <a:pt x="9" y="27"/>
                    <a:pt x="14" y="26"/>
                    <a:pt x="14" y="25"/>
                  </a:cubicBezTo>
                  <a:cubicBezTo>
                    <a:pt x="14" y="24"/>
                    <a:pt x="14" y="24"/>
                    <a:pt x="14" y="24"/>
                  </a:cubicBezTo>
                  <a:cubicBezTo>
                    <a:pt x="14" y="24"/>
                    <a:pt x="13" y="24"/>
                    <a:pt x="13" y="24"/>
                  </a:cubicBezTo>
                  <a:cubicBezTo>
                    <a:pt x="13" y="23"/>
                    <a:pt x="13" y="22"/>
                    <a:pt x="13" y="22"/>
                  </a:cubicBezTo>
                  <a:cubicBezTo>
                    <a:pt x="13" y="21"/>
                    <a:pt x="14" y="20"/>
                    <a:pt x="14" y="19"/>
                  </a:cubicBezTo>
                  <a:cubicBezTo>
                    <a:pt x="14" y="19"/>
                    <a:pt x="14" y="19"/>
                    <a:pt x="13" y="19"/>
                  </a:cubicBezTo>
                  <a:cubicBezTo>
                    <a:pt x="12" y="18"/>
                    <a:pt x="10" y="21"/>
                    <a:pt x="9" y="22"/>
                  </a:cubicBezTo>
                  <a:cubicBezTo>
                    <a:pt x="9" y="22"/>
                    <a:pt x="9" y="22"/>
                    <a:pt x="9" y="22"/>
                  </a:cubicBezTo>
                  <a:cubicBezTo>
                    <a:pt x="9" y="22"/>
                    <a:pt x="9" y="21"/>
                    <a:pt x="9" y="20"/>
                  </a:cubicBezTo>
                  <a:cubicBezTo>
                    <a:pt x="9" y="18"/>
                    <a:pt x="12" y="16"/>
                    <a:pt x="14" y="17"/>
                  </a:cubicBezTo>
                  <a:cubicBezTo>
                    <a:pt x="15" y="17"/>
                    <a:pt x="16" y="16"/>
                    <a:pt x="17" y="16"/>
                  </a:cubicBezTo>
                  <a:cubicBezTo>
                    <a:pt x="17" y="15"/>
                    <a:pt x="18" y="14"/>
                    <a:pt x="18" y="14"/>
                  </a:cubicBezTo>
                  <a:cubicBezTo>
                    <a:pt x="19" y="11"/>
                    <a:pt x="16" y="10"/>
                    <a:pt x="14" y="10"/>
                  </a:cubicBezTo>
                  <a:cubicBezTo>
                    <a:pt x="12" y="10"/>
                    <a:pt x="10" y="12"/>
                    <a:pt x="10" y="13"/>
                  </a:cubicBezTo>
                  <a:cubicBezTo>
                    <a:pt x="9" y="14"/>
                    <a:pt x="8" y="16"/>
                    <a:pt x="7" y="17"/>
                  </a:cubicBezTo>
                  <a:cubicBezTo>
                    <a:pt x="6" y="18"/>
                    <a:pt x="6" y="19"/>
                    <a:pt x="5" y="20"/>
                  </a:cubicBezTo>
                  <a:cubicBezTo>
                    <a:pt x="4" y="22"/>
                    <a:pt x="5" y="24"/>
                    <a:pt x="4" y="26"/>
                  </a:cubicBezTo>
                  <a:cubicBezTo>
                    <a:pt x="1" y="26"/>
                    <a:pt x="0" y="24"/>
                    <a:pt x="0" y="21"/>
                  </a:cubicBezTo>
                  <a:cubicBezTo>
                    <a:pt x="0" y="21"/>
                    <a:pt x="1" y="20"/>
                    <a:pt x="2" y="19"/>
                  </a:cubicBezTo>
                  <a:cubicBezTo>
                    <a:pt x="2" y="18"/>
                    <a:pt x="3" y="17"/>
                    <a:pt x="3" y="16"/>
                  </a:cubicBezTo>
                  <a:cubicBezTo>
                    <a:pt x="4" y="15"/>
                    <a:pt x="5" y="14"/>
                    <a:pt x="6" y="12"/>
                  </a:cubicBezTo>
                  <a:cubicBezTo>
                    <a:pt x="8" y="11"/>
                    <a:pt x="11" y="9"/>
                    <a:pt x="12" y="7"/>
                  </a:cubicBezTo>
                  <a:cubicBezTo>
                    <a:pt x="12" y="7"/>
                    <a:pt x="12" y="7"/>
                    <a:pt x="12" y="7"/>
                  </a:cubicBezTo>
                  <a:cubicBezTo>
                    <a:pt x="10" y="7"/>
                    <a:pt x="8" y="7"/>
                    <a:pt x="8" y="6"/>
                  </a:cubicBezTo>
                  <a:cubicBezTo>
                    <a:pt x="8" y="6"/>
                    <a:pt x="8" y="6"/>
                    <a:pt x="8" y="6"/>
                  </a:cubicBezTo>
                  <a:cubicBezTo>
                    <a:pt x="12" y="4"/>
                    <a:pt x="14" y="2"/>
                    <a:pt x="16" y="1"/>
                  </a:cubicBezTo>
                  <a:close/>
                  <a:moveTo>
                    <a:pt x="1" y="3"/>
                  </a:moveTo>
                  <a:cubicBezTo>
                    <a:pt x="2" y="3"/>
                    <a:pt x="2" y="3"/>
                    <a:pt x="2" y="3"/>
                  </a:cubicBezTo>
                  <a:cubicBezTo>
                    <a:pt x="2" y="4"/>
                    <a:pt x="4" y="7"/>
                    <a:pt x="4" y="7"/>
                  </a:cubicBezTo>
                  <a:cubicBezTo>
                    <a:pt x="4" y="9"/>
                    <a:pt x="5" y="9"/>
                    <a:pt x="4" y="10"/>
                  </a:cubicBezTo>
                  <a:cubicBezTo>
                    <a:pt x="1" y="10"/>
                    <a:pt x="0" y="9"/>
                    <a:pt x="0" y="5"/>
                  </a:cubicBezTo>
                  <a:cubicBezTo>
                    <a:pt x="0" y="4"/>
                    <a:pt x="0" y="4"/>
                    <a:pt x="0" y="3"/>
                  </a:cubicBezTo>
                  <a:cubicBezTo>
                    <a:pt x="0" y="3"/>
                    <a:pt x="1" y="3"/>
                    <a:pt x="1"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reeform 49"/>
            <p:cNvSpPr>
              <a:spLocks noEditPoints="1"/>
            </p:cNvSpPr>
            <p:nvPr userDrawn="1"/>
          </p:nvSpPr>
          <p:spPr bwMode="auto">
            <a:xfrm>
              <a:off x="8971042" y="4589759"/>
              <a:ext cx="50800" cy="52388"/>
            </a:xfrm>
            <a:custGeom>
              <a:avLst/>
              <a:gdLst>
                <a:gd name="T0" fmla="*/ 17 w 34"/>
                <a:gd name="T1" fmla="*/ 16 h 34"/>
                <a:gd name="T2" fmla="*/ 20 w 34"/>
                <a:gd name="T3" fmla="*/ 27 h 34"/>
                <a:gd name="T4" fmla="*/ 18 w 34"/>
                <a:gd name="T5" fmla="*/ 21 h 34"/>
                <a:gd name="T6" fmla="*/ 20 w 34"/>
                <a:gd name="T7" fmla="*/ 21 h 34"/>
                <a:gd name="T8" fmla="*/ 25 w 34"/>
                <a:gd name="T9" fmla="*/ 18 h 34"/>
                <a:gd name="T10" fmla="*/ 22 w 34"/>
                <a:gd name="T11" fmla="*/ 20 h 34"/>
                <a:gd name="T12" fmla="*/ 21 w 34"/>
                <a:gd name="T13" fmla="*/ 14 h 34"/>
                <a:gd name="T14" fmla="*/ 28 w 34"/>
                <a:gd name="T15" fmla="*/ 6 h 34"/>
                <a:gd name="T16" fmla="*/ 26 w 34"/>
                <a:gd name="T17" fmla="*/ 10 h 34"/>
                <a:gd name="T18" fmla="*/ 28 w 34"/>
                <a:gd name="T19" fmla="*/ 6 h 34"/>
                <a:gd name="T20" fmla="*/ 26 w 34"/>
                <a:gd name="T21" fmla="*/ 0 h 34"/>
                <a:gd name="T22" fmla="*/ 28 w 34"/>
                <a:gd name="T23" fmla="*/ 5 h 34"/>
                <a:gd name="T24" fmla="*/ 34 w 34"/>
                <a:gd name="T25" fmla="*/ 9 h 34"/>
                <a:gd name="T26" fmla="*/ 28 w 34"/>
                <a:gd name="T27" fmla="*/ 13 h 34"/>
                <a:gd name="T28" fmla="*/ 28 w 34"/>
                <a:gd name="T29" fmla="*/ 17 h 34"/>
                <a:gd name="T30" fmla="*/ 27 w 34"/>
                <a:gd name="T31" fmla="*/ 25 h 34"/>
                <a:gd name="T32" fmla="*/ 32 w 34"/>
                <a:gd name="T33" fmla="*/ 31 h 34"/>
                <a:gd name="T34" fmla="*/ 26 w 34"/>
                <a:gd name="T35" fmla="*/ 30 h 34"/>
                <a:gd name="T36" fmla="*/ 22 w 34"/>
                <a:gd name="T37" fmla="*/ 30 h 34"/>
                <a:gd name="T38" fmla="*/ 15 w 34"/>
                <a:gd name="T39" fmla="*/ 29 h 34"/>
                <a:gd name="T40" fmla="*/ 13 w 34"/>
                <a:gd name="T41" fmla="*/ 26 h 34"/>
                <a:gd name="T42" fmla="*/ 13 w 34"/>
                <a:gd name="T43" fmla="*/ 31 h 34"/>
                <a:gd name="T44" fmla="*/ 10 w 34"/>
                <a:gd name="T45" fmla="*/ 27 h 34"/>
                <a:gd name="T46" fmla="*/ 8 w 34"/>
                <a:gd name="T47" fmla="*/ 23 h 34"/>
                <a:gd name="T48" fmla="*/ 2 w 34"/>
                <a:gd name="T49" fmla="*/ 19 h 34"/>
                <a:gd name="T50" fmla="*/ 4 w 34"/>
                <a:gd name="T51" fmla="*/ 16 h 34"/>
                <a:gd name="T52" fmla="*/ 13 w 34"/>
                <a:gd name="T53" fmla="*/ 15 h 34"/>
                <a:gd name="T54" fmla="*/ 16 w 34"/>
                <a:gd name="T55" fmla="*/ 9 h 34"/>
                <a:gd name="T56" fmla="*/ 11 w 34"/>
                <a:gd name="T57" fmla="*/ 7 h 34"/>
                <a:gd name="T58" fmla="*/ 10 w 34"/>
                <a:gd name="T59" fmla="*/ 5 h 34"/>
                <a:gd name="T60" fmla="*/ 12 w 34"/>
                <a:gd name="T61" fmla="*/ 6 h 34"/>
                <a:gd name="T62" fmla="*/ 20 w 34"/>
                <a:gd name="T63" fmla="*/ 0 h 34"/>
                <a:gd name="T64" fmla="*/ 23 w 34"/>
                <a:gd name="T65" fmla="*/ 1 h 34"/>
                <a:gd name="T66" fmla="*/ 17 w 34"/>
                <a:gd name="T67" fmla="*/ 11 h 34"/>
                <a:gd name="T68" fmla="*/ 19 w 34"/>
                <a:gd name="T69" fmla="*/ 11 h 34"/>
                <a:gd name="T70" fmla="*/ 23 w 34"/>
                <a:gd name="T71" fmla="*/ 7 h 34"/>
                <a:gd name="T72" fmla="*/ 26 w 34"/>
                <a:gd name="T73"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4" h="34">
                  <a:moveTo>
                    <a:pt x="21" y="13"/>
                  </a:moveTo>
                  <a:cubicBezTo>
                    <a:pt x="19" y="14"/>
                    <a:pt x="18" y="15"/>
                    <a:pt x="17" y="16"/>
                  </a:cubicBezTo>
                  <a:cubicBezTo>
                    <a:pt x="16" y="18"/>
                    <a:pt x="12" y="21"/>
                    <a:pt x="14" y="24"/>
                  </a:cubicBezTo>
                  <a:cubicBezTo>
                    <a:pt x="15" y="26"/>
                    <a:pt x="17" y="28"/>
                    <a:pt x="20" y="27"/>
                  </a:cubicBezTo>
                  <a:cubicBezTo>
                    <a:pt x="20" y="27"/>
                    <a:pt x="20" y="27"/>
                    <a:pt x="21" y="27"/>
                  </a:cubicBezTo>
                  <a:cubicBezTo>
                    <a:pt x="20" y="25"/>
                    <a:pt x="19" y="22"/>
                    <a:pt x="18" y="21"/>
                  </a:cubicBezTo>
                  <a:cubicBezTo>
                    <a:pt x="18" y="21"/>
                    <a:pt x="18" y="21"/>
                    <a:pt x="18" y="21"/>
                  </a:cubicBezTo>
                  <a:cubicBezTo>
                    <a:pt x="19" y="21"/>
                    <a:pt x="20" y="21"/>
                    <a:pt x="20" y="21"/>
                  </a:cubicBezTo>
                  <a:cubicBezTo>
                    <a:pt x="21" y="22"/>
                    <a:pt x="24" y="24"/>
                    <a:pt x="24" y="23"/>
                  </a:cubicBezTo>
                  <a:cubicBezTo>
                    <a:pt x="25" y="22"/>
                    <a:pt x="26" y="19"/>
                    <a:pt x="25" y="18"/>
                  </a:cubicBezTo>
                  <a:cubicBezTo>
                    <a:pt x="25" y="18"/>
                    <a:pt x="25" y="18"/>
                    <a:pt x="24" y="18"/>
                  </a:cubicBezTo>
                  <a:cubicBezTo>
                    <a:pt x="24" y="18"/>
                    <a:pt x="23" y="19"/>
                    <a:pt x="22" y="20"/>
                  </a:cubicBezTo>
                  <a:cubicBezTo>
                    <a:pt x="22" y="20"/>
                    <a:pt x="22" y="19"/>
                    <a:pt x="21" y="19"/>
                  </a:cubicBezTo>
                  <a:cubicBezTo>
                    <a:pt x="21" y="17"/>
                    <a:pt x="21" y="16"/>
                    <a:pt x="21" y="14"/>
                  </a:cubicBezTo>
                  <a:cubicBezTo>
                    <a:pt x="22" y="13"/>
                    <a:pt x="21" y="13"/>
                    <a:pt x="21" y="13"/>
                  </a:cubicBezTo>
                  <a:close/>
                  <a:moveTo>
                    <a:pt x="28" y="6"/>
                  </a:moveTo>
                  <a:cubicBezTo>
                    <a:pt x="28" y="7"/>
                    <a:pt x="26" y="9"/>
                    <a:pt x="26" y="10"/>
                  </a:cubicBezTo>
                  <a:cubicBezTo>
                    <a:pt x="26" y="10"/>
                    <a:pt x="26" y="10"/>
                    <a:pt x="26" y="10"/>
                  </a:cubicBezTo>
                  <a:cubicBezTo>
                    <a:pt x="27" y="10"/>
                    <a:pt x="30" y="9"/>
                    <a:pt x="30" y="9"/>
                  </a:cubicBezTo>
                  <a:cubicBezTo>
                    <a:pt x="30" y="8"/>
                    <a:pt x="29" y="7"/>
                    <a:pt x="28" y="6"/>
                  </a:cubicBezTo>
                  <a:cubicBezTo>
                    <a:pt x="28" y="6"/>
                    <a:pt x="28" y="6"/>
                    <a:pt x="28" y="6"/>
                  </a:cubicBezTo>
                  <a:close/>
                  <a:moveTo>
                    <a:pt x="26" y="0"/>
                  </a:moveTo>
                  <a:cubicBezTo>
                    <a:pt x="28" y="1"/>
                    <a:pt x="29" y="1"/>
                    <a:pt x="29" y="3"/>
                  </a:cubicBezTo>
                  <a:cubicBezTo>
                    <a:pt x="29" y="3"/>
                    <a:pt x="28" y="4"/>
                    <a:pt x="28" y="5"/>
                  </a:cubicBezTo>
                  <a:cubicBezTo>
                    <a:pt x="29" y="7"/>
                    <a:pt x="32" y="7"/>
                    <a:pt x="34" y="8"/>
                  </a:cubicBezTo>
                  <a:cubicBezTo>
                    <a:pt x="34" y="9"/>
                    <a:pt x="34" y="9"/>
                    <a:pt x="34" y="9"/>
                  </a:cubicBezTo>
                  <a:cubicBezTo>
                    <a:pt x="32" y="11"/>
                    <a:pt x="30" y="11"/>
                    <a:pt x="29" y="11"/>
                  </a:cubicBezTo>
                  <a:cubicBezTo>
                    <a:pt x="28" y="12"/>
                    <a:pt x="28" y="12"/>
                    <a:pt x="28" y="13"/>
                  </a:cubicBezTo>
                  <a:cubicBezTo>
                    <a:pt x="26" y="13"/>
                    <a:pt x="25" y="13"/>
                    <a:pt x="24" y="15"/>
                  </a:cubicBezTo>
                  <a:cubicBezTo>
                    <a:pt x="25" y="16"/>
                    <a:pt x="28" y="16"/>
                    <a:pt x="28" y="17"/>
                  </a:cubicBezTo>
                  <a:cubicBezTo>
                    <a:pt x="28" y="18"/>
                    <a:pt x="28" y="21"/>
                    <a:pt x="28" y="22"/>
                  </a:cubicBezTo>
                  <a:cubicBezTo>
                    <a:pt x="27" y="23"/>
                    <a:pt x="26" y="24"/>
                    <a:pt x="27" y="25"/>
                  </a:cubicBezTo>
                  <a:cubicBezTo>
                    <a:pt x="27" y="26"/>
                    <a:pt x="29" y="26"/>
                    <a:pt x="30" y="27"/>
                  </a:cubicBezTo>
                  <a:cubicBezTo>
                    <a:pt x="31" y="28"/>
                    <a:pt x="32" y="29"/>
                    <a:pt x="32" y="31"/>
                  </a:cubicBezTo>
                  <a:cubicBezTo>
                    <a:pt x="32" y="32"/>
                    <a:pt x="30" y="34"/>
                    <a:pt x="28" y="33"/>
                  </a:cubicBezTo>
                  <a:cubicBezTo>
                    <a:pt x="27" y="33"/>
                    <a:pt x="26" y="31"/>
                    <a:pt x="26" y="30"/>
                  </a:cubicBezTo>
                  <a:cubicBezTo>
                    <a:pt x="25" y="30"/>
                    <a:pt x="25" y="30"/>
                    <a:pt x="24" y="29"/>
                  </a:cubicBezTo>
                  <a:cubicBezTo>
                    <a:pt x="24" y="29"/>
                    <a:pt x="22" y="30"/>
                    <a:pt x="22" y="30"/>
                  </a:cubicBezTo>
                  <a:cubicBezTo>
                    <a:pt x="21" y="30"/>
                    <a:pt x="21" y="30"/>
                    <a:pt x="20" y="30"/>
                  </a:cubicBezTo>
                  <a:cubicBezTo>
                    <a:pt x="19" y="30"/>
                    <a:pt x="17" y="30"/>
                    <a:pt x="15" y="29"/>
                  </a:cubicBezTo>
                  <a:cubicBezTo>
                    <a:pt x="15" y="28"/>
                    <a:pt x="14" y="27"/>
                    <a:pt x="14" y="26"/>
                  </a:cubicBezTo>
                  <a:cubicBezTo>
                    <a:pt x="14" y="26"/>
                    <a:pt x="14" y="26"/>
                    <a:pt x="13" y="26"/>
                  </a:cubicBezTo>
                  <a:cubicBezTo>
                    <a:pt x="13" y="26"/>
                    <a:pt x="13" y="26"/>
                    <a:pt x="13" y="26"/>
                  </a:cubicBezTo>
                  <a:cubicBezTo>
                    <a:pt x="13" y="27"/>
                    <a:pt x="14" y="31"/>
                    <a:pt x="13" y="31"/>
                  </a:cubicBezTo>
                  <a:cubicBezTo>
                    <a:pt x="12" y="31"/>
                    <a:pt x="12" y="30"/>
                    <a:pt x="11" y="30"/>
                  </a:cubicBezTo>
                  <a:cubicBezTo>
                    <a:pt x="10" y="29"/>
                    <a:pt x="11" y="28"/>
                    <a:pt x="10" y="27"/>
                  </a:cubicBezTo>
                  <a:cubicBezTo>
                    <a:pt x="10" y="26"/>
                    <a:pt x="9" y="25"/>
                    <a:pt x="9" y="25"/>
                  </a:cubicBezTo>
                  <a:cubicBezTo>
                    <a:pt x="8" y="24"/>
                    <a:pt x="9" y="23"/>
                    <a:pt x="8" y="23"/>
                  </a:cubicBezTo>
                  <a:cubicBezTo>
                    <a:pt x="8" y="23"/>
                    <a:pt x="4" y="24"/>
                    <a:pt x="3" y="23"/>
                  </a:cubicBezTo>
                  <a:cubicBezTo>
                    <a:pt x="2" y="23"/>
                    <a:pt x="0" y="21"/>
                    <a:pt x="2" y="19"/>
                  </a:cubicBezTo>
                  <a:cubicBezTo>
                    <a:pt x="2" y="19"/>
                    <a:pt x="3" y="19"/>
                    <a:pt x="3" y="18"/>
                  </a:cubicBezTo>
                  <a:cubicBezTo>
                    <a:pt x="4" y="18"/>
                    <a:pt x="3" y="17"/>
                    <a:pt x="4" y="16"/>
                  </a:cubicBezTo>
                  <a:cubicBezTo>
                    <a:pt x="4" y="16"/>
                    <a:pt x="6" y="17"/>
                    <a:pt x="6" y="17"/>
                  </a:cubicBezTo>
                  <a:cubicBezTo>
                    <a:pt x="8" y="17"/>
                    <a:pt x="12" y="16"/>
                    <a:pt x="13" y="15"/>
                  </a:cubicBezTo>
                  <a:cubicBezTo>
                    <a:pt x="13" y="14"/>
                    <a:pt x="14" y="12"/>
                    <a:pt x="14" y="11"/>
                  </a:cubicBezTo>
                  <a:cubicBezTo>
                    <a:pt x="14" y="10"/>
                    <a:pt x="15" y="10"/>
                    <a:pt x="16" y="9"/>
                  </a:cubicBezTo>
                  <a:cubicBezTo>
                    <a:pt x="16" y="9"/>
                    <a:pt x="16" y="9"/>
                    <a:pt x="15" y="8"/>
                  </a:cubicBezTo>
                  <a:cubicBezTo>
                    <a:pt x="14" y="8"/>
                    <a:pt x="13" y="8"/>
                    <a:pt x="11" y="7"/>
                  </a:cubicBezTo>
                  <a:cubicBezTo>
                    <a:pt x="11" y="7"/>
                    <a:pt x="11" y="7"/>
                    <a:pt x="10" y="6"/>
                  </a:cubicBezTo>
                  <a:cubicBezTo>
                    <a:pt x="10" y="6"/>
                    <a:pt x="10" y="6"/>
                    <a:pt x="10" y="5"/>
                  </a:cubicBezTo>
                  <a:cubicBezTo>
                    <a:pt x="10" y="5"/>
                    <a:pt x="10" y="5"/>
                    <a:pt x="11" y="5"/>
                  </a:cubicBezTo>
                  <a:cubicBezTo>
                    <a:pt x="12" y="5"/>
                    <a:pt x="12" y="6"/>
                    <a:pt x="12" y="6"/>
                  </a:cubicBezTo>
                  <a:cubicBezTo>
                    <a:pt x="13" y="6"/>
                    <a:pt x="17" y="5"/>
                    <a:pt x="17" y="4"/>
                  </a:cubicBezTo>
                  <a:cubicBezTo>
                    <a:pt x="18" y="3"/>
                    <a:pt x="18" y="1"/>
                    <a:pt x="20" y="0"/>
                  </a:cubicBezTo>
                  <a:cubicBezTo>
                    <a:pt x="21" y="0"/>
                    <a:pt x="22" y="0"/>
                    <a:pt x="23" y="1"/>
                  </a:cubicBezTo>
                  <a:cubicBezTo>
                    <a:pt x="23" y="1"/>
                    <a:pt x="23" y="1"/>
                    <a:pt x="23" y="1"/>
                  </a:cubicBezTo>
                  <a:cubicBezTo>
                    <a:pt x="22" y="3"/>
                    <a:pt x="21" y="3"/>
                    <a:pt x="20" y="5"/>
                  </a:cubicBezTo>
                  <a:cubicBezTo>
                    <a:pt x="18" y="6"/>
                    <a:pt x="18" y="9"/>
                    <a:pt x="17" y="11"/>
                  </a:cubicBezTo>
                  <a:cubicBezTo>
                    <a:pt x="17" y="11"/>
                    <a:pt x="16" y="12"/>
                    <a:pt x="16" y="13"/>
                  </a:cubicBezTo>
                  <a:cubicBezTo>
                    <a:pt x="18" y="13"/>
                    <a:pt x="18" y="11"/>
                    <a:pt x="19" y="11"/>
                  </a:cubicBezTo>
                  <a:cubicBezTo>
                    <a:pt x="20" y="11"/>
                    <a:pt x="22" y="11"/>
                    <a:pt x="22" y="10"/>
                  </a:cubicBezTo>
                  <a:cubicBezTo>
                    <a:pt x="23" y="9"/>
                    <a:pt x="22" y="8"/>
                    <a:pt x="23" y="7"/>
                  </a:cubicBezTo>
                  <a:cubicBezTo>
                    <a:pt x="24" y="6"/>
                    <a:pt x="24" y="4"/>
                    <a:pt x="25" y="3"/>
                  </a:cubicBezTo>
                  <a:cubicBezTo>
                    <a:pt x="26" y="2"/>
                    <a:pt x="25" y="1"/>
                    <a:pt x="2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50"/>
            <p:cNvSpPr>
              <a:spLocks noEditPoints="1"/>
            </p:cNvSpPr>
            <p:nvPr userDrawn="1"/>
          </p:nvSpPr>
          <p:spPr bwMode="auto">
            <a:xfrm>
              <a:off x="8756730" y="4715171"/>
              <a:ext cx="52389" cy="44450"/>
            </a:xfrm>
            <a:custGeom>
              <a:avLst/>
              <a:gdLst>
                <a:gd name="T0" fmla="*/ 15 w 35"/>
                <a:gd name="T1" fmla="*/ 20 h 30"/>
                <a:gd name="T2" fmla="*/ 16 w 35"/>
                <a:gd name="T3" fmla="*/ 24 h 30"/>
                <a:gd name="T4" fmla="*/ 18 w 35"/>
                <a:gd name="T5" fmla="*/ 23 h 30"/>
                <a:gd name="T6" fmla="*/ 20 w 35"/>
                <a:gd name="T7" fmla="*/ 24 h 30"/>
                <a:gd name="T8" fmla="*/ 20 w 35"/>
                <a:gd name="T9" fmla="*/ 24 h 30"/>
                <a:gd name="T10" fmla="*/ 21 w 35"/>
                <a:gd name="T11" fmla="*/ 22 h 30"/>
                <a:gd name="T12" fmla="*/ 16 w 35"/>
                <a:gd name="T13" fmla="*/ 20 h 30"/>
                <a:gd name="T14" fmla="*/ 15 w 35"/>
                <a:gd name="T15" fmla="*/ 20 h 30"/>
                <a:gd name="T16" fmla="*/ 14 w 35"/>
                <a:gd name="T17" fmla="*/ 7 h 30"/>
                <a:gd name="T18" fmla="*/ 16 w 35"/>
                <a:gd name="T19" fmla="*/ 13 h 30"/>
                <a:gd name="T20" fmla="*/ 18 w 35"/>
                <a:gd name="T21" fmla="*/ 13 h 30"/>
                <a:gd name="T22" fmla="*/ 18 w 35"/>
                <a:gd name="T23" fmla="*/ 13 h 30"/>
                <a:gd name="T24" fmla="*/ 14 w 35"/>
                <a:gd name="T25" fmla="*/ 6 h 30"/>
                <a:gd name="T26" fmla="*/ 14 w 35"/>
                <a:gd name="T27" fmla="*/ 6 h 30"/>
                <a:gd name="T28" fmla="*/ 14 w 35"/>
                <a:gd name="T29" fmla="*/ 7 h 30"/>
                <a:gd name="T30" fmla="*/ 0 w 35"/>
                <a:gd name="T31" fmla="*/ 14 h 30"/>
                <a:gd name="T32" fmla="*/ 6 w 35"/>
                <a:gd name="T33" fmla="*/ 9 h 30"/>
                <a:gd name="T34" fmla="*/ 11 w 35"/>
                <a:gd name="T35" fmla="*/ 10 h 30"/>
                <a:gd name="T36" fmla="*/ 12 w 35"/>
                <a:gd name="T37" fmla="*/ 3 h 30"/>
                <a:gd name="T38" fmla="*/ 15 w 35"/>
                <a:gd name="T39" fmla="*/ 0 h 30"/>
                <a:gd name="T40" fmla="*/ 18 w 35"/>
                <a:gd name="T41" fmla="*/ 6 h 30"/>
                <a:gd name="T42" fmla="*/ 20 w 35"/>
                <a:gd name="T43" fmla="*/ 10 h 30"/>
                <a:gd name="T44" fmla="*/ 20 w 35"/>
                <a:gd name="T45" fmla="*/ 9 h 30"/>
                <a:gd name="T46" fmla="*/ 22 w 35"/>
                <a:gd name="T47" fmla="*/ 5 h 30"/>
                <a:gd name="T48" fmla="*/ 24 w 35"/>
                <a:gd name="T49" fmla="*/ 5 h 30"/>
                <a:gd name="T50" fmla="*/ 24 w 35"/>
                <a:gd name="T51" fmla="*/ 9 h 30"/>
                <a:gd name="T52" fmla="*/ 25 w 35"/>
                <a:gd name="T53" fmla="*/ 14 h 30"/>
                <a:gd name="T54" fmla="*/ 25 w 35"/>
                <a:gd name="T55" fmla="*/ 16 h 30"/>
                <a:gd name="T56" fmla="*/ 30 w 35"/>
                <a:gd name="T57" fmla="*/ 18 h 30"/>
                <a:gd name="T58" fmla="*/ 31 w 35"/>
                <a:gd name="T59" fmla="*/ 20 h 30"/>
                <a:gd name="T60" fmla="*/ 34 w 35"/>
                <a:gd name="T61" fmla="*/ 22 h 30"/>
                <a:gd name="T62" fmla="*/ 35 w 35"/>
                <a:gd name="T63" fmla="*/ 23 h 30"/>
                <a:gd name="T64" fmla="*/ 35 w 35"/>
                <a:gd name="T65" fmla="*/ 23 h 30"/>
                <a:gd name="T66" fmla="*/ 29 w 35"/>
                <a:gd name="T67" fmla="*/ 23 h 30"/>
                <a:gd name="T68" fmla="*/ 26 w 35"/>
                <a:gd name="T69" fmla="*/ 23 h 30"/>
                <a:gd name="T70" fmla="*/ 25 w 35"/>
                <a:gd name="T71" fmla="*/ 24 h 30"/>
                <a:gd name="T72" fmla="*/ 21 w 35"/>
                <a:gd name="T73" fmla="*/ 26 h 30"/>
                <a:gd name="T74" fmla="*/ 21 w 35"/>
                <a:gd name="T75" fmla="*/ 28 h 30"/>
                <a:gd name="T76" fmla="*/ 19 w 35"/>
                <a:gd name="T77" fmla="*/ 28 h 30"/>
                <a:gd name="T78" fmla="*/ 17 w 35"/>
                <a:gd name="T79" fmla="*/ 30 h 30"/>
                <a:gd name="T80" fmla="*/ 14 w 35"/>
                <a:gd name="T81" fmla="*/ 30 h 30"/>
                <a:gd name="T82" fmla="*/ 14 w 35"/>
                <a:gd name="T83" fmla="*/ 30 h 30"/>
                <a:gd name="T84" fmla="*/ 9 w 35"/>
                <a:gd name="T85" fmla="*/ 28 h 30"/>
                <a:gd name="T86" fmla="*/ 11 w 35"/>
                <a:gd name="T87" fmla="*/ 26 h 30"/>
                <a:gd name="T88" fmla="*/ 11 w 35"/>
                <a:gd name="T89" fmla="*/ 23 h 30"/>
                <a:gd name="T90" fmla="*/ 10 w 35"/>
                <a:gd name="T91" fmla="*/ 17 h 30"/>
                <a:gd name="T92" fmla="*/ 8 w 35"/>
                <a:gd name="T93" fmla="*/ 16 h 30"/>
                <a:gd name="T94" fmla="*/ 6 w 35"/>
                <a:gd name="T95" fmla="*/ 16 h 30"/>
                <a:gd name="T96" fmla="*/ 4 w 35"/>
                <a:gd name="T97" fmla="*/ 15 h 30"/>
                <a:gd name="T98" fmla="*/ 0 w 35"/>
                <a:gd name="T99" fmla="*/ 14 h 30"/>
                <a:gd name="T100" fmla="*/ 0 w 35"/>
                <a:gd name="T101" fmla="*/ 1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5" h="30">
                  <a:moveTo>
                    <a:pt x="15" y="20"/>
                  </a:moveTo>
                  <a:cubicBezTo>
                    <a:pt x="15" y="22"/>
                    <a:pt x="16" y="22"/>
                    <a:pt x="16" y="24"/>
                  </a:cubicBezTo>
                  <a:cubicBezTo>
                    <a:pt x="18" y="24"/>
                    <a:pt x="18" y="23"/>
                    <a:pt x="18" y="23"/>
                  </a:cubicBezTo>
                  <a:cubicBezTo>
                    <a:pt x="19" y="23"/>
                    <a:pt x="20" y="24"/>
                    <a:pt x="20" y="24"/>
                  </a:cubicBezTo>
                  <a:cubicBezTo>
                    <a:pt x="20" y="24"/>
                    <a:pt x="20" y="24"/>
                    <a:pt x="20" y="24"/>
                  </a:cubicBezTo>
                  <a:cubicBezTo>
                    <a:pt x="20" y="24"/>
                    <a:pt x="21" y="23"/>
                    <a:pt x="21" y="22"/>
                  </a:cubicBezTo>
                  <a:cubicBezTo>
                    <a:pt x="20" y="21"/>
                    <a:pt x="18" y="20"/>
                    <a:pt x="16" y="20"/>
                  </a:cubicBezTo>
                  <a:cubicBezTo>
                    <a:pt x="15" y="20"/>
                    <a:pt x="15" y="20"/>
                    <a:pt x="15" y="20"/>
                  </a:cubicBezTo>
                  <a:close/>
                  <a:moveTo>
                    <a:pt x="14" y="7"/>
                  </a:moveTo>
                  <a:cubicBezTo>
                    <a:pt x="14" y="10"/>
                    <a:pt x="12" y="12"/>
                    <a:pt x="16" y="13"/>
                  </a:cubicBezTo>
                  <a:cubicBezTo>
                    <a:pt x="17" y="13"/>
                    <a:pt x="17" y="13"/>
                    <a:pt x="18" y="13"/>
                  </a:cubicBezTo>
                  <a:cubicBezTo>
                    <a:pt x="18" y="13"/>
                    <a:pt x="18" y="13"/>
                    <a:pt x="18" y="13"/>
                  </a:cubicBezTo>
                  <a:cubicBezTo>
                    <a:pt x="16" y="11"/>
                    <a:pt x="16" y="8"/>
                    <a:pt x="14" y="6"/>
                  </a:cubicBezTo>
                  <a:cubicBezTo>
                    <a:pt x="14" y="6"/>
                    <a:pt x="14" y="6"/>
                    <a:pt x="14" y="6"/>
                  </a:cubicBezTo>
                  <a:cubicBezTo>
                    <a:pt x="14" y="6"/>
                    <a:pt x="14" y="6"/>
                    <a:pt x="14" y="7"/>
                  </a:cubicBezTo>
                  <a:close/>
                  <a:moveTo>
                    <a:pt x="0" y="14"/>
                  </a:moveTo>
                  <a:cubicBezTo>
                    <a:pt x="1" y="13"/>
                    <a:pt x="5" y="9"/>
                    <a:pt x="6" y="9"/>
                  </a:cubicBezTo>
                  <a:cubicBezTo>
                    <a:pt x="8" y="9"/>
                    <a:pt x="9" y="10"/>
                    <a:pt x="11" y="10"/>
                  </a:cubicBezTo>
                  <a:cubicBezTo>
                    <a:pt x="12" y="8"/>
                    <a:pt x="12" y="6"/>
                    <a:pt x="12" y="3"/>
                  </a:cubicBezTo>
                  <a:cubicBezTo>
                    <a:pt x="12" y="2"/>
                    <a:pt x="14" y="0"/>
                    <a:pt x="15" y="0"/>
                  </a:cubicBezTo>
                  <a:cubicBezTo>
                    <a:pt x="16" y="2"/>
                    <a:pt x="17" y="4"/>
                    <a:pt x="18" y="6"/>
                  </a:cubicBezTo>
                  <a:cubicBezTo>
                    <a:pt x="18" y="7"/>
                    <a:pt x="18" y="9"/>
                    <a:pt x="20" y="10"/>
                  </a:cubicBezTo>
                  <a:cubicBezTo>
                    <a:pt x="20" y="10"/>
                    <a:pt x="20" y="10"/>
                    <a:pt x="20" y="9"/>
                  </a:cubicBezTo>
                  <a:cubicBezTo>
                    <a:pt x="21" y="9"/>
                    <a:pt x="21" y="6"/>
                    <a:pt x="22" y="5"/>
                  </a:cubicBezTo>
                  <a:cubicBezTo>
                    <a:pt x="22" y="5"/>
                    <a:pt x="23" y="5"/>
                    <a:pt x="24" y="5"/>
                  </a:cubicBezTo>
                  <a:cubicBezTo>
                    <a:pt x="25" y="6"/>
                    <a:pt x="24" y="8"/>
                    <a:pt x="24" y="9"/>
                  </a:cubicBezTo>
                  <a:cubicBezTo>
                    <a:pt x="24" y="11"/>
                    <a:pt x="25" y="12"/>
                    <a:pt x="25" y="14"/>
                  </a:cubicBezTo>
                  <a:cubicBezTo>
                    <a:pt x="26" y="15"/>
                    <a:pt x="25" y="15"/>
                    <a:pt x="25" y="16"/>
                  </a:cubicBezTo>
                  <a:cubicBezTo>
                    <a:pt x="26" y="18"/>
                    <a:pt x="29" y="17"/>
                    <a:pt x="30" y="18"/>
                  </a:cubicBezTo>
                  <a:cubicBezTo>
                    <a:pt x="31" y="19"/>
                    <a:pt x="31" y="20"/>
                    <a:pt x="31" y="20"/>
                  </a:cubicBezTo>
                  <a:cubicBezTo>
                    <a:pt x="32" y="21"/>
                    <a:pt x="33" y="21"/>
                    <a:pt x="34" y="22"/>
                  </a:cubicBezTo>
                  <a:cubicBezTo>
                    <a:pt x="34" y="22"/>
                    <a:pt x="35" y="22"/>
                    <a:pt x="35" y="23"/>
                  </a:cubicBezTo>
                  <a:cubicBezTo>
                    <a:pt x="35" y="23"/>
                    <a:pt x="35" y="23"/>
                    <a:pt x="35" y="23"/>
                  </a:cubicBezTo>
                  <a:cubicBezTo>
                    <a:pt x="33" y="22"/>
                    <a:pt x="31" y="23"/>
                    <a:pt x="29" y="23"/>
                  </a:cubicBezTo>
                  <a:cubicBezTo>
                    <a:pt x="28" y="23"/>
                    <a:pt x="27" y="22"/>
                    <a:pt x="26" y="23"/>
                  </a:cubicBezTo>
                  <a:cubicBezTo>
                    <a:pt x="26" y="23"/>
                    <a:pt x="25" y="24"/>
                    <a:pt x="25" y="24"/>
                  </a:cubicBezTo>
                  <a:cubicBezTo>
                    <a:pt x="24" y="25"/>
                    <a:pt x="22" y="24"/>
                    <a:pt x="21" y="26"/>
                  </a:cubicBezTo>
                  <a:cubicBezTo>
                    <a:pt x="21" y="26"/>
                    <a:pt x="21" y="27"/>
                    <a:pt x="21" y="28"/>
                  </a:cubicBezTo>
                  <a:cubicBezTo>
                    <a:pt x="20" y="28"/>
                    <a:pt x="20" y="28"/>
                    <a:pt x="19" y="28"/>
                  </a:cubicBezTo>
                  <a:cubicBezTo>
                    <a:pt x="18" y="28"/>
                    <a:pt x="18" y="29"/>
                    <a:pt x="17" y="30"/>
                  </a:cubicBezTo>
                  <a:cubicBezTo>
                    <a:pt x="16" y="30"/>
                    <a:pt x="15" y="28"/>
                    <a:pt x="14" y="30"/>
                  </a:cubicBezTo>
                  <a:cubicBezTo>
                    <a:pt x="14" y="30"/>
                    <a:pt x="14" y="30"/>
                    <a:pt x="14" y="30"/>
                  </a:cubicBezTo>
                  <a:cubicBezTo>
                    <a:pt x="13" y="28"/>
                    <a:pt x="11" y="28"/>
                    <a:pt x="9" y="28"/>
                  </a:cubicBezTo>
                  <a:cubicBezTo>
                    <a:pt x="10" y="26"/>
                    <a:pt x="11" y="26"/>
                    <a:pt x="11" y="26"/>
                  </a:cubicBezTo>
                  <a:cubicBezTo>
                    <a:pt x="12" y="25"/>
                    <a:pt x="11" y="24"/>
                    <a:pt x="11" y="23"/>
                  </a:cubicBezTo>
                  <a:cubicBezTo>
                    <a:pt x="10" y="21"/>
                    <a:pt x="10" y="19"/>
                    <a:pt x="10" y="17"/>
                  </a:cubicBezTo>
                  <a:cubicBezTo>
                    <a:pt x="9" y="17"/>
                    <a:pt x="9" y="17"/>
                    <a:pt x="8" y="16"/>
                  </a:cubicBezTo>
                  <a:cubicBezTo>
                    <a:pt x="7" y="16"/>
                    <a:pt x="6" y="16"/>
                    <a:pt x="6" y="16"/>
                  </a:cubicBezTo>
                  <a:cubicBezTo>
                    <a:pt x="5" y="16"/>
                    <a:pt x="4" y="15"/>
                    <a:pt x="4" y="15"/>
                  </a:cubicBezTo>
                  <a:cubicBezTo>
                    <a:pt x="2" y="14"/>
                    <a:pt x="1" y="15"/>
                    <a:pt x="0" y="14"/>
                  </a:cubicBezTo>
                  <a:cubicBezTo>
                    <a:pt x="0" y="14"/>
                    <a:pt x="0" y="14"/>
                    <a:pt x="0"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51"/>
            <p:cNvSpPr>
              <a:spLocks noEditPoints="1"/>
            </p:cNvSpPr>
            <p:nvPr userDrawn="1"/>
          </p:nvSpPr>
          <p:spPr bwMode="auto">
            <a:xfrm>
              <a:off x="8791655" y="4653259"/>
              <a:ext cx="50800" cy="55563"/>
            </a:xfrm>
            <a:custGeom>
              <a:avLst/>
              <a:gdLst>
                <a:gd name="T0" fmla="*/ 20 w 34"/>
                <a:gd name="T1" fmla="*/ 18 h 37"/>
                <a:gd name="T2" fmla="*/ 22 w 34"/>
                <a:gd name="T3" fmla="*/ 19 h 37"/>
                <a:gd name="T4" fmla="*/ 20 w 34"/>
                <a:gd name="T5" fmla="*/ 17 h 37"/>
                <a:gd name="T6" fmla="*/ 14 w 34"/>
                <a:gd name="T7" fmla="*/ 22 h 37"/>
                <a:gd name="T8" fmla="*/ 14 w 34"/>
                <a:gd name="T9" fmla="*/ 24 h 37"/>
                <a:gd name="T10" fmla="*/ 15 w 34"/>
                <a:gd name="T11" fmla="*/ 22 h 37"/>
                <a:gd name="T12" fmla="*/ 14 w 34"/>
                <a:gd name="T13" fmla="*/ 22 h 37"/>
                <a:gd name="T14" fmla="*/ 16 w 34"/>
                <a:gd name="T15" fmla="*/ 20 h 37"/>
                <a:gd name="T16" fmla="*/ 16 w 34"/>
                <a:gd name="T17" fmla="*/ 20 h 37"/>
                <a:gd name="T18" fmla="*/ 16 w 34"/>
                <a:gd name="T19" fmla="*/ 19 h 37"/>
                <a:gd name="T20" fmla="*/ 10 w 34"/>
                <a:gd name="T21" fmla="*/ 5 h 37"/>
                <a:gd name="T22" fmla="*/ 6 w 34"/>
                <a:gd name="T23" fmla="*/ 17 h 37"/>
                <a:gd name="T24" fmla="*/ 8 w 34"/>
                <a:gd name="T25" fmla="*/ 20 h 37"/>
                <a:gd name="T26" fmla="*/ 15 w 34"/>
                <a:gd name="T27" fmla="*/ 16 h 37"/>
                <a:gd name="T28" fmla="*/ 20 w 34"/>
                <a:gd name="T29" fmla="*/ 14 h 37"/>
                <a:gd name="T30" fmla="*/ 25 w 34"/>
                <a:gd name="T31" fmla="*/ 15 h 37"/>
                <a:gd name="T32" fmla="*/ 23 w 34"/>
                <a:gd name="T33" fmla="*/ 27 h 37"/>
                <a:gd name="T34" fmla="*/ 18 w 34"/>
                <a:gd name="T35" fmla="*/ 27 h 37"/>
                <a:gd name="T36" fmla="*/ 17 w 34"/>
                <a:gd name="T37" fmla="*/ 24 h 37"/>
                <a:gd name="T38" fmla="*/ 13 w 34"/>
                <a:gd name="T39" fmla="*/ 25 h 37"/>
                <a:gd name="T40" fmla="*/ 12 w 34"/>
                <a:gd name="T41" fmla="*/ 17 h 37"/>
                <a:gd name="T42" fmla="*/ 10 w 34"/>
                <a:gd name="T43" fmla="*/ 22 h 37"/>
                <a:gd name="T44" fmla="*/ 17 w 34"/>
                <a:gd name="T45" fmla="*/ 32 h 37"/>
                <a:gd name="T46" fmla="*/ 20 w 34"/>
                <a:gd name="T47" fmla="*/ 33 h 37"/>
                <a:gd name="T48" fmla="*/ 24 w 34"/>
                <a:gd name="T49" fmla="*/ 29 h 37"/>
                <a:gd name="T50" fmla="*/ 23 w 34"/>
                <a:gd name="T51" fmla="*/ 28 h 37"/>
                <a:gd name="T52" fmla="*/ 26 w 34"/>
                <a:gd name="T53" fmla="*/ 25 h 37"/>
                <a:gd name="T54" fmla="*/ 21 w 34"/>
                <a:gd name="T55" fmla="*/ 10 h 37"/>
                <a:gd name="T56" fmla="*/ 17 w 34"/>
                <a:gd name="T57" fmla="*/ 6 h 37"/>
                <a:gd name="T58" fmla="*/ 10 w 34"/>
                <a:gd name="T59" fmla="*/ 5 h 37"/>
                <a:gd name="T60" fmla="*/ 12 w 34"/>
                <a:gd name="T61" fmla="*/ 1 h 37"/>
                <a:gd name="T62" fmla="*/ 27 w 34"/>
                <a:gd name="T63" fmla="*/ 12 h 37"/>
                <a:gd name="T64" fmla="*/ 31 w 34"/>
                <a:gd name="T65" fmla="*/ 27 h 37"/>
                <a:gd name="T66" fmla="*/ 26 w 34"/>
                <a:gd name="T67" fmla="*/ 30 h 37"/>
                <a:gd name="T68" fmla="*/ 20 w 34"/>
                <a:gd name="T69" fmla="*/ 35 h 37"/>
                <a:gd name="T70" fmla="*/ 19 w 34"/>
                <a:gd name="T71" fmla="*/ 37 h 37"/>
                <a:gd name="T72" fmla="*/ 14 w 34"/>
                <a:gd name="T73" fmla="*/ 35 h 37"/>
                <a:gd name="T74" fmla="*/ 8 w 34"/>
                <a:gd name="T75" fmla="*/ 27 h 37"/>
                <a:gd name="T76" fmla="*/ 3 w 34"/>
                <a:gd name="T77" fmla="*/ 23 h 37"/>
                <a:gd name="T78" fmla="*/ 4 w 34"/>
                <a:gd name="T79" fmla="*/ 8 h 37"/>
                <a:gd name="T80" fmla="*/ 5 w 34"/>
                <a:gd name="T81" fmla="*/ 5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 h="37">
                  <a:moveTo>
                    <a:pt x="20" y="17"/>
                  </a:moveTo>
                  <a:cubicBezTo>
                    <a:pt x="20" y="17"/>
                    <a:pt x="20" y="18"/>
                    <a:pt x="20" y="18"/>
                  </a:cubicBezTo>
                  <a:cubicBezTo>
                    <a:pt x="20" y="18"/>
                    <a:pt x="21" y="19"/>
                    <a:pt x="22" y="19"/>
                  </a:cubicBezTo>
                  <a:cubicBezTo>
                    <a:pt x="22" y="19"/>
                    <a:pt x="22" y="19"/>
                    <a:pt x="22" y="19"/>
                  </a:cubicBezTo>
                  <a:cubicBezTo>
                    <a:pt x="22" y="18"/>
                    <a:pt x="22" y="18"/>
                    <a:pt x="22" y="18"/>
                  </a:cubicBezTo>
                  <a:cubicBezTo>
                    <a:pt x="21" y="17"/>
                    <a:pt x="21" y="17"/>
                    <a:pt x="20" y="17"/>
                  </a:cubicBezTo>
                  <a:cubicBezTo>
                    <a:pt x="20" y="17"/>
                    <a:pt x="20" y="17"/>
                    <a:pt x="20" y="17"/>
                  </a:cubicBezTo>
                  <a:close/>
                  <a:moveTo>
                    <a:pt x="14" y="22"/>
                  </a:moveTo>
                  <a:cubicBezTo>
                    <a:pt x="14" y="23"/>
                    <a:pt x="14" y="23"/>
                    <a:pt x="14" y="24"/>
                  </a:cubicBezTo>
                  <a:cubicBezTo>
                    <a:pt x="14" y="24"/>
                    <a:pt x="14" y="24"/>
                    <a:pt x="14" y="24"/>
                  </a:cubicBezTo>
                  <a:cubicBezTo>
                    <a:pt x="14" y="24"/>
                    <a:pt x="14" y="24"/>
                    <a:pt x="14" y="24"/>
                  </a:cubicBezTo>
                  <a:cubicBezTo>
                    <a:pt x="15" y="23"/>
                    <a:pt x="14" y="23"/>
                    <a:pt x="15" y="22"/>
                  </a:cubicBezTo>
                  <a:cubicBezTo>
                    <a:pt x="15" y="22"/>
                    <a:pt x="14" y="22"/>
                    <a:pt x="14" y="22"/>
                  </a:cubicBezTo>
                  <a:cubicBezTo>
                    <a:pt x="14" y="22"/>
                    <a:pt x="14" y="22"/>
                    <a:pt x="14" y="22"/>
                  </a:cubicBezTo>
                  <a:close/>
                  <a:moveTo>
                    <a:pt x="16" y="19"/>
                  </a:moveTo>
                  <a:cubicBezTo>
                    <a:pt x="16" y="19"/>
                    <a:pt x="16" y="19"/>
                    <a:pt x="16" y="20"/>
                  </a:cubicBezTo>
                  <a:cubicBezTo>
                    <a:pt x="16" y="20"/>
                    <a:pt x="16" y="20"/>
                    <a:pt x="16" y="20"/>
                  </a:cubicBezTo>
                  <a:cubicBezTo>
                    <a:pt x="16" y="20"/>
                    <a:pt x="16" y="20"/>
                    <a:pt x="16" y="20"/>
                  </a:cubicBezTo>
                  <a:cubicBezTo>
                    <a:pt x="16" y="19"/>
                    <a:pt x="16" y="19"/>
                    <a:pt x="16" y="19"/>
                  </a:cubicBezTo>
                  <a:cubicBezTo>
                    <a:pt x="16" y="19"/>
                    <a:pt x="16" y="19"/>
                    <a:pt x="16" y="19"/>
                  </a:cubicBezTo>
                  <a:cubicBezTo>
                    <a:pt x="16" y="19"/>
                    <a:pt x="16" y="19"/>
                    <a:pt x="16" y="19"/>
                  </a:cubicBezTo>
                  <a:close/>
                  <a:moveTo>
                    <a:pt x="10" y="5"/>
                  </a:moveTo>
                  <a:cubicBezTo>
                    <a:pt x="9" y="6"/>
                    <a:pt x="8" y="7"/>
                    <a:pt x="7" y="8"/>
                  </a:cubicBezTo>
                  <a:cubicBezTo>
                    <a:pt x="5" y="11"/>
                    <a:pt x="6" y="14"/>
                    <a:pt x="6" y="17"/>
                  </a:cubicBezTo>
                  <a:cubicBezTo>
                    <a:pt x="6" y="18"/>
                    <a:pt x="7" y="20"/>
                    <a:pt x="8" y="20"/>
                  </a:cubicBezTo>
                  <a:cubicBezTo>
                    <a:pt x="8" y="20"/>
                    <a:pt x="8" y="20"/>
                    <a:pt x="8" y="20"/>
                  </a:cubicBezTo>
                  <a:cubicBezTo>
                    <a:pt x="9" y="19"/>
                    <a:pt x="8" y="12"/>
                    <a:pt x="12" y="12"/>
                  </a:cubicBezTo>
                  <a:cubicBezTo>
                    <a:pt x="13" y="12"/>
                    <a:pt x="14" y="15"/>
                    <a:pt x="15" y="16"/>
                  </a:cubicBezTo>
                  <a:cubicBezTo>
                    <a:pt x="16" y="16"/>
                    <a:pt x="18" y="16"/>
                    <a:pt x="19" y="15"/>
                  </a:cubicBezTo>
                  <a:cubicBezTo>
                    <a:pt x="19" y="15"/>
                    <a:pt x="19" y="15"/>
                    <a:pt x="20" y="14"/>
                  </a:cubicBezTo>
                  <a:cubicBezTo>
                    <a:pt x="21" y="14"/>
                    <a:pt x="22" y="13"/>
                    <a:pt x="24" y="13"/>
                  </a:cubicBezTo>
                  <a:cubicBezTo>
                    <a:pt x="24" y="14"/>
                    <a:pt x="24" y="14"/>
                    <a:pt x="25" y="15"/>
                  </a:cubicBezTo>
                  <a:cubicBezTo>
                    <a:pt x="25" y="16"/>
                    <a:pt x="24" y="17"/>
                    <a:pt x="24" y="18"/>
                  </a:cubicBezTo>
                  <a:cubicBezTo>
                    <a:pt x="24" y="21"/>
                    <a:pt x="24" y="24"/>
                    <a:pt x="23" y="27"/>
                  </a:cubicBezTo>
                  <a:cubicBezTo>
                    <a:pt x="22" y="27"/>
                    <a:pt x="22" y="28"/>
                    <a:pt x="21" y="29"/>
                  </a:cubicBezTo>
                  <a:cubicBezTo>
                    <a:pt x="20" y="28"/>
                    <a:pt x="19" y="28"/>
                    <a:pt x="18" y="27"/>
                  </a:cubicBezTo>
                  <a:cubicBezTo>
                    <a:pt x="18" y="26"/>
                    <a:pt x="18" y="25"/>
                    <a:pt x="18" y="25"/>
                  </a:cubicBezTo>
                  <a:cubicBezTo>
                    <a:pt x="18" y="25"/>
                    <a:pt x="17" y="25"/>
                    <a:pt x="17" y="24"/>
                  </a:cubicBezTo>
                  <a:cubicBezTo>
                    <a:pt x="17" y="24"/>
                    <a:pt x="17" y="25"/>
                    <a:pt x="16" y="25"/>
                  </a:cubicBezTo>
                  <a:cubicBezTo>
                    <a:pt x="15" y="25"/>
                    <a:pt x="14" y="26"/>
                    <a:pt x="13" y="25"/>
                  </a:cubicBezTo>
                  <a:cubicBezTo>
                    <a:pt x="13" y="25"/>
                    <a:pt x="12" y="24"/>
                    <a:pt x="12" y="24"/>
                  </a:cubicBezTo>
                  <a:cubicBezTo>
                    <a:pt x="12" y="23"/>
                    <a:pt x="15" y="17"/>
                    <a:pt x="12" y="17"/>
                  </a:cubicBezTo>
                  <a:cubicBezTo>
                    <a:pt x="12" y="17"/>
                    <a:pt x="12" y="17"/>
                    <a:pt x="12" y="17"/>
                  </a:cubicBezTo>
                  <a:cubicBezTo>
                    <a:pt x="12" y="18"/>
                    <a:pt x="10" y="21"/>
                    <a:pt x="10" y="22"/>
                  </a:cubicBezTo>
                  <a:cubicBezTo>
                    <a:pt x="10" y="23"/>
                    <a:pt x="11" y="23"/>
                    <a:pt x="11" y="25"/>
                  </a:cubicBezTo>
                  <a:cubicBezTo>
                    <a:pt x="12" y="27"/>
                    <a:pt x="15" y="30"/>
                    <a:pt x="17" y="32"/>
                  </a:cubicBezTo>
                  <a:cubicBezTo>
                    <a:pt x="18" y="33"/>
                    <a:pt x="18" y="33"/>
                    <a:pt x="18" y="33"/>
                  </a:cubicBezTo>
                  <a:cubicBezTo>
                    <a:pt x="19" y="33"/>
                    <a:pt x="20" y="33"/>
                    <a:pt x="20" y="33"/>
                  </a:cubicBezTo>
                  <a:cubicBezTo>
                    <a:pt x="21" y="33"/>
                    <a:pt x="23" y="29"/>
                    <a:pt x="24" y="29"/>
                  </a:cubicBezTo>
                  <a:cubicBezTo>
                    <a:pt x="24" y="29"/>
                    <a:pt x="24" y="29"/>
                    <a:pt x="24" y="29"/>
                  </a:cubicBezTo>
                  <a:cubicBezTo>
                    <a:pt x="24" y="29"/>
                    <a:pt x="24" y="29"/>
                    <a:pt x="23" y="28"/>
                  </a:cubicBezTo>
                  <a:cubicBezTo>
                    <a:pt x="23" y="28"/>
                    <a:pt x="23" y="28"/>
                    <a:pt x="23" y="28"/>
                  </a:cubicBezTo>
                  <a:cubicBezTo>
                    <a:pt x="24" y="27"/>
                    <a:pt x="25" y="28"/>
                    <a:pt x="26" y="27"/>
                  </a:cubicBezTo>
                  <a:cubicBezTo>
                    <a:pt x="26" y="26"/>
                    <a:pt x="26" y="25"/>
                    <a:pt x="26" y="25"/>
                  </a:cubicBezTo>
                  <a:cubicBezTo>
                    <a:pt x="27" y="24"/>
                    <a:pt x="29" y="24"/>
                    <a:pt x="30" y="23"/>
                  </a:cubicBezTo>
                  <a:cubicBezTo>
                    <a:pt x="31" y="19"/>
                    <a:pt x="25" y="12"/>
                    <a:pt x="21" y="10"/>
                  </a:cubicBezTo>
                  <a:cubicBezTo>
                    <a:pt x="21" y="9"/>
                    <a:pt x="20" y="8"/>
                    <a:pt x="19" y="7"/>
                  </a:cubicBezTo>
                  <a:cubicBezTo>
                    <a:pt x="18" y="7"/>
                    <a:pt x="18" y="7"/>
                    <a:pt x="17" y="6"/>
                  </a:cubicBezTo>
                  <a:cubicBezTo>
                    <a:pt x="15" y="5"/>
                    <a:pt x="14" y="3"/>
                    <a:pt x="12" y="3"/>
                  </a:cubicBezTo>
                  <a:cubicBezTo>
                    <a:pt x="11" y="3"/>
                    <a:pt x="10" y="4"/>
                    <a:pt x="10" y="5"/>
                  </a:cubicBezTo>
                  <a:close/>
                  <a:moveTo>
                    <a:pt x="7" y="5"/>
                  </a:moveTo>
                  <a:cubicBezTo>
                    <a:pt x="9" y="3"/>
                    <a:pt x="10" y="1"/>
                    <a:pt x="12" y="1"/>
                  </a:cubicBezTo>
                  <a:cubicBezTo>
                    <a:pt x="16" y="0"/>
                    <a:pt x="20" y="5"/>
                    <a:pt x="24" y="9"/>
                  </a:cubicBezTo>
                  <a:cubicBezTo>
                    <a:pt x="25" y="10"/>
                    <a:pt x="26" y="11"/>
                    <a:pt x="27" y="12"/>
                  </a:cubicBezTo>
                  <a:cubicBezTo>
                    <a:pt x="29" y="15"/>
                    <a:pt x="33" y="17"/>
                    <a:pt x="34" y="20"/>
                  </a:cubicBezTo>
                  <a:cubicBezTo>
                    <a:pt x="34" y="21"/>
                    <a:pt x="33" y="27"/>
                    <a:pt x="31" y="27"/>
                  </a:cubicBezTo>
                  <a:cubicBezTo>
                    <a:pt x="30" y="28"/>
                    <a:pt x="27" y="27"/>
                    <a:pt x="26" y="29"/>
                  </a:cubicBezTo>
                  <a:cubicBezTo>
                    <a:pt x="26" y="29"/>
                    <a:pt x="26" y="30"/>
                    <a:pt x="26" y="30"/>
                  </a:cubicBezTo>
                  <a:cubicBezTo>
                    <a:pt x="26" y="31"/>
                    <a:pt x="23" y="34"/>
                    <a:pt x="22" y="35"/>
                  </a:cubicBezTo>
                  <a:cubicBezTo>
                    <a:pt x="21" y="35"/>
                    <a:pt x="20" y="35"/>
                    <a:pt x="20" y="35"/>
                  </a:cubicBezTo>
                  <a:cubicBezTo>
                    <a:pt x="19" y="36"/>
                    <a:pt x="20" y="37"/>
                    <a:pt x="19" y="37"/>
                  </a:cubicBezTo>
                  <a:cubicBezTo>
                    <a:pt x="19" y="37"/>
                    <a:pt x="19" y="37"/>
                    <a:pt x="19" y="37"/>
                  </a:cubicBezTo>
                  <a:cubicBezTo>
                    <a:pt x="18" y="37"/>
                    <a:pt x="17" y="37"/>
                    <a:pt x="16" y="37"/>
                  </a:cubicBezTo>
                  <a:cubicBezTo>
                    <a:pt x="16" y="37"/>
                    <a:pt x="14" y="35"/>
                    <a:pt x="14" y="35"/>
                  </a:cubicBezTo>
                  <a:cubicBezTo>
                    <a:pt x="14" y="33"/>
                    <a:pt x="12" y="31"/>
                    <a:pt x="11" y="29"/>
                  </a:cubicBezTo>
                  <a:cubicBezTo>
                    <a:pt x="10" y="28"/>
                    <a:pt x="8" y="27"/>
                    <a:pt x="8" y="27"/>
                  </a:cubicBezTo>
                  <a:cubicBezTo>
                    <a:pt x="7" y="26"/>
                    <a:pt x="6" y="25"/>
                    <a:pt x="5" y="25"/>
                  </a:cubicBezTo>
                  <a:cubicBezTo>
                    <a:pt x="5" y="24"/>
                    <a:pt x="4" y="23"/>
                    <a:pt x="3" y="23"/>
                  </a:cubicBezTo>
                  <a:cubicBezTo>
                    <a:pt x="0" y="18"/>
                    <a:pt x="1" y="17"/>
                    <a:pt x="2" y="12"/>
                  </a:cubicBezTo>
                  <a:cubicBezTo>
                    <a:pt x="2" y="11"/>
                    <a:pt x="3" y="9"/>
                    <a:pt x="4" y="8"/>
                  </a:cubicBezTo>
                  <a:cubicBezTo>
                    <a:pt x="4" y="8"/>
                    <a:pt x="4" y="8"/>
                    <a:pt x="4" y="8"/>
                  </a:cubicBezTo>
                  <a:cubicBezTo>
                    <a:pt x="4" y="7"/>
                    <a:pt x="5" y="6"/>
                    <a:pt x="5" y="5"/>
                  </a:cubicBezTo>
                  <a:cubicBezTo>
                    <a:pt x="6" y="5"/>
                    <a:pt x="7" y="5"/>
                    <a:pt x="7"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reeform 52"/>
            <p:cNvSpPr>
              <a:spLocks noEditPoints="1"/>
            </p:cNvSpPr>
            <p:nvPr userDrawn="1"/>
          </p:nvSpPr>
          <p:spPr bwMode="auto">
            <a:xfrm>
              <a:off x="8847216" y="4611977"/>
              <a:ext cx="46038" cy="58738"/>
            </a:xfrm>
            <a:custGeom>
              <a:avLst/>
              <a:gdLst>
                <a:gd name="T0" fmla="*/ 8 w 31"/>
                <a:gd name="T1" fmla="*/ 31 h 39"/>
                <a:gd name="T2" fmla="*/ 9 w 31"/>
                <a:gd name="T3" fmla="*/ 30 h 39"/>
                <a:gd name="T4" fmla="*/ 8 w 31"/>
                <a:gd name="T5" fmla="*/ 26 h 39"/>
                <a:gd name="T6" fmla="*/ 18 w 31"/>
                <a:gd name="T7" fmla="*/ 18 h 39"/>
                <a:gd name="T8" fmla="*/ 18 w 31"/>
                <a:gd name="T9" fmla="*/ 21 h 39"/>
                <a:gd name="T10" fmla="*/ 19 w 31"/>
                <a:gd name="T11" fmla="*/ 18 h 39"/>
                <a:gd name="T12" fmla="*/ 7 w 31"/>
                <a:gd name="T13" fmla="*/ 22 h 39"/>
                <a:gd name="T14" fmla="*/ 6 w 31"/>
                <a:gd name="T15" fmla="*/ 23 h 39"/>
                <a:gd name="T16" fmla="*/ 7 w 31"/>
                <a:gd name="T17" fmla="*/ 22 h 39"/>
                <a:gd name="T18" fmla="*/ 7 w 31"/>
                <a:gd name="T19" fmla="*/ 22 h 39"/>
                <a:gd name="T20" fmla="*/ 23 w 31"/>
                <a:gd name="T21" fmla="*/ 12 h 39"/>
                <a:gd name="T22" fmla="*/ 23 w 31"/>
                <a:gd name="T23" fmla="*/ 12 h 39"/>
                <a:gd name="T24" fmla="*/ 23 w 31"/>
                <a:gd name="T25" fmla="*/ 11 h 39"/>
                <a:gd name="T26" fmla="*/ 10 w 31"/>
                <a:gd name="T27" fmla="*/ 19 h 39"/>
                <a:gd name="T28" fmla="*/ 10 w 31"/>
                <a:gd name="T29" fmla="*/ 23 h 39"/>
                <a:gd name="T30" fmla="*/ 10 w 31"/>
                <a:gd name="T31" fmla="*/ 19 h 39"/>
                <a:gd name="T32" fmla="*/ 15 w 31"/>
                <a:gd name="T33" fmla="*/ 13 h 39"/>
                <a:gd name="T34" fmla="*/ 16 w 31"/>
                <a:gd name="T35" fmla="*/ 14 h 39"/>
                <a:gd name="T36" fmla="*/ 15 w 31"/>
                <a:gd name="T37" fmla="*/ 13 h 39"/>
                <a:gd name="T38" fmla="*/ 9 w 31"/>
                <a:gd name="T39" fmla="*/ 16 h 39"/>
                <a:gd name="T40" fmla="*/ 9 w 31"/>
                <a:gd name="T41" fmla="*/ 18 h 39"/>
                <a:gd name="T42" fmla="*/ 9 w 31"/>
                <a:gd name="T43" fmla="*/ 16 h 39"/>
                <a:gd name="T44" fmla="*/ 19 w 31"/>
                <a:gd name="T45" fmla="*/ 4 h 39"/>
                <a:gd name="T46" fmla="*/ 23 w 31"/>
                <a:gd name="T47" fmla="*/ 7 h 39"/>
                <a:gd name="T48" fmla="*/ 29 w 31"/>
                <a:gd name="T49" fmla="*/ 9 h 39"/>
                <a:gd name="T50" fmla="*/ 25 w 31"/>
                <a:gd name="T51" fmla="*/ 16 h 39"/>
                <a:gd name="T52" fmla="*/ 29 w 31"/>
                <a:gd name="T53" fmla="*/ 26 h 39"/>
                <a:gd name="T54" fmla="*/ 30 w 31"/>
                <a:gd name="T55" fmla="*/ 30 h 39"/>
                <a:gd name="T56" fmla="*/ 31 w 31"/>
                <a:gd name="T57" fmla="*/ 32 h 39"/>
                <a:gd name="T58" fmla="*/ 22 w 31"/>
                <a:gd name="T59" fmla="*/ 23 h 39"/>
                <a:gd name="T60" fmla="*/ 16 w 31"/>
                <a:gd name="T61" fmla="*/ 29 h 39"/>
                <a:gd name="T62" fmla="*/ 15 w 31"/>
                <a:gd name="T63" fmla="*/ 22 h 39"/>
                <a:gd name="T64" fmla="*/ 15 w 31"/>
                <a:gd name="T65" fmla="*/ 19 h 39"/>
                <a:gd name="T66" fmla="*/ 12 w 31"/>
                <a:gd name="T67" fmla="*/ 19 h 39"/>
                <a:gd name="T68" fmla="*/ 13 w 31"/>
                <a:gd name="T69" fmla="*/ 29 h 39"/>
                <a:gd name="T70" fmla="*/ 17 w 31"/>
                <a:gd name="T71" fmla="*/ 34 h 39"/>
                <a:gd name="T72" fmla="*/ 14 w 31"/>
                <a:gd name="T73" fmla="*/ 33 h 39"/>
                <a:gd name="T74" fmla="*/ 12 w 31"/>
                <a:gd name="T75" fmla="*/ 32 h 39"/>
                <a:gd name="T76" fmla="*/ 7 w 31"/>
                <a:gd name="T77" fmla="*/ 39 h 39"/>
                <a:gd name="T78" fmla="*/ 6 w 31"/>
                <a:gd name="T79" fmla="*/ 33 h 39"/>
                <a:gd name="T80" fmla="*/ 6 w 31"/>
                <a:gd name="T81" fmla="*/ 26 h 39"/>
                <a:gd name="T82" fmla="*/ 2 w 31"/>
                <a:gd name="T83" fmla="*/ 29 h 39"/>
                <a:gd name="T84" fmla="*/ 4 w 31"/>
                <a:gd name="T85" fmla="*/ 13 h 39"/>
                <a:gd name="T86" fmla="*/ 6 w 31"/>
                <a:gd name="T87" fmla="*/ 9 h 39"/>
                <a:gd name="T88" fmla="*/ 3 w 31"/>
                <a:gd name="T89" fmla="*/ 23 h 39"/>
                <a:gd name="T90" fmla="*/ 3 w 31"/>
                <a:gd name="T91" fmla="*/ 27 h 39"/>
                <a:gd name="T92" fmla="*/ 9 w 31"/>
                <a:gd name="T93" fmla="*/ 14 h 39"/>
                <a:gd name="T94" fmla="*/ 13 w 31"/>
                <a:gd name="T95" fmla="*/ 15 h 39"/>
                <a:gd name="T96" fmla="*/ 12 w 31"/>
                <a:gd name="T97" fmla="*/ 9 h 39"/>
                <a:gd name="T98" fmla="*/ 11 w 31"/>
                <a:gd name="T99" fmla="*/ 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1" h="39">
                  <a:moveTo>
                    <a:pt x="8" y="26"/>
                  </a:moveTo>
                  <a:cubicBezTo>
                    <a:pt x="8" y="27"/>
                    <a:pt x="8" y="30"/>
                    <a:pt x="8" y="31"/>
                  </a:cubicBezTo>
                  <a:cubicBezTo>
                    <a:pt x="8" y="31"/>
                    <a:pt x="8" y="31"/>
                    <a:pt x="8" y="31"/>
                  </a:cubicBezTo>
                  <a:cubicBezTo>
                    <a:pt x="8" y="31"/>
                    <a:pt x="9" y="31"/>
                    <a:pt x="9" y="30"/>
                  </a:cubicBezTo>
                  <a:cubicBezTo>
                    <a:pt x="9" y="29"/>
                    <a:pt x="11" y="27"/>
                    <a:pt x="9" y="26"/>
                  </a:cubicBezTo>
                  <a:cubicBezTo>
                    <a:pt x="9" y="26"/>
                    <a:pt x="9" y="26"/>
                    <a:pt x="8" y="26"/>
                  </a:cubicBezTo>
                  <a:cubicBezTo>
                    <a:pt x="9" y="26"/>
                    <a:pt x="8" y="26"/>
                    <a:pt x="8" y="26"/>
                  </a:cubicBezTo>
                  <a:close/>
                  <a:moveTo>
                    <a:pt x="18" y="18"/>
                  </a:moveTo>
                  <a:cubicBezTo>
                    <a:pt x="18" y="19"/>
                    <a:pt x="17" y="20"/>
                    <a:pt x="17" y="21"/>
                  </a:cubicBezTo>
                  <a:cubicBezTo>
                    <a:pt x="17" y="21"/>
                    <a:pt x="17" y="21"/>
                    <a:pt x="18" y="21"/>
                  </a:cubicBezTo>
                  <a:cubicBezTo>
                    <a:pt x="18" y="21"/>
                    <a:pt x="18" y="21"/>
                    <a:pt x="18" y="21"/>
                  </a:cubicBezTo>
                  <a:cubicBezTo>
                    <a:pt x="19" y="21"/>
                    <a:pt x="21" y="19"/>
                    <a:pt x="19" y="18"/>
                  </a:cubicBezTo>
                  <a:cubicBezTo>
                    <a:pt x="19" y="17"/>
                    <a:pt x="19" y="17"/>
                    <a:pt x="18" y="18"/>
                  </a:cubicBezTo>
                  <a:close/>
                  <a:moveTo>
                    <a:pt x="7" y="22"/>
                  </a:moveTo>
                  <a:cubicBezTo>
                    <a:pt x="7" y="22"/>
                    <a:pt x="7" y="23"/>
                    <a:pt x="6" y="23"/>
                  </a:cubicBezTo>
                  <a:cubicBezTo>
                    <a:pt x="6" y="23"/>
                    <a:pt x="6" y="23"/>
                    <a:pt x="6" y="23"/>
                  </a:cubicBezTo>
                  <a:cubicBezTo>
                    <a:pt x="7" y="23"/>
                    <a:pt x="7" y="23"/>
                    <a:pt x="7" y="23"/>
                  </a:cubicBezTo>
                  <a:cubicBezTo>
                    <a:pt x="7" y="22"/>
                    <a:pt x="7" y="22"/>
                    <a:pt x="7" y="22"/>
                  </a:cubicBezTo>
                  <a:cubicBezTo>
                    <a:pt x="7" y="22"/>
                    <a:pt x="7" y="22"/>
                    <a:pt x="7" y="22"/>
                  </a:cubicBezTo>
                  <a:cubicBezTo>
                    <a:pt x="7" y="22"/>
                    <a:pt x="7" y="22"/>
                    <a:pt x="7" y="22"/>
                  </a:cubicBezTo>
                  <a:close/>
                  <a:moveTo>
                    <a:pt x="23" y="11"/>
                  </a:moveTo>
                  <a:cubicBezTo>
                    <a:pt x="23" y="12"/>
                    <a:pt x="23" y="12"/>
                    <a:pt x="23" y="12"/>
                  </a:cubicBezTo>
                  <a:cubicBezTo>
                    <a:pt x="23" y="12"/>
                    <a:pt x="23" y="12"/>
                    <a:pt x="23" y="12"/>
                  </a:cubicBezTo>
                  <a:cubicBezTo>
                    <a:pt x="23" y="12"/>
                    <a:pt x="23" y="12"/>
                    <a:pt x="23" y="12"/>
                  </a:cubicBezTo>
                  <a:cubicBezTo>
                    <a:pt x="23" y="12"/>
                    <a:pt x="23" y="12"/>
                    <a:pt x="23" y="11"/>
                  </a:cubicBezTo>
                  <a:cubicBezTo>
                    <a:pt x="23" y="11"/>
                    <a:pt x="23" y="11"/>
                    <a:pt x="23" y="11"/>
                  </a:cubicBezTo>
                  <a:cubicBezTo>
                    <a:pt x="23" y="11"/>
                    <a:pt x="23" y="11"/>
                    <a:pt x="23" y="11"/>
                  </a:cubicBezTo>
                  <a:close/>
                  <a:moveTo>
                    <a:pt x="10" y="19"/>
                  </a:moveTo>
                  <a:cubicBezTo>
                    <a:pt x="9" y="20"/>
                    <a:pt x="9" y="23"/>
                    <a:pt x="10" y="23"/>
                  </a:cubicBezTo>
                  <a:cubicBezTo>
                    <a:pt x="10" y="23"/>
                    <a:pt x="10" y="23"/>
                    <a:pt x="10" y="23"/>
                  </a:cubicBezTo>
                  <a:cubicBezTo>
                    <a:pt x="11" y="22"/>
                    <a:pt x="11" y="20"/>
                    <a:pt x="11" y="19"/>
                  </a:cubicBezTo>
                  <a:cubicBezTo>
                    <a:pt x="11" y="19"/>
                    <a:pt x="10" y="19"/>
                    <a:pt x="10" y="19"/>
                  </a:cubicBezTo>
                  <a:close/>
                  <a:moveTo>
                    <a:pt x="15" y="13"/>
                  </a:moveTo>
                  <a:cubicBezTo>
                    <a:pt x="15" y="13"/>
                    <a:pt x="15" y="13"/>
                    <a:pt x="15" y="13"/>
                  </a:cubicBezTo>
                  <a:cubicBezTo>
                    <a:pt x="15" y="14"/>
                    <a:pt x="15" y="14"/>
                    <a:pt x="15" y="14"/>
                  </a:cubicBezTo>
                  <a:cubicBezTo>
                    <a:pt x="16" y="14"/>
                    <a:pt x="16" y="14"/>
                    <a:pt x="16" y="14"/>
                  </a:cubicBezTo>
                  <a:cubicBezTo>
                    <a:pt x="16" y="14"/>
                    <a:pt x="16" y="13"/>
                    <a:pt x="16" y="13"/>
                  </a:cubicBezTo>
                  <a:cubicBezTo>
                    <a:pt x="16" y="13"/>
                    <a:pt x="16" y="13"/>
                    <a:pt x="15" y="13"/>
                  </a:cubicBezTo>
                  <a:cubicBezTo>
                    <a:pt x="16" y="13"/>
                    <a:pt x="16" y="13"/>
                    <a:pt x="15" y="13"/>
                  </a:cubicBezTo>
                  <a:close/>
                  <a:moveTo>
                    <a:pt x="9" y="16"/>
                  </a:moveTo>
                  <a:cubicBezTo>
                    <a:pt x="8" y="17"/>
                    <a:pt x="8" y="18"/>
                    <a:pt x="9" y="18"/>
                  </a:cubicBezTo>
                  <a:cubicBezTo>
                    <a:pt x="9" y="18"/>
                    <a:pt x="9" y="18"/>
                    <a:pt x="9" y="18"/>
                  </a:cubicBezTo>
                  <a:cubicBezTo>
                    <a:pt x="9" y="17"/>
                    <a:pt x="9" y="17"/>
                    <a:pt x="9" y="16"/>
                  </a:cubicBezTo>
                  <a:cubicBezTo>
                    <a:pt x="9" y="15"/>
                    <a:pt x="9" y="16"/>
                    <a:pt x="9" y="16"/>
                  </a:cubicBezTo>
                  <a:close/>
                  <a:moveTo>
                    <a:pt x="11" y="1"/>
                  </a:moveTo>
                  <a:cubicBezTo>
                    <a:pt x="13" y="0"/>
                    <a:pt x="17" y="2"/>
                    <a:pt x="19" y="4"/>
                  </a:cubicBezTo>
                  <a:cubicBezTo>
                    <a:pt x="19" y="5"/>
                    <a:pt x="19" y="6"/>
                    <a:pt x="20" y="6"/>
                  </a:cubicBezTo>
                  <a:cubicBezTo>
                    <a:pt x="21" y="7"/>
                    <a:pt x="22" y="7"/>
                    <a:pt x="23" y="7"/>
                  </a:cubicBezTo>
                  <a:cubicBezTo>
                    <a:pt x="24" y="8"/>
                    <a:pt x="25" y="9"/>
                    <a:pt x="25" y="9"/>
                  </a:cubicBezTo>
                  <a:cubicBezTo>
                    <a:pt x="27" y="9"/>
                    <a:pt x="28" y="9"/>
                    <a:pt x="29" y="9"/>
                  </a:cubicBezTo>
                  <a:cubicBezTo>
                    <a:pt x="29" y="9"/>
                    <a:pt x="29" y="9"/>
                    <a:pt x="29" y="10"/>
                  </a:cubicBezTo>
                  <a:cubicBezTo>
                    <a:pt x="28" y="12"/>
                    <a:pt x="25" y="14"/>
                    <a:pt x="25" y="16"/>
                  </a:cubicBezTo>
                  <a:cubicBezTo>
                    <a:pt x="25" y="18"/>
                    <a:pt x="27" y="19"/>
                    <a:pt x="27" y="21"/>
                  </a:cubicBezTo>
                  <a:cubicBezTo>
                    <a:pt x="28" y="23"/>
                    <a:pt x="29" y="24"/>
                    <a:pt x="29" y="26"/>
                  </a:cubicBezTo>
                  <a:cubicBezTo>
                    <a:pt x="29" y="26"/>
                    <a:pt x="29" y="27"/>
                    <a:pt x="30" y="27"/>
                  </a:cubicBezTo>
                  <a:cubicBezTo>
                    <a:pt x="30" y="28"/>
                    <a:pt x="30" y="29"/>
                    <a:pt x="30" y="30"/>
                  </a:cubicBezTo>
                  <a:cubicBezTo>
                    <a:pt x="30" y="31"/>
                    <a:pt x="31" y="31"/>
                    <a:pt x="31" y="32"/>
                  </a:cubicBezTo>
                  <a:cubicBezTo>
                    <a:pt x="31" y="32"/>
                    <a:pt x="31" y="32"/>
                    <a:pt x="31" y="32"/>
                  </a:cubicBezTo>
                  <a:cubicBezTo>
                    <a:pt x="29" y="31"/>
                    <a:pt x="27" y="30"/>
                    <a:pt x="25" y="28"/>
                  </a:cubicBezTo>
                  <a:cubicBezTo>
                    <a:pt x="24" y="26"/>
                    <a:pt x="23" y="24"/>
                    <a:pt x="22" y="23"/>
                  </a:cubicBezTo>
                  <a:cubicBezTo>
                    <a:pt x="22" y="23"/>
                    <a:pt x="22" y="23"/>
                    <a:pt x="22" y="23"/>
                  </a:cubicBezTo>
                  <a:cubicBezTo>
                    <a:pt x="20" y="25"/>
                    <a:pt x="19" y="27"/>
                    <a:pt x="16" y="29"/>
                  </a:cubicBezTo>
                  <a:cubicBezTo>
                    <a:pt x="15" y="28"/>
                    <a:pt x="13" y="26"/>
                    <a:pt x="14" y="25"/>
                  </a:cubicBezTo>
                  <a:cubicBezTo>
                    <a:pt x="14" y="24"/>
                    <a:pt x="15" y="23"/>
                    <a:pt x="15" y="22"/>
                  </a:cubicBezTo>
                  <a:cubicBezTo>
                    <a:pt x="15" y="22"/>
                    <a:pt x="14" y="21"/>
                    <a:pt x="14" y="21"/>
                  </a:cubicBezTo>
                  <a:cubicBezTo>
                    <a:pt x="14" y="20"/>
                    <a:pt x="14" y="19"/>
                    <a:pt x="15" y="19"/>
                  </a:cubicBezTo>
                  <a:cubicBezTo>
                    <a:pt x="15" y="18"/>
                    <a:pt x="14" y="15"/>
                    <a:pt x="13" y="16"/>
                  </a:cubicBezTo>
                  <a:cubicBezTo>
                    <a:pt x="12" y="16"/>
                    <a:pt x="12" y="18"/>
                    <a:pt x="12" y="19"/>
                  </a:cubicBezTo>
                  <a:cubicBezTo>
                    <a:pt x="12" y="20"/>
                    <a:pt x="13" y="21"/>
                    <a:pt x="13" y="23"/>
                  </a:cubicBezTo>
                  <a:cubicBezTo>
                    <a:pt x="13" y="25"/>
                    <a:pt x="11" y="26"/>
                    <a:pt x="13" y="29"/>
                  </a:cubicBezTo>
                  <a:cubicBezTo>
                    <a:pt x="14" y="31"/>
                    <a:pt x="17" y="33"/>
                    <a:pt x="17" y="34"/>
                  </a:cubicBezTo>
                  <a:cubicBezTo>
                    <a:pt x="17" y="34"/>
                    <a:pt x="17" y="34"/>
                    <a:pt x="17" y="34"/>
                  </a:cubicBezTo>
                  <a:cubicBezTo>
                    <a:pt x="17" y="35"/>
                    <a:pt x="17" y="35"/>
                    <a:pt x="17" y="35"/>
                  </a:cubicBezTo>
                  <a:cubicBezTo>
                    <a:pt x="16" y="34"/>
                    <a:pt x="15" y="34"/>
                    <a:pt x="14" y="33"/>
                  </a:cubicBezTo>
                  <a:cubicBezTo>
                    <a:pt x="13" y="33"/>
                    <a:pt x="13" y="32"/>
                    <a:pt x="12" y="32"/>
                  </a:cubicBezTo>
                  <a:cubicBezTo>
                    <a:pt x="12" y="32"/>
                    <a:pt x="12" y="32"/>
                    <a:pt x="12" y="32"/>
                  </a:cubicBezTo>
                  <a:cubicBezTo>
                    <a:pt x="11" y="34"/>
                    <a:pt x="11" y="37"/>
                    <a:pt x="8" y="39"/>
                  </a:cubicBezTo>
                  <a:cubicBezTo>
                    <a:pt x="7" y="39"/>
                    <a:pt x="7" y="39"/>
                    <a:pt x="7" y="39"/>
                  </a:cubicBezTo>
                  <a:cubicBezTo>
                    <a:pt x="7" y="38"/>
                    <a:pt x="5" y="36"/>
                    <a:pt x="5" y="35"/>
                  </a:cubicBezTo>
                  <a:cubicBezTo>
                    <a:pt x="5" y="34"/>
                    <a:pt x="5" y="33"/>
                    <a:pt x="6" y="33"/>
                  </a:cubicBezTo>
                  <a:cubicBezTo>
                    <a:pt x="6" y="31"/>
                    <a:pt x="6" y="28"/>
                    <a:pt x="6" y="26"/>
                  </a:cubicBezTo>
                  <a:cubicBezTo>
                    <a:pt x="6" y="26"/>
                    <a:pt x="6" y="26"/>
                    <a:pt x="6" y="26"/>
                  </a:cubicBezTo>
                  <a:cubicBezTo>
                    <a:pt x="6" y="26"/>
                    <a:pt x="6" y="26"/>
                    <a:pt x="6" y="26"/>
                  </a:cubicBezTo>
                  <a:cubicBezTo>
                    <a:pt x="5" y="27"/>
                    <a:pt x="3" y="29"/>
                    <a:pt x="2" y="29"/>
                  </a:cubicBezTo>
                  <a:cubicBezTo>
                    <a:pt x="0" y="27"/>
                    <a:pt x="2" y="23"/>
                    <a:pt x="3" y="21"/>
                  </a:cubicBezTo>
                  <a:cubicBezTo>
                    <a:pt x="3" y="19"/>
                    <a:pt x="4" y="14"/>
                    <a:pt x="4" y="13"/>
                  </a:cubicBezTo>
                  <a:cubicBezTo>
                    <a:pt x="3" y="12"/>
                    <a:pt x="3" y="11"/>
                    <a:pt x="3" y="11"/>
                  </a:cubicBezTo>
                  <a:cubicBezTo>
                    <a:pt x="3" y="9"/>
                    <a:pt x="5" y="9"/>
                    <a:pt x="6" y="9"/>
                  </a:cubicBezTo>
                  <a:cubicBezTo>
                    <a:pt x="7" y="11"/>
                    <a:pt x="6" y="12"/>
                    <a:pt x="6" y="14"/>
                  </a:cubicBezTo>
                  <a:cubicBezTo>
                    <a:pt x="5" y="17"/>
                    <a:pt x="4" y="21"/>
                    <a:pt x="3" y="23"/>
                  </a:cubicBezTo>
                  <a:cubicBezTo>
                    <a:pt x="3" y="24"/>
                    <a:pt x="3" y="25"/>
                    <a:pt x="3" y="26"/>
                  </a:cubicBezTo>
                  <a:cubicBezTo>
                    <a:pt x="3" y="26"/>
                    <a:pt x="3" y="26"/>
                    <a:pt x="3" y="27"/>
                  </a:cubicBezTo>
                  <a:cubicBezTo>
                    <a:pt x="3" y="26"/>
                    <a:pt x="8" y="22"/>
                    <a:pt x="8" y="22"/>
                  </a:cubicBezTo>
                  <a:cubicBezTo>
                    <a:pt x="9" y="20"/>
                    <a:pt x="5" y="15"/>
                    <a:pt x="9" y="14"/>
                  </a:cubicBezTo>
                  <a:cubicBezTo>
                    <a:pt x="10" y="15"/>
                    <a:pt x="12" y="15"/>
                    <a:pt x="13" y="15"/>
                  </a:cubicBezTo>
                  <a:cubicBezTo>
                    <a:pt x="13" y="15"/>
                    <a:pt x="13" y="15"/>
                    <a:pt x="13" y="15"/>
                  </a:cubicBezTo>
                  <a:cubicBezTo>
                    <a:pt x="13" y="13"/>
                    <a:pt x="13" y="13"/>
                    <a:pt x="11" y="12"/>
                  </a:cubicBezTo>
                  <a:cubicBezTo>
                    <a:pt x="11" y="11"/>
                    <a:pt x="11" y="10"/>
                    <a:pt x="12" y="9"/>
                  </a:cubicBezTo>
                  <a:cubicBezTo>
                    <a:pt x="13" y="10"/>
                    <a:pt x="14" y="10"/>
                    <a:pt x="15" y="10"/>
                  </a:cubicBezTo>
                  <a:cubicBezTo>
                    <a:pt x="15" y="7"/>
                    <a:pt x="11" y="3"/>
                    <a:pt x="1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幻灯片-多行">
    <p:bg>
      <p:bgPr>
        <a:solidFill>
          <a:schemeClr val="accent1"/>
        </a:solidFill>
        <a:effectLst/>
      </p:bgPr>
    </p:bg>
    <p:spTree>
      <p:nvGrpSpPr>
        <p:cNvPr id="1" name=""/>
        <p:cNvGrpSpPr/>
        <p:nvPr/>
      </p:nvGrpSpPr>
      <p:grpSpPr>
        <a:xfrm>
          <a:off x="0" y="0"/>
          <a:ext cx="0" cy="0"/>
          <a:chOff x="0" y="0"/>
          <a:chExt cx="0" cy="0"/>
        </a:xfrm>
      </p:grpSpPr>
      <p:sp>
        <p:nvSpPr>
          <p:cNvPr id="71" name="矩形 70"/>
          <p:cNvSpPr/>
          <p:nvPr userDrawn="1"/>
        </p:nvSpPr>
        <p:spPr>
          <a:xfrm>
            <a:off x="0" y="-3175"/>
            <a:ext cx="12192000" cy="6861175"/>
          </a:xfrm>
          <a:prstGeom prst="rect">
            <a:avLst/>
          </a:prstGeom>
          <a:blipFill dpi="0" rotWithShape="1">
            <a:blip r:embed="rId2">
              <a:alphaModFix amt="1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平行四边形 14"/>
          <p:cNvSpPr/>
          <p:nvPr userDrawn="1"/>
        </p:nvSpPr>
        <p:spPr>
          <a:xfrm>
            <a:off x="332509" y="-3175"/>
            <a:ext cx="9232669" cy="6861175"/>
          </a:xfrm>
          <a:prstGeom prst="parallelogram">
            <a:avLst>
              <a:gd name="adj" fmla="val 10524"/>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平行四边形 11"/>
          <p:cNvSpPr/>
          <p:nvPr userDrawn="1"/>
        </p:nvSpPr>
        <p:spPr>
          <a:xfrm>
            <a:off x="121920" y="-3175"/>
            <a:ext cx="9232669" cy="6861175"/>
          </a:xfrm>
          <a:prstGeom prst="parallelogram">
            <a:avLst>
              <a:gd name="adj" fmla="val 10524"/>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任意多边形 36"/>
          <p:cNvSpPr/>
          <p:nvPr userDrawn="1"/>
        </p:nvSpPr>
        <p:spPr>
          <a:xfrm>
            <a:off x="0" y="1531610"/>
            <a:ext cx="1133862" cy="1633920"/>
          </a:xfrm>
          <a:custGeom>
            <a:avLst/>
            <a:gdLst>
              <a:gd name="connsiteX0" fmla="*/ 0 w 1133862"/>
              <a:gd name="connsiteY0" fmla="*/ 0 h 1633920"/>
              <a:gd name="connsiteX1" fmla="*/ 1133862 w 1133862"/>
              <a:gd name="connsiteY1" fmla="*/ 0 h 1633920"/>
              <a:gd name="connsiteX2" fmla="*/ 992802 w 1133862"/>
              <a:gd name="connsiteY2" fmla="*/ 1633920 h 1633920"/>
              <a:gd name="connsiteX3" fmla="*/ 0 w 1133862"/>
              <a:gd name="connsiteY3" fmla="*/ 1633920 h 1633920"/>
            </a:gdLst>
            <a:ahLst/>
            <a:cxnLst>
              <a:cxn ang="0">
                <a:pos x="connsiteX0" y="connsiteY0"/>
              </a:cxn>
              <a:cxn ang="0">
                <a:pos x="connsiteX1" y="connsiteY1"/>
              </a:cxn>
              <a:cxn ang="0">
                <a:pos x="connsiteX2" y="connsiteY2"/>
              </a:cxn>
              <a:cxn ang="0">
                <a:pos x="connsiteX3" y="connsiteY3"/>
              </a:cxn>
            </a:cxnLst>
            <a:rect l="l" t="t" r="r" b="b"/>
            <a:pathLst>
              <a:path w="1133862" h="1633920">
                <a:moveTo>
                  <a:pt x="0" y="0"/>
                </a:moveTo>
                <a:lnTo>
                  <a:pt x="1133862" y="0"/>
                </a:lnTo>
                <a:lnTo>
                  <a:pt x="992802" y="1633920"/>
                </a:lnTo>
                <a:lnTo>
                  <a:pt x="0" y="163392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35" name="任意多边形 34"/>
          <p:cNvSpPr/>
          <p:nvPr userDrawn="1"/>
        </p:nvSpPr>
        <p:spPr>
          <a:xfrm>
            <a:off x="0" y="1426996"/>
            <a:ext cx="997527" cy="1633920"/>
          </a:xfrm>
          <a:custGeom>
            <a:avLst/>
            <a:gdLst>
              <a:gd name="connsiteX0" fmla="*/ 0 w 997527"/>
              <a:gd name="connsiteY0" fmla="*/ 0 h 1633920"/>
              <a:gd name="connsiteX1" fmla="*/ 997527 w 997527"/>
              <a:gd name="connsiteY1" fmla="*/ 0 h 1633920"/>
              <a:gd name="connsiteX2" fmla="*/ 856467 w 997527"/>
              <a:gd name="connsiteY2" fmla="*/ 1633920 h 1633920"/>
              <a:gd name="connsiteX3" fmla="*/ 0 w 997527"/>
              <a:gd name="connsiteY3" fmla="*/ 1633920 h 1633920"/>
            </a:gdLst>
            <a:ahLst/>
            <a:cxnLst>
              <a:cxn ang="0">
                <a:pos x="connsiteX0" y="connsiteY0"/>
              </a:cxn>
              <a:cxn ang="0">
                <a:pos x="connsiteX1" y="connsiteY1"/>
              </a:cxn>
              <a:cxn ang="0">
                <a:pos x="connsiteX2" y="connsiteY2"/>
              </a:cxn>
              <a:cxn ang="0">
                <a:pos x="connsiteX3" y="connsiteY3"/>
              </a:cxn>
            </a:cxnLst>
            <a:rect l="l" t="t" r="r" b="b"/>
            <a:pathLst>
              <a:path w="997527" h="1633920">
                <a:moveTo>
                  <a:pt x="0" y="0"/>
                </a:moveTo>
                <a:lnTo>
                  <a:pt x="997527" y="0"/>
                </a:lnTo>
                <a:lnTo>
                  <a:pt x="856467" y="1633920"/>
                </a:lnTo>
                <a:lnTo>
                  <a:pt x="0" y="163392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41" name="任意多边形 40"/>
          <p:cNvSpPr/>
          <p:nvPr userDrawn="1"/>
        </p:nvSpPr>
        <p:spPr>
          <a:xfrm>
            <a:off x="7414943" y="5505963"/>
            <a:ext cx="4777057" cy="1015861"/>
          </a:xfrm>
          <a:custGeom>
            <a:avLst/>
            <a:gdLst>
              <a:gd name="connsiteX0" fmla="*/ 93012 w 4777057"/>
              <a:gd name="connsiteY0" fmla="*/ 0 h 1015861"/>
              <a:gd name="connsiteX1" fmla="*/ 4777057 w 4777057"/>
              <a:gd name="connsiteY1" fmla="*/ 0 h 1015861"/>
              <a:gd name="connsiteX2" fmla="*/ 4777057 w 4777057"/>
              <a:gd name="connsiteY2" fmla="*/ 1015861 h 1015861"/>
              <a:gd name="connsiteX3" fmla="*/ 0 w 4777057"/>
              <a:gd name="connsiteY3" fmla="*/ 1015861 h 1015861"/>
            </a:gdLst>
            <a:ahLst/>
            <a:cxnLst>
              <a:cxn ang="0">
                <a:pos x="connsiteX0" y="connsiteY0"/>
              </a:cxn>
              <a:cxn ang="0">
                <a:pos x="connsiteX1" y="connsiteY1"/>
              </a:cxn>
              <a:cxn ang="0">
                <a:pos x="connsiteX2" y="connsiteY2"/>
              </a:cxn>
              <a:cxn ang="0">
                <a:pos x="connsiteX3" y="connsiteY3"/>
              </a:cxn>
            </a:cxnLst>
            <a:rect l="l" t="t" r="r" b="b"/>
            <a:pathLst>
              <a:path w="4777057" h="1015861">
                <a:moveTo>
                  <a:pt x="93012" y="0"/>
                </a:moveTo>
                <a:lnTo>
                  <a:pt x="4777057" y="0"/>
                </a:lnTo>
                <a:lnTo>
                  <a:pt x="4777057" y="1015861"/>
                </a:lnTo>
                <a:lnTo>
                  <a:pt x="0" y="1015861"/>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39" name="任意多边形 38"/>
          <p:cNvSpPr/>
          <p:nvPr userDrawn="1"/>
        </p:nvSpPr>
        <p:spPr>
          <a:xfrm>
            <a:off x="7621131" y="5393904"/>
            <a:ext cx="4570869" cy="1015861"/>
          </a:xfrm>
          <a:custGeom>
            <a:avLst/>
            <a:gdLst>
              <a:gd name="connsiteX0" fmla="*/ 93012 w 4570869"/>
              <a:gd name="connsiteY0" fmla="*/ 0 h 1015861"/>
              <a:gd name="connsiteX1" fmla="*/ 4570869 w 4570869"/>
              <a:gd name="connsiteY1" fmla="*/ 0 h 1015861"/>
              <a:gd name="connsiteX2" fmla="*/ 4570869 w 4570869"/>
              <a:gd name="connsiteY2" fmla="*/ 1015861 h 1015861"/>
              <a:gd name="connsiteX3" fmla="*/ 0 w 4570869"/>
              <a:gd name="connsiteY3" fmla="*/ 1015861 h 1015861"/>
            </a:gdLst>
            <a:ahLst/>
            <a:cxnLst>
              <a:cxn ang="0">
                <a:pos x="connsiteX0" y="connsiteY0"/>
              </a:cxn>
              <a:cxn ang="0">
                <a:pos x="connsiteX1" y="connsiteY1"/>
              </a:cxn>
              <a:cxn ang="0">
                <a:pos x="connsiteX2" y="connsiteY2"/>
              </a:cxn>
              <a:cxn ang="0">
                <a:pos x="connsiteX3" y="connsiteY3"/>
              </a:cxn>
            </a:cxnLst>
            <a:rect l="l" t="t" r="r" b="b"/>
            <a:pathLst>
              <a:path w="4570869" h="1015861">
                <a:moveTo>
                  <a:pt x="93012" y="0"/>
                </a:moveTo>
                <a:lnTo>
                  <a:pt x="4570869" y="0"/>
                </a:lnTo>
                <a:lnTo>
                  <a:pt x="4570869" y="1015861"/>
                </a:lnTo>
                <a:lnTo>
                  <a:pt x="0" y="1015861"/>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2" name="标题 1"/>
          <p:cNvSpPr>
            <a:spLocks noGrp="1"/>
          </p:cNvSpPr>
          <p:nvPr>
            <p:ph type="ctrTitle" hasCustomPrompt="1"/>
          </p:nvPr>
        </p:nvSpPr>
        <p:spPr>
          <a:xfrm>
            <a:off x="1524000" y="1426995"/>
            <a:ext cx="7196667" cy="1738535"/>
          </a:xfrm>
        </p:spPr>
        <p:txBody>
          <a:bodyPr anchor="b"/>
          <a:lstStyle>
            <a:lvl1pPr algn="l">
              <a:defRPr sz="6000" b="1">
                <a:solidFill>
                  <a:schemeClr val="tx2"/>
                </a:solidFill>
              </a:defRPr>
            </a:lvl1pPr>
          </a:lstStyle>
          <a:p>
            <a:r>
              <a:rPr lang="zh-CN" altLang="en-US" dirty="0"/>
              <a:t>多行标题 </a:t>
            </a:r>
            <a:r>
              <a:rPr lang="en-US" altLang="zh-CN" dirty="0"/>
              <a:t>- </a:t>
            </a:r>
            <a:r>
              <a:rPr lang="zh-CN" altLang="en-US" dirty="0"/>
              <a:t>单击此处编辑母版标题样式</a:t>
            </a:r>
          </a:p>
        </p:txBody>
      </p:sp>
      <p:sp>
        <p:nvSpPr>
          <p:cNvPr id="3" name="副标题 2"/>
          <p:cNvSpPr>
            <a:spLocks noGrp="1"/>
          </p:cNvSpPr>
          <p:nvPr>
            <p:ph type="subTitle" idx="1" hasCustomPrompt="1"/>
          </p:nvPr>
        </p:nvSpPr>
        <p:spPr>
          <a:xfrm>
            <a:off x="1524000" y="3165530"/>
            <a:ext cx="7196667" cy="957737"/>
          </a:xfrm>
        </p:spPr>
        <p:txBody>
          <a:bodyPr/>
          <a:lstStyle>
            <a:lvl1pPr marL="0" indent="0" algn="l">
              <a:buNone/>
              <a:defRPr sz="2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单击以编辑副标题</a:t>
            </a:r>
          </a:p>
        </p:txBody>
      </p:sp>
      <p:grpSp>
        <p:nvGrpSpPr>
          <p:cNvPr id="34" name="组合 33"/>
          <p:cNvGrpSpPr/>
          <p:nvPr userDrawn="1"/>
        </p:nvGrpSpPr>
        <p:grpSpPr>
          <a:xfrm>
            <a:off x="8369141" y="5633721"/>
            <a:ext cx="3326956" cy="561646"/>
            <a:chOff x="8729742" y="4570696"/>
            <a:chExt cx="2830517" cy="477836"/>
          </a:xfrm>
          <a:solidFill>
            <a:schemeClr val="bg2">
              <a:alpha val="50000"/>
            </a:schemeClr>
          </a:solidFill>
        </p:grpSpPr>
        <p:sp>
          <p:nvSpPr>
            <p:cNvPr id="36" name="Freeform 34"/>
            <p:cNvSpPr>
              <a:spLocks noEditPoints="1"/>
            </p:cNvSpPr>
            <p:nvPr userDrawn="1"/>
          </p:nvSpPr>
          <p:spPr bwMode="auto">
            <a:xfrm>
              <a:off x="9304417" y="4945345"/>
              <a:ext cx="1363665" cy="101600"/>
            </a:xfrm>
            <a:custGeom>
              <a:avLst/>
              <a:gdLst>
                <a:gd name="T0" fmla="*/ 15 w 915"/>
                <a:gd name="T1" fmla="*/ 51 h 68"/>
                <a:gd name="T2" fmla="*/ 14 w 915"/>
                <a:gd name="T3" fmla="*/ 11 h 68"/>
                <a:gd name="T4" fmla="*/ 35 w 915"/>
                <a:gd name="T5" fmla="*/ 4 h 68"/>
                <a:gd name="T6" fmla="*/ 77 w 915"/>
                <a:gd name="T7" fmla="*/ 51 h 68"/>
                <a:gd name="T8" fmla="*/ 74 w 915"/>
                <a:gd name="T9" fmla="*/ 51 h 68"/>
                <a:gd name="T10" fmla="*/ 57 w 915"/>
                <a:gd name="T11" fmla="*/ 21 h 68"/>
                <a:gd name="T12" fmla="*/ 108 w 915"/>
                <a:gd name="T13" fmla="*/ 0 h 68"/>
                <a:gd name="T14" fmla="*/ 104 w 915"/>
                <a:gd name="T15" fmla="*/ 32 h 68"/>
                <a:gd name="T16" fmla="*/ 134 w 915"/>
                <a:gd name="T17" fmla="*/ 21 h 68"/>
                <a:gd name="T18" fmla="*/ 155 w 915"/>
                <a:gd name="T19" fmla="*/ 21 h 68"/>
                <a:gd name="T20" fmla="*/ 187 w 915"/>
                <a:gd name="T21" fmla="*/ 46 h 68"/>
                <a:gd name="T22" fmla="*/ 169 w 915"/>
                <a:gd name="T23" fmla="*/ 29 h 68"/>
                <a:gd name="T24" fmla="*/ 221 w 915"/>
                <a:gd name="T25" fmla="*/ 24 h 68"/>
                <a:gd name="T26" fmla="*/ 198 w 915"/>
                <a:gd name="T27" fmla="*/ 52 h 68"/>
                <a:gd name="T28" fmla="*/ 209 w 915"/>
                <a:gd name="T29" fmla="*/ 18 h 68"/>
                <a:gd name="T30" fmla="*/ 247 w 915"/>
                <a:gd name="T31" fmla="*/ 51 h 68"/>
                <a:gd name="T32" fmla="*/ 244 w 915"/>
                <a:gd name="T33" fmla="*/ 42 h 68"/>
                <a:gd name="T34" fmla="*/ 271 w 915"/>
                <a:gd name="T35" fmla="*/ 1 h 68"/>
                <a:gd name="T36" fmla="*/ 276 w 915"/>
                <a:gd name="T37" fmla="*/ 51 h 68"/>
                <a:gd name="T38" fmla="*/ 259 w 915"/>
                <a:gd name="T39" fmla="*/ 22 h 68"/>
                <a:gd name="T40" fmla="*/ 301 w 915"/>
                <a:gd name="T41" fmla="*/ 46 h 68"/>
                <a:gd name="T42" fmla="*/ 292 w 915"/>
                <a:gd name="T43" fmla="*/ 7 h 68"/>
                <a:gd name="T44" fmla="*/ 333 w 915"/>
                <a:gd name="T45" fmla="*/ 20 h 68"/>
                <a:gd name="T46" fmla="*/ 309 w 915"/>
                <a:gd name="T47" fmla="*/ 67 h 68"/>
                <a:gd name="T48" fmla="*/ 305 w 915"/>
                <a:gd name="T49" fmla="*/ 19 h 68"/>
                <a:gd name="T50" fmla="*/ 379 w 915"/>
                <a:gd name="T51" fmla="*/ 18 h 68"/>
                <a:gd name="T52" fmla="*/ 415 w 915"/>
                <a:gd name="T53" fmla="*/ 44 h 68"/>
                <a:gd name="T54" fmla="*/ 403 w 915"/>
                <a:gd name="T55" fmla="*/ 21 h 68"/>
                <a:gd name="T56" fmla="*/ 425 w 915"/>
                <a:gd name="T57" fmla="*/ 5 h 68"/>
                <a:gd name="T58" fmla="*/ 475 w 915"/>
                <a:gd name="T59" fmla="*/ 19 h 68"/>
                <a:gd name="T60" fmla="*/ 465 w 915"/>
                <a:gd name="T61" fmla="*/ 54 h 68"/>
                <a:gd name="T62" fmla="*/ 471 w 915"/>
                <a:gd name="T63" fmla="*/ 48 h 68"/>
                <a:gd name="T64" fmla="*/ 474 w 915"/>
                <a:gd name="T65" fmla="*/ 4 h 68"/>
                <a:gd name="T66" fmla="*/ 516 w 915"/>
                <a:gd name="T67" fmla="*/ 28 h 68"/>
                <a:gd name="T68" fmla="*/ 517 w 915"/>
                <a:gd name="T69" fmla="*/ 40 h 68"/>
                <a:gd name="T70" fmla="*/ 537 w 915"/>
                <a:gd name="T71" fmla="*/ 49 h 68"/>
                <a:gd name="T72" fmla="*/ 528 w 915"/>
                <a:gd name="T73" fmla="*/ 23 h 68"/>
                <a:gd name="T74" fmla="*/ 565 w 915"/>
                <a:gd name="T75" fmla="*/ 53 h 68"/>
                <a:gd name="T76" fmla="*/ 563 w 915"/>
                <a:gd name="T77" fmla="*/ 21 h 68"/>
                <a:gd name="T78" fmla="*/ 620 w 915"/>
                <a:gd name="T79" fmla="*/ 52 h 68"/>
                <a:gd name="T80" fmla="*/ 596 w 915"/>
                <a:gd name="T81" fmla="*/ 49 h 68"/>
                <a:gd name="T82" fmla="*/ 587 w 915"/>
                <a:gd name="T83" fmla="*/ 22 h 68"/>
                <a:gd name="T84" fmla="*/ 642 w 915"/>
                <a:gd name="T85" fmla="*/ 17 h 68"/>
                <a:gd name="T86" fmla="*/ 643 w 915"/>
                <a:gd name="T87" fmla="*/ 48 h 68"/>
                <a:gd name="T88" fmla="*/ 667 w 915"/>
                <a:gd name="T89" fmla="*/ 49 h 68"/>
                <a:gd name="T90" fmla="*/ 671 w 915"/>
                <a:gd name="T91" fmla="*/ 23 h 68"/>
                <a:gd name="T92" fmla="*/ 726 w 915"/>
                <a:gd name="T93" fmla="*/ 20 h 68"/>
                <a:gd name="T94" fmla="*/ 739 w 915"/>
                <a:gd name="T95" fmla="*/ 29 h 68"/>
                <a:gd name="T96" fmla="*/ 731 w 915"/>
                <a:gd name="T97" fmla="*/ 33 h 68"/>
                <a:gd name="T98" fmla="*/ 778 w 915"/>
                <a:gd name="T99" fmla="*/ 45 h 68"/>
                <a:gd name="T100" fmla="*/ 771 w 915"/>
                <a:gd name="T101" fmla="*/ 24 h 68"/>
                <a:gd name="T102" fmla="*/ 753 w 915"/>
                <a:gd name="T103" fmla="*/ 45 h 68"/>
                <a:gd name="T104" fmla="*/ 803 w 915"/>
                <a:gd name="T105" fmla="*/ 54 h 68"/>
                <a:gd name="T106" fmla="*/ 816 w 915"/>
                <a:gd name="T107" fmla="*/ 0 h 68"/>
                <a:gd name="T108" fmla="*/ 812 w 915"/>
                <a:gd name="T109" fmla="*/ 29 h 68"/>
                <a:gd name="T110" fmla="*/ 881 w 915"/>
                <a:gd name="T111" fmla="*/ 10 h 68"/>
                <a:gd name="T112" fmla="*/ 859 w 915"/>
                <a:gd name="T113" fmla="*/ 49 h 68"/>
                <a:gd name="T114" fmla="*/ 903 w 915"/>
                <a:gd name="T115" fmla="*/ 48 h 68"/>
                <a:gd name="T116" fmla="*/ 891 w 915"/>
                <a:gd name="T117" fmla="*/ 3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15" h="68">
                  <a:moveTo>
                    <a:pt x="35" y="4"/>
                  </a:moveTo>
                  <a:cubicBezTo>
                    <a:pt x="35" y="3"/>
                    <a:pt x="35" y="3"/>
                    <a:pt x="35" y="3"/>
                  </a:cubicBezTo>
                  <a:cubicBezTo>
                    <a:pt x="53" y="3"/>
                    <a:pt x="53" y="3"/>
                    <a:pt x="53" y="3"/>
                  </a:cubicBezTo>
                  <a:cubicBezTo>
                    <a:pt x="53" y="4"/>
                    <a:pt x="53" y="4"/>
                    <a:pt x="53" y="4"/>
                  </a:cubicBezTo>
                  <a:cubicBezTo>
                    <a:pt x="51" y="4"/>
                    <a:pt x="51" y="4"/>
                    <a:pt x="51" y="4"/>
                  </a:cubicBezTo>
                  <a:cubicBezTo>
                    <a:pt x="49" y="4"/>
                    <a:pt x="47" y="5"/>
                    <a:pt x="46" y="6"/>
                  </a:cubicBezTo>
                  <a:cubicBezTo>
                    <a:pt x="46" y="7"/>
                    <a:pt x="45" y="9"/>
                    <a:pt x="45" y="11"/>
                  </a:cubicBezTo>
                  <a:cubicBezTo>
                    <a:pt x="45" y="32"/>
                    <a:pt x="45" y="32"/>
                    <a:pt x="45" y="32"/>
                  </a:cubicBezTo>
                  <a:cubicBezTo>
                    <a:pt x="45" y="37"/>
                    <a:pt x="45" y="41"/>
                    <a:pt x="44" y="43"/>
                  </a:cubicBezTo>
                  <a:cubicBezTo>
                    <a:pt x="43" y="46"/>
                    <a:pt x="41" y="49"/>
                    <a:pt x="38" y="51"/>
                  </a:cubicBezTo>
                  <a:cubicBezTo>
                    <a:pt x="35" y="53"/>
                    <a:pt x="31" y="53"/>
                    <a:pt x="27" y="53"/>
                  </a:cubicBezTo>
                  <a:cubicBezTo>
                    <a:pt x="21" y="53"/>
                    <a:pt x="17" y="53"/>
                    <a:pt x="15" y="51"/>
                  </a:cubicBezTo>
                  <a:cubicBezTo>
                    <a:pt x="12" y="49"/>
                    <a:pt x="10" y="46"/>
                    <a:pt x="9" y="43"/>
                  </a:cubicBezTo>
                  <a:cubicBezTo>
                    <a:pt x="8" y="41"/>
                    <a:pt x="7" y="37"/>
                    <a:pt x="7" y="31"/>
                  </a:cubicBezTo>
                  <a:cubicBezTo>
                    <a:pt x="7" y="11"/>
                    <a:pt x="7" y="11"/>
                    <a:pt x="7" y="11"/>
                  </a:cubicBezTo>
                  <a:cubicBezTo>
                    <a:pt x="7" y="8"/>
                    <a:pt x="7" y="6"/>
                    <a:pt x="6" y="5"/>
                  </a:cubicBezTo>
                  <a:cubicBezTo>
                    <a:pt x="5" y="4"/>
                    <a:pt x="4" y="3"/>
                    <a:pt x="2" y="3"/>
                  </a:cubicBezTo>
                  <a:cubicBezTo>
                    <a:pt x="0" y="3"/>
                    <a:pt x="0" y="3"/>
                    <a:pt x="0" y="3"/>
                  </a:cubicBezTo>
                  <a:cubicBezTo>
                    <a:pt x="0" y="2"/>
                    <a:pt x="0" y="2"/>
                    <a:pt x="0" y="2"/>
                  </a:cubicBezTo>
                  <a:cubicBezTo>
                    <a:pt x="21" y="2"/>
                    <a:pt x="21" y="2"/>
                    <a:pt x="21" y="2"/>
                  </a:cubicBezTo>
                  <a:cubicBezTo>
                    <a:pt x="21" y="3"/>
                    <a:pt x="21" y="3"/>
                    <a:pt x="21" y="3"/>
                  </a:cubicBezTo>
                  <a:cubicBezTo>
                    <a:pt x="19" y="3"/>
                    <a:pt x="19" y="3"/>
                    <a:pt x="19" y="3"/>
                  </a:cubicBezTo>
                  <a:cubicBezTo>
                    <a:pt x="17" y="3"/>
                    <a:pt x="15" y="4"/>
                    <a:pt x="15" y="5"/>
                  </a:cubicBezTo>
                  <a:cubicBezTo>
                    <a:pt x="14" y="6"/>
                    <a:pt x="14" y="8"/>
                    <a:pt x="14" y="11"/>
                  </a:cubicBezTo>
                  <a:cubicBezTo>
                    <a:pt x="14" y="33"/>
                    <a:pt x="14" y="33"/>
                    <a:pt x="14" y="33"/>
                  </a:cubicBezTo>
                  <a:cubicBezTo>
                    <a:pt x="14" y="35"/>
                    <a:pt x="14" y="37"/>
                    <a:pt x="14" y="40"/>
                  </a:cubicBezTo>
                  <a:cubicBezTo>
                    <a:pt x="15" y="43"/>
                    <a:pt x="15" y="45"/>
                    <a:pt x="16" y="46"/>
                  </a:cubicBezTo>
                  <a:cubicBezTo>
                    <a:pt x="17" y="48"/>
                    <a:pt x="19" y="49"/>
                    <a:pt x="20" y="50"/>
                  </a:cubicBezTo>
                  <a:cubicBezTo>
                    <a:pt x="22" y="51"/>
                    <a:pt x="24" y="51"/>
                    <a:pt x="27" y="51"/>
                  </a:cubicBezTo>
                  <a:cubicBezTo>
                    <a:pt x="30" y="51"/>
                    <a:pt x="33" y="50"/>
                    <a:pt x="35" y="49"/>
                  </a:cubicBezTo>
                  <a:cubicBezTo>
                    <a:pt x="37" y="47"/>
                    <a:pt x="39" y="46"/>
                    <a:pt x="40" y="43"/>
                  </a:cubicBezTo>
                  <a:cubicBezTo>
                    <a:pt x="41" y="41"/>
                    <a:pt x="41" y="37"/>
                    <a:pt x="41" y="32"/>
                  </a:cubicBezTo>
                  <a:cubicBezTo>
                    <a:pt x="41" y="12"/>
                    <a:pt x="41" y="12"/>
                    <a:pt x="41" y="12"/>
                  </a:cubicBezTo>
                  <a:cubicBezTo>
                    <a:pt x="41" y="9"/>
                    <a:pt x="41" y="7"/>
                    <a:pt x="40" y="6"/>
                  </a:cubicBezTo>
                  <a:cubicBezTo>
                    <a:pt x="39" y="5"/>
                    <a:pt x="38" y="4"/>
                    <a:pt x="36" y="4"/>
                  </a:cubicBezTo>
                  <a:cubicBezTo>
                    <a:pt x="35" y="4"/>
                    <a:pt x="35" y="4"/>
                    <a:pt x="35" y="4"/>
                  </a:cubicBezTo>
                  <a:close/>
                  <a:moveTo>
                    <a:pt x="69" y="25"/>
                  </a:moveTo>
                  <a:cubicBezTo>
                    <a:pt x="73" y="20"/>
                    <a:pt x="76" y="18"/>
                    <a:pt x="79" y="18"/>
                  </a:cubicBezTo>
                  <a:cubicBezTo>
                    <a:pt x="81" y="18"/>
                    <a:pt x="83" y="18"/>
                    <a:pt x="84" y="19"/>
                  </a:cubicBezTo>
                  <a:cubicBezTo>
                    <a:pt x="85" y="20"/>
                    <a:pt x="87" y="21"/>
                    <a:pt x="87" y="23"/>
                  </a:cubicBezTo>
                  <a:cubicBezTo>
                    <a:pt x="88" y="25"/>
                    <a:pt x="88" y="27"/>
                    <a:pt x="88" y="30"/>
                  </a:cubicBezTo>
                  <a:cubicBezTo>
                    <a:pt x="88" y="45"/>
                    <a:pt x="88" y="45"/>
                    <a:pt x="88" y="45"/>
                  </a:cubicBezTo>
                  <a:cubicBezTo>
                    <a:pt x="88" y="47"/>
                    <a:pt x="88" y="48"/>
                    <a:pt x="89" y="49"/>
                  </a:cubicBezTo>
                  <a:cubicBezTo>
                    <a:pt x="89" y="50"/>
                    <a:pt x="89" y="50"/>
                    <a:pt x="90" y="51"/>
                  </a:cubicBezTo>
                  <a:cubicBezTo>
                    <a:pt x="90" y="51"/>
                    <a:pt x="91" y="51"/>
                    <a:pt x="93" y="51"/>
                  </a:cubicBezTo>
                  <a:cubicBezTo>
                    <a:pt x="93" y="52"/>
                    <a:pt x="93" y="52"/>
                    <a:pt x="93" y="52"/>
                  </a:cubicBezTo>
                  <a:cubicBezTo>
                    <a:pt x="77" y="52"/>
                    <a:pt x="77" y="52"/>
                    <a:pt x="77" y="52"/>
                  </a:cubicBezTo>
                  <a:cubicBezTo>
                    <a:pt x="77" y="51"/>
                    <a:pt x="77" y="51"/>
                    <a:pt x="77" y="51"/>
                  </a:cubicBezTo>
                  <a:cubicBezTo>
                    <a:pt x="78" y="51"/>
                    <a:pt x="78" y="51"/>
                    <a:pt x="78" y="51"/>
                  </a:cubicBezTo>
                  <a:cubicBezTo>
                    <a:pt x="79" y="51"/>
                    <a:pt x="80" y="51"/>
                    <a:pt x="81" y="50"/>
                  </a:cubicBezTo>
                  <a:cubicBezTo>
                    <a:pt x="82" y="50"/>
                    <a:pt x="82" y="49"/>
                    <a:pt x="82" y="48"/>
                  </a:cubicBezTo>
                  <a:cubicBezTo>
                    <a:pt x="82" y="48"/>
                    <a:pt x="82" y="47"/>
                    <a:pt x="82" y="45"/>
                  </a:cubicBezTo>
                  <a:cubicBezTo>
                    <a:pt x="82" y="31"/>
                    <a:pt x="82" y="31"/>
                    <a:pt x="82" y="31"/>
                  </a:cubicBezTo>
                  <a:cubicBezTo>
                    <a:pt x="82" y="27"/>
                    <a:pt x="82" y="25"/>
                    <a:pt x="81" y="24"/>
                  </a:cubicBezTo>
                  <a:cubicBezTo>
                    <a:pt x="80" y="23"/>
                    <a:pt x="79" y="22"/>
                    <a:pt x="77" y="22"/>
                  </a:cubicBezTo>
                  <a:cubicBezTo>
                    <a:pt x="74" y="22"/>
                    <a:pt x="71" y="23"/>
                    <a:pt x="69" y="27"/>
                  </a:cubicBezTo>
                  <a:cubicBezTo>
                    <a:pt x="69" y="45"/>
                    <a:pt x="69" y="45"/>
                    <a:pt x="69" y="45"/>
                  </a:cubicBezTo>
                  <a:cubicBezTo>
                    <a:pt x="69" y="47"/>
                    <a:pt x="69" y="48"/>
                    <a:pt x="69" y="49"/>
                  </a:cubicBezTo>
                  <a:cubicBezTo>
                    <a:pt x="69" y="50"/>
                    <a:pt x="70" y="50"/>
                    <a:pt x="70" y="51"/>
                  </a:cubicBezTo>
                  <a:cubicBezTo>
                    <a:pt x="71" y="51"/>
                    <a:pt x="72" y="51"/>
                    <a:pt x="74" y="51"/>
                  </a:cubicBezTo>
                  <a:cubicBezTo>
                    <a:pt x="74" y="52"/>
                    <a:pt x="74" y="52"/>
                    <a:pt x="74" y="52"/>
                  </a:cubicBezTo>
                  <a:cubicBezTo>
                    <a:pt x="58" y="52"/>
                    <a:pt x="58" y="52"/>
                    <a:pt x="58" y="52"/>
                  </a:cubicBezTo>
                  <a:cubicBezTo>
                    <a:pt x="58" y="51"/>
                    <a:pt x="58" y="51"/>
                    <a:pt x="58" y="51"/>
                  </a:cubicBezTo>
                  <a:cubicBezTo>
                    <a:pt x="59" y="51"/>
                    <a:pt x="59" y="51"/>
                    <a:pt x="59" y="51"/>
                  </a:cubicBezTo>
                  <a:cubicBezTo>
                    <a:pt x="60" y="51"/>
                    <a:pt x="61" y="51"/>
                    <a:pt x="62" y="50"/>
                  </a:cubicBezTo>
                  <a:cubicBezTo>
                    <a:pt x="62" y="49"/>
                    <a:pt x="63" y="47"/>
                    <a:pt x="63" y="45"/>
                  </a:cubicBezTo>
                  <a:cubicBezTo>
                    <a:pt x="63" y="32"/>
                    <a:pt x="63" y="32"/>
                    <a:pt x="63" y="32"/>
                  </a:cubicBezTo>
                  <a:cubicBezTo>
                    <a:pt x="63" y="28"/>
                    <a:pt x="63" y="25"/>
                    <a:pt x="62" y="24"/>
                  </a:cubicBezTo>
                  <a:cubicBezTo>
                    <a:pt x="62" y="23"/>
                    <a:pt x="62" y="23"/>
                    <a:pt x="61" y="22"/>
                  </a:cubicBezTo>
                  <a:cubicBezTo>
                    <a:pt x="61" y="22"/>
                    <a:pt x="61" y="22"/>
                    <a:pt x="60" y="22"/>
                  </a:cubicBezTo>
                  <a:cubicBezTo>
                    <a:pt x="59" y="22"/>
                    <a:pt x="58" y="22"/>
                    <a:pt x="57" y="22"/>
                  </a:cubicBezTo>
                  <a:cubicBezTo>
                    <a:pt x="57" y="21"/>
                    <a:pt x="57" y="21"/>
                    <a:pt x="57" y="21"/>
                  </a:cubicBezTo>
                  <a:cubicBezTo>
                    <a:pt x="67" y="17"/>
                    <a:pt x="67" y="17"/>
                    <a:pt x="67" y="17"/>
                  </a:cubicBezTo>
                  <a:cubicBezTo>
                    <a:pt x="69" y="17"/>
                    <a:pt x="69" y="17"/>
                    <a:pt x="69" y="17"/>
                  </a:cubicBezTo>
                  <a:cubicBezTo>
                    <a:pt x="69" y="25"/>
                    <a:pt x="69" y="25"/>
                    <a:pt x="69" y="25"/>
                  </a:cubicBezTo>
                  <a:close/>
                  <a:moveTo>
                    <a:pt x="108" y="0"/>
                  </a:moveTo>
                  <a:cubicBezTo>
                    <a:pt x="109" y="0"/>
                    <a:pt x="110" y="0"/>
                    <a:pt x="110" y="1"/>
                  </a:cubicBezTo>
                  <a:cubicBezTo>
                    <a:pt x="111" y="2"/>
                    <a:pt x="111" y="3"/>
                    <a:pt x="111" y="4"/>
                  </a:cubicBezTo>
                  <a:cubicBezTo>
                    <a:pt x="111" y="5"/>
                    <a:pt x="111" y="6"/>
                    <a:pt x="110" y="7"/>
                  </a:cubicBezTo>
                  <a:cubicBezTo>
                    <a:pt x="109" y="7"/>
                    <a:pt x="109" y="8"/>
                    <a:pt x="108" y="8"/>
                  </a:cubicBezTo>
                  <a:cubicBezTo>
                    <a:pt x="107" y="8"/>
                    <a:pt x="106" y="7"/>
                    <a:pt x="105" y="7"/>
                  </a:cubicBezTo>
                  <a:cubicBezTo>
                    <a:pt x="105" y="6"/>
                    <a:pt x="104" y="5"/>
                    <a:pt x="104" y="4"/>
                  </a:cubicBezTo>
                  <a:cubicBezTo>
                    <a:pt x="104" y="3"/>
                    <a:pt x="105" y="2"/>
                    <a:pt x="105" y="1"/>
                  </a:cubicBezTo>
                  <a:cubicBezTo>
                    <a:pt x="106" y="0"/>
                    <a:pt x="107" y="0"/>
                    <a:pt x="108" y="0"/>
                  </a:cubicBezTo>
                  <a:close/>
                  <a:moveTo>
                    <a:pt x="111" y="18"/>
                  </a:moveTo>
                  <a:cubicBezTo>
                    <a:pt x="111" y="45"/>
                    <a:pt x="111" y="45"/>
                    <a:pt x="111" y="45"/>
                  </a:cubicBezTo>
                  <a:cubicBezTo>
                    <a:pt x="111" y="47"/>
                    <a:pt x="111" y="49"/>
                    <a:pt x="111" y="49"/>
                  </a:cubicBezTo>
                  <a:cubicBezTo>
                    <a:pt x="111" y="50"/>
                    <a:pt x="112" y="51"/>
                    <a:pt x="112" y="51"/>
                  </a:cubicBezTo>
                  <a:cubicBezTo>
                    <a:pt x="113" y="51"/>
                    <a:pt x="114" y="51"/>
                    <a:pt x="115" y="51"/>
                  </a:cubicBezTo>
                  <a:cubicBezTo>
                    <a:pt x="115" y="53"/>
                    <a:pt x="115" y="53"/>
                    <a:pt x="115" y="53"/>
                  </a:cubicBezTo>
                  <a:cubicBezTo>
                    <a:pt x="99" y="53"/>
                    <a:pt x="99" y="53"/>
                    <a:pt x="99" y="53"/>
                  </a:cubicBezTo>
                  <a:cubicBezTo>
                    <a:pt x="99" y="51"/>
                    <a:pt x="99" y="51"/>
                    <a:pt x="99" y="51"/>
                  </a:cubicBezTo>
                  <a:cubicBezTo>
                    <a:pt x="101" y="51"/>
                    <a:pt x="102" y="51"/>
                    <a:pt x="103" y="51"/>
                  </a:cubicBezTo>
                  <a:cubicBezTo>
                    <a:pt x="103" y="51"/>
                    <a:pt x="103" y="50"/>
                    <a:pt x="104" y="49"/>
                  </a:cubicBezTo>
                  <a:cubicBezTo>
                    <a:pt x="104" y="49"/>
                    <a:pt x="104" y="47"/>
                    <a:pt x="104" y="45"/>
                  </a:cubicBezTo>
                  <a:cubicBezTo>
                    <a:pt x="104" y="32"/>
                    <a:pt x="104" y="32"/>
                    <a:pt x="104" y="32"/>
                  </a:cubicBezTo>
                  <a:cubicBezTo>
                    <a:pt x="104" y="28"/>
                    <a:pt x="104" y="26"/>
                    <a:pt x="104" y="25"/>
                  </a:cubicBezTo>
                  <a:cubicBezTo>
                    <a:pt x="104" y="24"/>
                    <a:pt x="103" y="23"/>
                    <a:pt x="103" y="23"/>
                  </a:cubicBezTo>
                  <a:cubicBezTo>
                    <a:pt x="103" y="23"/>
                    <a:pt x="102" y="23"/>
                    <a:pt x="101" y="23"/>
                  </a:cubicBezTo>
                  <a:cubicBezTo>
                    <a:pt x="101" y="23"/>
                    <a:pt x="100" y="23"/>
                    <a:pt x="99" y="23"/>
                  </a:cubicBezTo>
                  <a:cubicBezTo>
                    <a:pt x="99" y="22"/>
                    <a:pt x="99" y="22"/>
                    <a:pt x="99" y="22"/>
                  </a:cubicBezTo>
                  <a:cubicBezTo>
                    <a:pt x="109" y="18"/>
                    <a:pt x="109" y="18"/>
                    <a:pt x="109" y="18"/>
                  </a:cubicBezTo>
                  <a:cubicBezTo>
                    <a:pt x="111" y="18"/>
                    <a:pt x="111" y="18"/>
                    <a:pt x="111" y="18"/>
                  </a:cubicBezTo>
                  <a:close/>
                  <a:moveTo>
                    <a:pt x="122" y="19"/>
                  </a:moveTo>
                  <a:cubicBezTo>
                    <a:pt x="137" y="19"/>
                    <a:pt x="137" y="19"/>
                    <a:pt x="137" y="19"/>
                  </a:cubicBezTo>
                  <a:cubicBezTo>
                    <a:pt x="137" y="20"/>
                    <a:pt x="137" y="20"/>
                    <a:pt x="137" y="20"/>
                  </a:cubicBezTo>
                  <a:cubicBezTo>
                    <a:pt x="136" y="20"/>
                    <a:pt x="136" y="20"/>
                    <a:pt x="136" y="20"/>
                  </a:cubicBezTo>
                  <a:cubicBezTo>
                    <a:pt x="135" y="20"/>
                    <a:pt x="134" y="20"/>
                    <a:pt x="134" y="21"/>
                  </a:cubicBezTo>
                  <a:cubicBezTo>
                    <a:pt x="133" y="21"/>
                    <a:pt x="133" y="22"/>
                    <a:pt x="133" y="23"/>
                  </a:cubicBezTo>
                  <a:cubicBezTo>
                    <a:pt x="133" y="23"/>
                    <a:pt x="133" y="25"/>
                    <a:pt x="134" y="26"/>
                  </a:cubicBezTo>
                  <a:cubicBezTo>
                    <a:pt x="141" y="45"/>
                    <a:pt x="141" y="45"/>
                    <a:pt x="141" y="45"/>
                  </a:cubicBezTo>
                  <a:cubicBezTo>
                    <a:pt x="149" y="25"/>
                    <a:pt x="149" y="25"/>
                    <a:pt x="149" y="25"/>
                  </a:cubicBezTo>
                  <a:cubicBezTo>
                    <a:pt x="149" y="24"/>
                    <a:pt x="150" y="23"/>
                    <a:pt x="150" y="22"/>
                  </a:cubicBezTo>
                  <a:cubicBezTo>
                    <a:pt x="150" y="21"/>
                    <a:pt x="150" y="21"/>
                    <a:pt x="149" y="21"/>
                  </a:cubicBezTo>
                  <a:cubicBezTo>
                    <a:pt x="149" y="21"/>
                    <a:pt x="149" y="20"/>
                    <a:pt x="149" y="20"/>
                  </a:cubicBezTo>
                  <a:cubicBezTo>
                    <a:pt x="148" y="20"/>
                    <a:pt x="147" y="20"/>
                    <a:pt x="146" y="20"/>
                  </a:cubicBezTo>
                  <a:cubicBezTo>
                    <a:pt x="146" y="19"/>
                    <a:pt x="146" y="19"/>
                    <a:pt x="146" y="19"/>
                  </a:cubicBezTo>
                  <a:cubicBezTo>
                    <a:pt x="157" y="19"/>
                    <a:pt x="157" y="19"/>
                    <a:pt x="157" y="19"/>
                  </a:cubicBezTo>
                  <a:cubicBezTo>
                    <a:pt x="157" y="20"/>
                    <a:pt x="157" y="20"/>
                    <a:pt x="157" y="20"/>
                  </a:cubicBezTo>
                  <a:cubicBezTo>
                    <a:pt x="156" y="20"/>
                    <a:pt x="155" y="20"/>
                    <a:pt x="155" y="21"/>
                  </a:cubicBezTo>
                  <a:cubicBezTo>
                    <a:pt x="154" y="21"/>
                    <a:pt x="153" y="23"/>
                    <a:pt x="152" y="24"/>
                  </a:cubicBezTo>
                  <a:cubicBezTo>
                    <a:pt x="141" y="53"/>
                    <a:pt x="141" y="53"/>
                    <a:pt x="141" y="53"/>
                  </a:cubicBezTo>
                  <a:cubicBezTo>
                    <a:pt x="139" y="53"/>
                    <a:pt x="139" y="53"/>
                    <a:pt x="139" y="53"/>
                  </a:cubicBezTo>
                  <a:cubicBezTo>
                    <a:pt x="127" y="25"/>
                    <a:pt x="127" y="25"/>
                    <a:pt x="127" y="25"/>
                  </a:cubicBezTo>
                  <a:cubicBezTo>
                    <a:pt x="127" y="23"/>
                    <a:pt x="126" y="22"/>
                    <a:pt x="126" y="22"/>
                  </a:cubicBezTo>
                  <a:cubicBezTo>
                    <a:pt x="125" y="21"/>
                    <a:pt x="125" y="21"/>
                    <a:pt x="124" y="20"/>
                  </a:cubicBezTo>
                  <a:cubicBezTo>
                    <a:pt x="123" y="20"/>
                    <a:pt x="123" y="20"/>
                    <a:pt x="121" y="19"/>
                  </a:cubicBezTo>
                  <a:cubicBezTo>
                    <a:pt x="122" y="19"/>
                    <a:pt x="122" y="19"/>
                    <a:pt x="122" y="19"/>
                  </a:cubicBezTo>
                  <a:close/>
                  <a:moveTo>
                    <a:pt x="169" y="31"/>
                  </a:moveTo>
                  <a:cubicBezTo>
                    <a:pt x="169" y="37"/>
                    <a:pt x="170" y="40"/>
                    <a:pt x="173" y="43"/>
                  </a:cubicBezTo>
                  <a:cubicBezTo>
                    <a:pt x="175" y="46"/>
                    <a:pt x="178" y="48"/>
                    <a:pt x="181" y="48"/>
                  </a:cubicBezTo>
                  <a:cubicBezTo>
                    <a:pt x="183" y="48"/>
                    <a:pt x="185" y="47"/>
                    <a:pt x="187" y="46"/>
                  </a:cubicBezTo>
                  <a:cubicBezTo>
                    <a:pt x="188" y="45"/>
                    <a:pt x="189" y="43"/>
                    <a:pt x="191" y="39"/>
                  </a:cubicBezTo>
                  <a:cubicBezTo>
                    <a:pt x="192" y="40"/>
                    <a:pt x="192" y="40"/>
                    <a:pt x="192" y="40"/>
                  </a:cubicBezTo>
                  <a:cubicBezTo>
                    <a:pt x="191" y="43"/>
                    <a:pt x="190" y="47"/>
                    <a:pt x="187" y="49"/>
                  </a:cubicBezTo>
                  <a:cubicBezTo>
                    <a:pt x="185" y="52"/>
                    <a:pt x="182" y="53"/>
                    <a:pt x="178" y="53"/>
                  </a:cubicBezTo>
                  <a:cubicBezTo>
                    <a:pt x="174" y="53"/>
                    <a:pt x="171" y="52"/>
                    <a:pt x="168" y="49"/>
                  </a:cubicBezTo>
                  <a:cubicBezTo>
                    <a:pt x="165" y="45"/>
                    <a:pt x="164" y="41"/>
                    <a:pt x="164" y="36"/>
                  </a:cubicBezTo>
                  <a:cubicBezTo>
                    <a:pt x="164" y="30"/>
                    <a:pt x="166" y="25"/>
                    <a:pt x="169" y="22"/>
                  </a:cubicBezTo>
                  <a:cubicBezTo>
                    <a:pt x="171" y="19"/>
                    <a:pt x="175" y="17"/>
                    <a:pt x="179" y="17"/>
                  </a:cubicBezTo>
                  <a:cubicBezTo>
                    <a:pt x="183" y="17"/>
                    <a:pt x="186" y="19"/>
                    <a:pt x="189" y="21"/>
                  </a:cubicBezTo>
                  <a:cubicBezTo>
                    <a:pt x="191" y="23"/>
                    <a:pt x="192" y="27"/>
                    <a:pt x="192" y="31"/>
                  </a:cubicBezTo>
                  <a:cubicBezTo>
                    <a:pt x="169" y="31"/>
                    <a:pt x="169" y="31"/>
                    <a:pt x="169" y="31"/>
                  </a:cubicBezTo>
                  <a:close/>
                  <a:moveTo>
                    <a:pt x="169" y="29"/>
                  </a:moveTo>
                  <a:cubicBezTo>
                    <a:pt x="184" y="29"/>
                    <a:pt x="184" y="29"/>
                    <a:pt x="184" y="29"/>
                  </a:cubicBezTo>
                  <a:cubicBezTo>
                    <a:pt x="184" y="27"/>
                    <a:pt x="184" y="26"/>
                    <a:pt x="183" y="25"/>
                  </a:cubicBezTo>
                  <a:cubicBezTo>
                    <a:pt x="183" y="24"/>
                    <a:pt x="182" y="23"/>
                    <a:pt x="181" y="22"/>
                  </a:cubicBezTo>
                  <a:cubicBezTo>
                    <a:pt x="179" y="21"/>
                    <a:pt x="178" y="21"/>
                    <a:pt x="177" y="21"/>
                  </a:cubicBezTo>
                  <a:cubicBezTo>
                    <a:pt x="175" y="21"/>
                    <a:pt x="173" y="21"/>
                    <a:pt x="172" y="23"/>
                  </a:cubicBezTo>
                  <a:cubicBezTo>
                    <a:pt x="170" y="24"/>
                    <a:pt x="169" y="27"/>
                    <a:pt x="169" y="29"/>
                  </a:cubicBezTo>
                  <a:close/>
                  <a:moveTo>
                    <a:pt x="209" y="18"/>
                  </a:moveTo>
                  <a:cubicBezTo>
                    <a:pt x="209" y="25"/>
                    <a:pt x="209" y="25"/>
                    <a:pt x="209" y="25"/>
                  </a:cubicBezTo>
                  <a:cubicBezTo>
                    <a:pt x="212" y="20"/>
                    <a:pt x="215" y="18"/>
                    <a:pt x="218" y="18"/>
                  </a:cubicBezTo>
                  <a:cubicBezTo>
                    <a:pt x="219" y="18"/>
                    <a:pt x="220" y="18"/>
                    <a:pt x="221" y="19"/>
                  </a:cubicBezTo>
                  <a:cubicBezTo>
                    <a:pt x="222" y="20"/>
                    <a:pt x="222" y="21"/>
                    <a:pt x="222" y="22"/>
                  </a:cubicBezTo>
                  <a:cubicBezTo>
                    <a:pt x="222" y="23"/>
                    <a:pt x="222" y="23"/>
                    <a:pt x="221" y="24"/>
                  </a:cubicBezTo>
                  <a:cubicBezTo>
                    <a:pt x="221" y="25"/>
                    <a:pt x="220" y="25"/>
                    <a:pt x="219" y="25"/>
                  </a:cubicBezTo>
                  <a:cubicBezTo>
                    <a:pt x="218" y="25"/>
                    <a:pt x="217" y="25"/>
                    <a:pt x="216" y="24"/>
                  </a:cubicBezTo>
                  <a:cubicBezTo>
                    <a:pt x="215" y="23"/>
                    <a:pt x="214" y="23"/>
                    <a:pt x="214" y="23"/>
                  </a:cubicBezTo>
                  <a:cubicBezTo>
                    <a:pt x="213" y="23"/>
                    <a:pt x="213" y="23"/>
                    <a:pt x="213" y="24"/>
                  </a:cubicBezTo>
                  <a:cubicBezTo>
                    <a:pt x="211" y="25"/>
                    <a:pt x="211" y="27"/>
                    <a:pt x="209" y="29"/>
                  </a:cubicBezTo>
                  <a:cubicBezTo>
                    <a:pt x="209" y="45"/>
                    <a:pt x="209" y="45"/>
                    <a:pt x="209" y="45"/>
                  </a:cubicBezTo>
                  <a:cubicBezTo>
                    <a:pt x="209" y="47"/>
                    <a:pt x="210" y="49"/>
                    <a:pt x="210" y="50"/>
                  </a:cubicBezTo>
                  <a:cubicBezTo>
                    <a:pt x="211" y="51"/>
                    <a:pt x="211" y="51"/>
                    <a:pt x="212" y="51"/>
                  </a:cubicBezTo>
                  <a:cubicBezTo>
                    <a:pt x="213" y="52"/>
                    <a:pt x="214" y="52"/>
                    <a:pt x="215" y="52"/>
                  </a:cubicBezTo>
                  <a:cubicBezTo>
                    <a:pt x="215" y="53"/>
                    <a:pt x="215" y="53"/>
                    <a:pt x="215" y="53"/>
                  </a:cubicBezTo>
                  <a:cubicBezTo>
                    <a:pt x="198" y="53"/>
                    <a:pt x="198" y="53"/>
                    <a:pt x="198" y="53"/>
                  </a:cubicBezTo>
                  <a:cubicBezTo>
                    <a:pt x="198" y="52"/>
                    <a:pt x="198" y="52"/>
                    <a:pt x="198" y="52"/>
                  </a:cubicBezTo>
                  <a:cubicBezTo>
                    <a:pt x="200" y="52"/>
                    <a:pt x="201" y="52"/>
                    <a:pt x="202" y="51"/>
                  </a:cubicBezTo>
                  <a:cubicBezTo>
                    <a:pt x="202" y="51"/>
                    <a:pt x="203" y="50"/>
                    <a:pt x="203" y="49"/>
                  </a:cubicBezTo>
                  <a:cubicBezTo>
                    <a:pt x="203" y="49"/>
                    <a:pt x="203" y="48"/>
                    <a:pt x="203" y="46"/>
                  </a:cubicBezTo>
                  <a:cubicBezTo>
                    <a:pt x="203" y="33"/>
                    <a:pt x="203" y="33"/>
                    <a:pt x="203" y="33"/>
                  </a:cubicBezTo>
                  <a:cubicBezTo>
                    <a:pt x="203" y="29"/>
                    <a:pt x="203" y="26"/>
                    <a:pt x="203" y="25"/>
                  </a:cubicBezTo>
                  <a:cubicBezTo>
                    <a:pt x="203" y="25"/>
                    <a:pt x="202" y="24"/>
                    <a:pt x="202" y="24"/>
                  </a:cubicBezTo>
                  <a:cubicBezTo>
                    <a:pt x="201" y="23"/>
                    <a:pt x="201" y="23"/>
                    <a:pt x="200" y="23"/>
                  </a:cubicBezTo>
                  <a:cubicBezTo>
                    <a:pt x="199" y="23"/>
                    <a:pt x="199" y="23"/>
                    <a:pt x="198" y="24"/>
                  </a:cubicBezTo>
                  <a:cubicBezTo>
                    <a:pt x="197" y="23"/>
                    <a:pt x="197" y="23"/>
                    <a:pt x="197" y="23"/>
                  </a:cubicBezTo>
                  <a:cubicBezTo>
                    <a:pt x="207" y="19"/>
                    <a:pt x="207" y="19"/>
                    <a:pt x="207" y="19"/>
                  </a:cubicBezTo>
                  <a:cubicBezTo>
                    <a:pt x="209" y="19"/>
                    <a:pt x="209" y="19"/>
                    <a:pt x="209" y="19"/>
                  </a:cubicBezTo>
                  <a:cubicBezTo>
                    <a:pt x="209" y="18"/>
                    <a:pt x="209" y="18"/>
                    <a:pt x="209" y="18"/>
                  </a:cubicBezTo>
                  <a:close/>
                  <a:moveTo>
                    <a:pt x="249" y="18"/>
                  </a:moveTo>
                  <a:cubicBezTo>
                    <a:pt x="249" y="29"/>
                    <a:pt x="249" y="29"/>
                    <a:pt x="249" y="29"/>
                  </a:cubicBezTo>
                  <a:cubicBezTo>
                    <a:pt x="247" y="29"/>
                    <a:pt x="247" y="29"/>
                    <a:pt x="247" y="29"/>
                  </a:cubicBezTo>
                  <a:cubicBezTo>
                    <a:pt x="247" y="26"/>
                    <a:pt x="245" y="23"/>
                    <a:pt x="244" y="22"/>
                  </a:cubicBezTo>
                  <a:cubicBezTo>
                    <a:pt x="242" y="21"/>
                    <a:pt x="241" y="20"/>
                    <a:pt x="238" y="20"/>
                  </a:cubicBezTo>
                  <a:cubicBezTo>
                    <a:pt x="237" y="20"/>
                    <a:pt x="235" y="20"/>
                    <a:pt x="234" y="21"/>
                  </a:cubicBezTo>
                  <a:cubicBezTo>
                    <a:pt x="233" y="22"/>
                    <a:pt x="233" y="23"/>
                    <a:pt x="233" y="24"/>
                  </a:cubicBezTo>
                  <a:cubicBezTo>
                    <a:pt x="233" y="25"/>
                    <a:pt x="233" y="27"/>
                    <a:pt x="234" y="28"/>
                  </a:cubicBezTo>
                  <a:cubicBezTo>
                    <a:pt x="235" y="29"/>
                    <a:pt x="236" y="30"/>
                    <a:pt x="238" y="31"/>
                  </a:cubicBezTo>
                  <a:cubicBezTo>
                    <a:pt x="243" y="34"/>
                    <a:pt x="243" y="34"/>
                    <a:pt x="243" y="34"/>
                  </a:cubicBezTo>
                  <a:cubicBezTo>
                    <a:pt x="248" y="36"/>
                    <a:pt x="251" y="39"/>
                    <a:pt x="251" y="43"/>
                  </a:cubicBezTo>
                  <a:cubicBezTo>
                    <a:pt x="251" y="47"/>
                    <a:pt x="249" y="49"/>
                    <a:pt x="247" y="51"/>
                  </a:cubicBezTo>
                  <a:cubicBezTo>
                    <a:pt x="245" y="53"/>
                    <a:pt x="243" y="54"/>
                    <a:pt x="240" y="54"/>
                  </a:cubicBezTo>
                  <a:cubicBezTo>
                    <a:pt x="238" y="54"/>
                    <a:pt x="235" y="53"/>
                    <a:pt x="233" y="53"/>
                  </a:cubicBezTo>
                  <a:cubicBezTo>
                    <a:pt x="232" y="52"/>
                    <a:pt x="231" y="52"/>
                    <a:pt x="231" y="52"/>
                  </a:cubicBezTo>
                  <a:cubicBezTo>
                    <a:pt x="231" y="52"/>
                    <a:pt x="230" y="53"/>
                    <a:pt x="230" y="53"/>
                  </a:cubicBezTo>
                  <a:cubicBezTo>
                    <a:pt x="229" y="53"/>
                    <a:pt x="229" y="53"/>
                    <a:pt x="229" y="53"/>
                  </a:cubicBezTo>
                  <a:cubicBezTo>
                    <a:pt x="229" y="41"/>
                    <a:pt x="229" y="41"/>
                    <a:pt x="229" y="41"/>
                  </a:cubicBezTo>
                  <a:cubicBezTo>
                    <a:pt x="230" y="41"/>
                    <a:pt x="230" y="41"/>
                    <a:pt x="230" y="41"/>
                  </a:cubicBezTo>
                  <a:cubicBezTo>
                    <a:pt x="231" y="45"/>
                    <a:pt x="232" y="47"/>
                    <a:pt x="234" y="49"/>
                  </a:cubicBezTo>
                  <a:cubicBezTo>
                    <a:pt x="236" y="51"/>
                    <a:pt x="238" y="52"/>
                    <a:pt x="240" y="52"/>
                  </a:cubicBezTo>
                  <a:cubicBezTo>
                    <a:pt x="242" y="52"/>
                    <a:pt x="243" y="51"/>
                    <a:pt x="244" y="50"/>
                  </a:cubicBezTo>
                  <a:cubicBezTo>
                    <a:pt x="245" y="49"/>
                    <a:pt x="246" y="48"/>
                    <a:pt x="246" y="47"/>
                  </a:cubicBezTo>
                  <a:cubicBezTo>
                    <a:pt x="246" y="45"/>
                    <a:pt x="245" y="43"/>
                    <a:pt x="244" y="42"/>
                  </a:cubicBezTo>
                  <a:cubicBezTo>
                    <a:pt x="243" y="41"/>
                    <a:pt x="241" y="39"/>
                    <a:pt x="237" y="38"/>
                  </a:cubicBezTo>
                  <a:cubicBezTo>
                    <a:pt x="234" y="36"/>
                    <a:pt x="232" y="35"/>
                    <a:pt x="231" y="33"/>
                  </a:cubicBezTo>
                  <a:cubicBezTo>
                    <a:pt x="229" y="31"/>
                    <a:pt x="229" y="30"/>
                    <a:pt x="229" y="28"/>
                  </a:cubicBezTo>
                  <a:cubicBezTo>
                    <a:pt x="229" y="25"/>
                    <a:pt x="230" y="23"/>
                    <a:pt x="232" y="21"/>
                  </a:cubicBezTo>
                  <a:cubicBezTo>
                    <a:pt x="234" y="19"/>
                    <a:pt x="236" y="18"/>
                    <a:pt x="239" y="18"/>
                  </a:cubicBezTo>
                  <a:cubicBezTo>
                    <a:pt x="240" y="18"/>
                    <a:pt x="242" y="18"/>
                    <a:pt x="244" y="19"/>
                  </a:cubicBezTo>
                  <a:cubicBezTo>
                    <a:pt x="245" y="19"/>
                    <a:pt x="246" y="19"/>
                    <a:pt x="246" y="19"/>
                  </a:cubicBezTo>
                  <a:cubicBezTo>
                    <a:pt x="247" y="19"/>
                    <a:pt x="247" y="19"/>
                    <a:pt x="247" y="19"/>
                  </a:cubicBezTo>
                  <a:cubicBezTo>
                    <a:pt x="247" y="19"/>
                    <a:pt x="247" y="18"/>
                    <a:pt x="248" y="17"/>
                  </a:cubicBezTo>
                  <a:cubicBezTo>
                    <a:pt x="249" y="18"/>
                    <a:pt x="249" y="18"/>
                    <a:pt x="249" y="18"/>
                  </a:cubicBezTo>
                  <a:close/>
                  <a:moveTo>
                    <a:pt x="268" y="0"/>
                  </a:moveTo>
                  <a:cubicBezTo>
                    <a:pt x="269" y="0"/>
                    <a:pt x="270" y="0"/>
                    <a:pt x="271" y="1"/>
                  </a:cubicBezTo>
                  <a:cubicBezTo>
                    <a:pt x="271" y="2"/>
                    <a:pt x="272" y="3"/>
                    <a:pt x="272" y="4"/>
                  </a:cubicBezTo>
                  <a:cubicBezTo>
                    <a:pt x="272" y="5"/>
                    <a:pt x="271" y="6"/>
                    <a:pt x="271" y="7"/>
                  </a:cubicBezTo>
                  <a:cubicBezTo>
                    <a:pt x="270" y="7"/>
                    <a:pt x="269" y="8"/>
                    <a:pt x="268" y="8"/>
                  </a:cubicBezTo>
                  <a:cubicBezTo>
                    <a:pt x="267" y="8"/>
                    <a:pt x="266" y="7"/>
                    <a:pt x="266" y="7"/>
                  </a:cubicBezTo>
                  <a:cubicBezTo>
                    <a:pt x="265" y="6"/>
                    <a:pt x="265" y="5"/>
                    <a:pt x="265" y="4"/>
                  </a:cubicBezTo>
                  <a:cubicBezTo>
                    <a:pt x="265" y="3"/>
                    <a:pt x="265" y="2"/>
                    <a:pt x="266" y="1"/>
                  </a:cubicBezTo>
                  <a:cubicBezTo>
                    <a:pt x="266" y="0"/>
                    <a:pt x="267" y="0"/>
                    <a:pt x="268" y="0"/>
                  </a:cubicBezTo>
                  <a:close/>
                  <a:moveTo>
                    <a:pt x="271" y="18"/>
                  </a:moveTo>
                  <a:cubicBezTo>
                    <a:pt x="271" y="45"/>
                    <a:pt x="271" y="45"/>
                    <a:pt x="271" y="45"/>
                  </a:cubicBezTo>
                  <a:cubicBezTo>
                    <a:pt x="271" y="47"/>
                    <a:pt x="271" y="49"/>
                    <a:pt x="271" y="49"/>
                  </a:cubicBezTo>
                  <a:cubicBezTo>
                    <a:pt x="272" y="50"/>
                    <a:pt x="272" y="51"/>
                    <a:pt x="273" y="51"/>
                  </a:cubicBezTo>
                  <a:cubicBezTo>
                    <a:pt x="273" y="51"/>
                    <a:pt x="274" y="51"/>
                    <a:pt x="276" y="51"/>
                  </a:cubicBezTo>
                  <a:cubicBezTo>
                    <a:pt x="276" y="53"/>
                    <a:pt x="276" y="53"/>
                    <a:pt x="276" y="53"/>
                  </a:cubicBezTo>
                  <a:cubicBezTo>
                    <a:pt x="260" y="53"/>
                    <a:pt x="260" y="53"/>
                    <a:pt x="260" y="53"/>
                  </a:cubicBezTo>
                  <a:cubicBezTo>
                    <a:pt x="260" y="51"/>
                    <a:pt x="260" y="51"/>
                    <a:pt x="260" y="51"/>
                  </a:cubicBezTo>
                  <a:cubicBezTo>
                    <a:pt x="261" y="51"/>
                    <a:pt x="263" y="51"/>
                    <a:pt x="263" y="51"/>
                  </a:cubicBezTo>
                  <a:cubicBezTo>
                    <a:pt x="263" y="51"/>
                    <a:pt x="264" y="50"/>
                    <a:pt x="264" y="49"/>
                  </a:cubicBezTo>
                  <a:cubicBezTo>
                    <a:pt x="265" y="49"/>
                    <a:pt x="265" y="47"/>
                    <a:pt x="265" y="45"/>
                  </a:cubicBezTo>
                  <a:cubicBezTo>
                    <a:pt x="265" y="32"/>
                    <a:pt x="265" y="32"/>
                    <a:pt x="265" y="32"/>
                  </a:cubicBezTo>
                  <a:cubicBezTo>
                    <a:pt x="265" y="28"/>
                    <a:pt x="265" y="26"/>
                    <a:pt x="264" y="25"/>
                  </a:cubicBezTo>
                  <a:cubicBezTo>
                    <a:pt x="264" y="24"/>
                    <a:pt x="264" y="23"/>
                    <a:pt x="263" y="23"/>
                  </a:cubicBezTo>
                  <a:cubicBezTo>
                    <a:pt x="263" y="23"/>
                    <a:pt x="263" y="23"/>
                    <a:pt x="262" y="23"/>
                  </a:cubicBezTo>
                  <a:cubicBezTo>
                    <a:pt x="261" y="23"/>
                    <a:pt x="260" y="23"/>
                    <a:pt x="259" y="23"/>
                  </a:cubicBezTo>
                  <a:cubicBezTo>
                    <a:pt x="259" y="22"/>
                    <a:pt x="259" y="22"/>
                    <a:pt x="259" y="22"/>
                  </a:cubicBezTo>
                  <a:cubicBezTo>
                    <a:pt x="269" y="18"/>
                    <a:pt x="269" y="18"/>
                    <a:pt x="269" y="18"/>
                  </a:cubicBezTo>
                  <a:cubicBezTo>
                    <a:pt x="271" y="18"/>
                    <a:pt x="271" y="18"/>
                    <a:pt x="271" y="18"/>
                  </a:cubicBezTo>
                  <a:close/>
                  <a:moveTo>
                    <a:pt x="293" y="7"/>
                  </a:moveTo>
                  <a:cubicBezTo>
                    <a:pt x="293" y="19"/>
                    <a:pt x="293" y="19"/>
                    <a:pt x="293" y="19"/>
                  </a:cubicBezTo>
                  <a:cubicBezTo>
                    <a:pt x="301" y="19"/>
                    <a:pt x="301" y="19"/>
                    <a:pt x="301" y="19"/>
                  </a:cubicBezTo>
                  <a:cubicBezTo>
                    <a:pt x="301" y="21"/>
                    <a:pt x="301" y="21"/>
                    <a:pt x="301" y="21"/>
                  </a:cubicBezTo>
                  <a:cubicBezTo>
                    <a:pt x="293" y="21"/>
                    <a:pt x="293" y="21"/>
                    <a:pt x="293" y="21"/>
                  </a:cubicBezTo>
                  <a:cubicBezTo>
                    <a:pt x="293" y="43"/>
                    <a:pt x="293" y="43"/>
                    <a:pt x="293" y="43"/>
                  </a:cubicBezTo>
                  <a:cubicBezTo>
                    <a:pt x="293" y="45"/>
                    <a:pt x="294" y="47"/>
                    <a:pt x="294" y="48"/>
                  </a:cubicBezTo>
                  <a:cubicBezTo>
                    <a:pt x="295" y="49"/>
                    <a:pt x="295" y="49"/>
                    <a:pt x="297" y="49"/>
                  </a:cubicBezTo>
                  <a:cubicBezTo>
                    <a:pt x="297" y="49"/>
                    <a:pt x="298" y="49"/>
                    <a:pt x="299" y="48"/>
                  </a:cubicBezTo>
                  <a:cubicBezTo>
                    <a:pt x="300" y="48"/>
                    <a:pt x="300" y="47"/>
                    <a:pt x="301" y="46"/>
                  </a:cubicBezTo>
                  <a:cubicBezTo>
                    <a:pt x="302" y="46"/>
                    <a:pt x="302" y="46"/>
                    <a:pt x="302" y="46"/>
                  </a:cubicBezTo>
                  <a:cubicBezTo>
                    <a:pt x="301" y="48"/>
                    <a:pt x="300" y="50"/>
                    <a:pt x="298" y="51"/>
                  </a:cubicBezTo>
                  <a:cubicBezTo>
                    <a:pt x="297" y="53"/>
                    <a:pt x="295" y="53"/>
                    <a:pt x="293" y="53"/>
                  </a:cubicBezTo>
                  <a:cubicBezTo>
                    <a:pt x="292" y="53"/>
                    <a:pt x="291" y="53"/>
                    <a:pt x="290" y="53"/>
                  </a:cubicBezTo>
                  <a:cubicBezTo>
                    <a:pt x="289" y="52"/>
                    <a:pt x="288" y="51"/>
                    <a:pt x="288" y="50"/>
                  </a:cubicBezTo>
                  <a:cubicBezTo>
                    <a:pt x="287" y="49"/>
                    <a:pt x="287" y="47"/>
                    <a:pt x="287" y="44"/>
                  </a:cubicBezTo>
                  <a:cubicBezTo>
                    <a:pt x="287" y="21"/>
                    <a:pt x="287" y="21"/>
                    <a:pt x="287" y="21"/>
                  </a:cubicBezTo>
                  <a:cubicBezTo>
                    <a:pt x="282" y="21"/>
                    <a:pt x="282" y="21"/>
                    <a:pt x="282" y="21"/>
                  </a:cubicBezTo>
                  <a:cubicBezTo>
                    <a:pt x="282" y="20"/>
                    <a:pt x="282" y="20"/>
                    <a:pt x="282" y="20"/>
                  </a:cubicBezTo>
                  <a:cubicBezTo>
                    <a:pt x="283" y="20"/>
                    <a:pt x="285" y="19"/>
                    <a:pt x="286" y="17"/>
                  </a:cubicBezTo>
                  <a:cubicBezTo>
                    <a:pt x="287" y="16"/>
                    <a:pt x="288" y="15"/>
                    <a:pt x="289" y="13"/>
                  </a:cubicBezTo>
                  <a:cubicBezTo>
                    <a:pt x="290" y="12"/>
                    <a:pt x="291" y="10"/>
                    <a:pt x="292" y="7"/>
                  </a:cubicBezTo>
                  <a:cubicBezTo>
                    <a:pt x="293" y="7"/>
                    <a:pt x="293" y="7"/>
                    <a:pt x="293" y="7"/>
                  </a:cubicBezTo>
                  <a:close/>
                  <a:moveTo>
                    <a:pt x="306" y="19"/>
                  </a:moveTo>
                  <a:cubicBezTo>
                    <a:pt x="321" y="19"/>
                    <a:pt x="321" y="19"/>
                    <a:pt x="321" y="19"/>
                  </a:cubicBezTo>
                  <a:cubicBezTo>
                    <a:pt x="321" y="20"/>
                    <a:pt x="321" y="20"/>
                    <a:pt x="321" y="20"/>
                  </a:cubicBezTo>
                  <a:cubicBezTo>
                    <a:pt x="320" y="20"/>
                    <a:pt x="320" y="20"/>
                    <a:pt x="320" y="20"/>
                  </a:cubicBezTo>
                  <a:cubicBezTo>
                    <a:pt x="319" y="20"/>
                    <a:pt x="318" y="20"/>
                    <a:pt x="318" y="21"/>
                  </a:cubicBezTo>
                  <a:cubicBezTo>
                    <a:pt x="317" y="21"/>
                    <a:pt x="317" y="22"/>
                    <a:pt x="317" y="22"/>
                  </a:cubicBezTo>
                  <a:cubicBezTo>
                    <a:pt x="317" y="23"/>
                    <a:pt x="317" y="25"/>
                    <a:pt x="318" y="26"/>
                  </a:cubicBezTo>
                  <a:cubicBezTo>
                    <a:pt x="326" y="43"/>
                    <a:pt x="326" y="43"/>
                    <a:pt x="326" y="43"/>
                  </a:cubicBezTo>
                  <a:cubicBezTo>
                    <a:pt x="333" y="25"/>
                    <a:pt x="333" y="25"/>
                    <a:pt x="333" y="25"/>
                  </a:cubicBezTo>
                  <a:cubicBezTo>
                    <a:pt x="334" y="23"/>
                    <a:pt x="334" y="23"/>
                    <a:pt x="334" y="21"/>
                  </a:cubicBezTo>
                  <a:cubicBezTo>
                    <a:pt x="334" y="21"/>
                    <a:pt x="334" y="21"/>
                    <a:pt x="333" y="20"/>
                  </a:cubicBezTo>
                  <a:cubicBezTo>
                    <a:pt x="333" y="20"/>
                    <a:pt x="333" y="20"/>
                    <a:pt x="333" y="19"/>
                  </a:cubicBezTo>
                  <a:cubicBezTo>
                    <a:pt x="332" y="19"/>
                    <a:pt x="331" y="19"/>
                    <a:pt x="331" y="19"/>
                  </a:cubicBezTo>
                  <a:cubicBezTo>
                    <a:pt x="331" y="18"/>
                    <a:pt x="331" y="18"/>
                    <a:pt x="331" y="18"/>
                  </a:cubicBezTo>
                  <a:cubicBezTo>
                    <a:pt x="341" y="18"/>
                    <a:pt x="341" y="18"/>
                    <a:pt x="341" y="18"/>
                  </a:cubicBezTo>
                  <a:cubicBezTo>
                    <a:pt x="341" y="19"/>
                    <a:pt x="341" y="19"/>
                    <a:pt x="341" y="19"/>
                  </a:cubicBezTo>
                  <a:cubicBezTo>
                    <a:pt x="341" y="19"/>
                    <a:pt x="340" y="19"/>
                    <a:pt x="339" y="19"/>
                  </a:cubicBezTo>
                  <a:cubicBezTo>
                    <a:pt x="339" y="20"/>
                    <a:pt x="338" y="20"/>
                    <a:pt x="338" y="21"/>
                  </a:cubicBezTo>
                  <a:cubicBezTo>
                    <a:pt x="337" y="21"/>
                    <a:pt x="337" y="22"/>
                    <a:pt x="337" y="24"/>
                  </a:cubicBezTo>
                  <a:cubicBezTo>
                    <a:pt x="323" y="58"/>
                    <a:pt x="323" y="58"/>
                    <a:pt x="323" y="58"/>
                  </a:cubicBezTo>
                  <a:cubicBezTo>
                    <a:pt x="322" y="61"/>
                    <a:pt x="321" y="63"/>
                    <a:pt x="318" y="65"/>
                  </a:cubicBezTo>
                  <a:cubicBezTo>
                    <a:pt x="316" y="67"/>
                    <a:pt x="314" y="68"/>
                    <a:pt x="312" y="68"/>
                  </a:cubicBezTo>
                  <a:cubicBezTo>
                    <a:pt x="311" y="68"/>
                    <a:pt x="310" y="67"/>
                    <a:pt x="309" y="67"/>
                  </a:cubicBezTo>
                  <a:cubicBezTo>
                    <a:pt x="308" y="66"/>
                    <a:pt x="307" y="65"/>
                    <a:pt x="307" y="64"/>
                  </a:cubicBezTo>
                  <a:cubicBezTo>
                    <a:pt x="307" y="63"/>
                    <a:pt x="308" y="62"/>
                    <a:pt x="308" y="61"/>
                  </a:cubicBezTo>
                  <a:cubicBezTo>
                    <a:pt x="309" y="61"/>
                    <a:pt x="310" y="61"/>
                    <a:pt x="311" y="61"/>
                  </a:cubicBezTo>
                  <a:cubicBezTo>
                    <a:pt x="312" y="61"/>
                    <a:pt x="313" y="61"/>
                    <a:pt x="314" y="61"/>
                  </a:cubicBezTo>
                  <a:cubicBezTo>
                    <a:pt x="315" y="62"/>
                    <a:pt x="316" y="62"/>
                    <a:pt x="316" y="62"/>
                  </a:cubicBezTo>
                  <a:cubicBezTo>
                    <a:pt x="317" y="62"/>
                    <a:pt x="317" y="61"/>
                    <a:pt x="318" y="61"/>
                  </a:cubicBezTo>
                  <a:cubicBezTo>
                    <a:pt x="319" y="60"/>
                    <a:pt x="320" y="58"/>
                    <a:pt x="321" y="56"/>
                  </a:cubicBezTo>
                  <a:cubicBezTo>
                    <a:pt x="323" y="50"/>
                    <a:pt x="323" y="50"/>
                    <a:pt x="323" y="50"/>
                  </a:cubicBezTo>
                  <a:cubicBezTo>
                    <a:pt x="311" y="25"/>
                    <a:pt x="311" y="25"/>
                    <a:pt x="311" y="25"/>
                  </a:cubicBezTo>
                  <a:cubicBezTo>
                    <a:pt x="311" y="24"/>
                    <a:pt x="311" y="23"/>
                    <a:pt x="310" y="22"/>
                  </a:cubicBezTo>
                  <a:cubicBezTo>
                    <a:pt x="309" y="21"/>
                    <a:pt x="309" y="20"/>
                    <a:pt x="308" y="20"/>
                  </a:cubicBezTo>
                  <a:cubicBezTo>
                    <a:pt x="308" y="20"/>
                    <a:pt x="307" y="19"/>
                    <a:pt x="305" y="19"/>
                  </a:cubicBezTo>
                  <a:cubicBezTo>
                    <a:pt x="306" y="19"/>
                    <a:pt x="306" y="19"/>
                    <a:pt x="306" y="19"/>
                  </a:cubicBezTo>
                  <a:close/>
                  <a:moveTo>
                    <a:pt x="379" y="18"/>
                  </a:moveTo>
                  <a:cubicBezTo>
                    <a:pt x="383" y="18"/>
                    <a:pt x="387" y="20"/>
                    <a:pt x="391" y="24"/>
                  </a:cubicBezTo>
                  <a:cubicBezTo>
                    <a:pt x="393" y="27"/>
                    <a:pt x="395" y="31"/>
                    <a:pt x="395" y="35"/>
                  </a:cubicBezTo>
                  <a:cubicBezTo>
                    <a:pt x="395" y="39"/>
                    <a:pt x="394" y="41"/>
                    <a:pt x="393" y="45"/>
                  </a:cubicBezTo>
                  <a:cubicBezTo>
                    <a:pt x="391" y="48"/>
                    <a:pt x="389" y="50"/>
                    <a:pt x="387" y="52"/>
                  </a:cubicBezTo>
                  <a:cubicBezTo>
                    <a:pt x="385" y="53"/>
                    <a:pt x="382" y="54"/>
                    <a:pt x="379" y="54"/>
                  </a:cubicBezTo>
                  <a:cubicBezTo>
                    <a:pt x="374" y="54"/>
                    <a:pt x="370" y="52"/>
                    <a:pt x="367" y="48"/>
                  </a:cubicBezTo>
                  <a:cubicBezTo>
                    <a:pt x="365" y="45"/>
                    <a:pt x="363" y="41"/>
                    <a:pt x="363" y="37"/>
                  </a:cubicBezTo>
                  <a:cubicBezTo>
                    <a:pt x="363" y="33"/>
                    <a:pt x="364" y="30"/>
                    <a:pt x="366" y="27"/>
                  </a:cubicBezTo>
                  <a:cubicBezTo>
                    <a:pt x="367" y="24"/>
                    <a:pt x="369" y="22"/>
                    <a:pt x="372" y="21"/>
                  </a:cubicBezTo>
                  <a:cubicBezTo>
                    <a:pt x="373" y="19"/>
                    <a:pt x="376" y="18"/>
                    <a:pt x="379" y="18"/>
                  </a:cubicBezTo>
                  <a:close/>
                  <a:moveTo>
                    <a:pt x="377" y="20"/>
                  </a:moveTo>
                  <a:cubicBezTo>
                    <a:pt x="376" y="20"/>
                    <a:pt x="375" y="21"/>
                    <a:pt x="373" y="21"/>
                  </a:cubicBezTo>
                  <a:cubicBezTo>
                    <a:pt x="372" y="22"/>
                    <a:pt x="371" y="23"/>
                    <a:pt x="370" y="25"/>
                  </a:cubicBezTo>
                  <a:cubicBezTo>
                    <a:pt x="369" y="27"/>
                    <a:pt x="369" y="30"/>
                    <a:pt x="369" y="33"/>
                  </a:cubicBezTo>
                  <a:cubicBezTo>
                    <a:pt x="369" y="38"/>
                    <a:pt x="370" y="42"/>
                    <a:pt x="372" y="46"/>
                  </a:cubicBezTo>
                  <a:cubicBezTo>
                    <a:pt x="374" y="49"/>
                    <a:pt x="376" y="51"/>
                    <a:pt x="379" y="51"/>
                  </a:cubicBezTo>
                  <a:cubicBezTo>
                    <a:pt x="382" y="51"/>
                    <a:pt x="384" y="50"/>
                    <a:pt x="385" y="48"/>
                  </a:cubicBezTo>
                  <a:cubicBezTo>
                    <a:pt x="387" y="46"/>
                    <a:pt x="387" y="43"/>
                    <a:pt x="387" y="38"/>
                  </a:cubicBezTo>
                  <a:cubicBezTo>
                    <a:pt x="387" y="32"/>
                    <a:pt x="386" y="27"/>
                    <a:pt x="384" y="24"/>
                  </a:cubicBezTo>
                  <a:cubicBezTo>
                    <a:pt x="382" y="21"/>
                    <a:pt x="380" y="20"/>
                    <a:pt x="377" y="20"/>
                  </a:cubicBezTo>
                  <a:close/>
                  <a:moveTo>
                    <a:pt x="415" y="21"/>
                  </a:moveTo>
                  <a:cubicBezTo>
                    <a:pt x="415" y="44"/>
                    <a:pt x="415" y="44"/>
                    <a:pt x="415" y="44"/>
                  </a:cubicBezTo>
                  <a:cubicBezTo>
                    <a:pt x="415" y="47"/>
                    <a:pt x="416" y="49"/>
                    <a:pt x="416" y="50"/>
                  </a:cubicBezTo>
                  <a:cubicBezTo>
                    <a:pt x="417" y="51"/>
                    <a:pt x="418" y="51"/>
                    <a:pt x="420" y="51"/>
                  </a:cubicBezTo>
                  <a:cubicBezTo>
                    <a:pt x="423" y="51"/>
                    <a:pt x="423" y="51"/>
                    <a:pt x="423" y="51"/>
                  </a:cubicBezTo>
                  <a:cubicBezTo>
                    <a:pt x="423" y="53"/>
                    <a:pt x="423" y="53"/>
                    <a:pt x="423" y="53"/>
                  </a:cubicBezTo>
                  <a:cubicBezTo>
                    <a:pt x="403" y="53"/>
                    <a:pt x="403" y="53"/>
                    <a:pt x="403" y="53"/>
                  </a:cubicBezTo>
                  <a:cubicBezTo>
                    <a:pt x="403" y="51"/>
                    <a:pt x="403" y="51"/>
                    <a:pt x="403" y="51"/>
                  </a:cubicBezTo>
                  <a:cubicBezTo>
                    <a:pt x="405" y="51"/>
                    <a:pt x="405" y="51"/>
                    <a:pt x="405" y="51"/>
                  </a:cubicBezTo>
                  <a:cubicBezTo>
                    <a:pt x="406" y="51"/>
                    <a:pt x="407" y="51"/>
                    <a:pt x="408" y="51"/>
                  </a:cubicBezTo>
                  <a:cubicBezTo>
                    <a:pt x="409" y="50"/>
                    <a:pt x="409" y="49"/>
                    <a:pt x="409" y="49"/>
                  </a:cubicBezTo>
                  <a:cubicBezTo>
                    <a:pt x="410" y="48"/>
                    <a:pt x="410" y="46"/>
                    <a:pt x="410" y="44"/>
                  </a:cubicBezTo>
                  <a:cubicBezTo>
                    <a:pt x="410" y="21"/>
                    <a:pt x="410" y="21"/>
                    <a:pt x="410" y="21"/>
                  </a:cubicBezTo>
                  <a:cubicBezTo>
                    <a:pt x="403" y="21"/>
                    <a:pt x="403" y="21"/>
                    <a:pt x="403" y="21"/>
                  </a:cubicBezTo>
                  <a:cubicBezTo>
                    <a:pt x="403" y="19"/>
                    <a:pt x="403" y="19"/>
                    <a:pt x="403" y="19"/>
                  </a:cubicBezTo>
                  <a:cubicBezTo>
                    <a:pt x="410" y="19"/>
                    <a:pt x="410" y="19"/>
                    <a:pt x="410" y="19"/>
                  </a:cubicBezTo>
                  <a:cubicBezTo>
                    <a:pt x="410" y="16"/>
                    <a:pt x="410" y="16"/>
                    <a:pt x="410" y="16"/>
                  </a:cubicBezTo>
                  <a:cubicBezTo>
                    <a:pt x="410" y="13"/>
                    <a:pt x="410" y="10"/>
                    <a:pt x="411" y="7"/>
                  </a:cubicBezTo>
                  <a:cubicBezTo>
                    <a:pt x="413" y="5"/>
                    <a:pt x="414" y="3"/>
                    <a:pt x="416" y="2"/>
                  </a:cubicBezTo>
                  <a:cubicBezTo>
                    <a:pt x="418" y="0"/>
                    <a:pt x="421" y="0"/>
                    <a:pt x="423" y="0"/>
                  </a:cubicBezTo>
                  <a:cubicBezTo>
                    <a:pt x="426" y="0"/>
                    <a:pt x="428" y="1"/>
                    <a:pt x="430" y="2"/>
                  </a:cubicBezTo>
                  <a:cubicBezTo>
                    <a:pt x="431" y="3"/>
                    <a:pt x="432" y="5"/>
                    <a:pt x="432" y="6"/>
                  </a:cubicBezTo>
                  <a:cubicBezTo>
                    <a:pt x="432" y="7"/>
                    <a:pt x="432" y="7"/>
                    <a:pt x="431" y="8"/>
                  </a:cubicBezTo>
                  <a:cubicBezTo>
                    <a:pt x="431" y="9"/>
                    <a:pt x="430" y="9"/>
                    <a:pt x="429" y="9"/>
                  </a:cubicBezTo>
                  <a:cubicBezTo>
                    <a:pt x="429" y="9"/>
                    <a:pt x="428" y="8"/>
                    <a:pt x="428" y="8"/>
                  </a:cubicBezTo>
                  <a:cubicBezTo>
                    <a:pt x="427" y="7"/>
                    <a:pt x="427" y="7"/>
                    <a:pt x="425" y="5"/>
                  </a:cubicBezTo>
                  <a:cubicBezTo>
                    <a:pt x="425" y="4"/>
                    <a:pt x="424" y="3"/>
                    <a:pt x="423" y="2"/>
                  </a:cubicBezTo>
                  <a:cubicBezTo>
                    <a:pt x="422" y="2"/>
                    <a:pt x="421" y="1"/>
                    <a:pt x="421" y="1"/>
                  </a:cubicBezTo>
                  <a:cubicBezTo>
                    <a:pt x="419" y="1"/>
                    <a:pt x="419" y="2"/>
                    <a:pt x="418" y="2"/>
                  </a:cubicBezTo>
                  <a:cubicBezTo>
                    <a:pt x="417" y="3"/>
                    <a:pt x="417" y="4"/>
                    <a:pt x="416" y="5"/>
                  </a:cubicBezTo>
                  <a:cubicBezTo>
                    <a:pt x="416" y="6"/>
                    <a:pt x="416" y="9"/>
                    <a:pt x="416" y="15"/>
                  </a:cubicBezTo>
                  <a:cubicBezTo>
                    <a:pt x="416" y="17"/>
                    <a:pt x="416" y="17"/>
                    <a:pt x="416" y="17"/>
                  </a:cubicBezTo>
                  <a:cubicBezTo>
                    <a:pt x="424" y="17"/>
                    <a:pt x="424" y="17"/>
                    <a:pt x="424" y="17"/>
                  </a:cubicBezTo>
                  <a:cubicBezTo>
                    <a:pt x="424" y="21"/>
                    <a:pt x="424" y="21"/>
                    <a:pt x="424" y="21"/>
                  </a:cubicBezTo>
                  <a:cubicBezTo>
                    <a:pt x="415" y="21"/>
                    <a:pt x="415" y="21"/>
                    <a:pt x="415" y="21"/>
                  </a:cubicBezTo>
                  <a:close/>
                  <a:moveTo>
                    <a:pt x="477" y="1"/>
                  </a:moveTo>
                  <a:cubicBezTo>
                    <a:pt x="477" y="19"/>
                    <a:pt x="477" y="19"/>
                    <a:pt x="477" y="19"/>
                  </a:cubicBezTo>
                  <a:cubicBezTo>
                    <a:pt x="475" y="19"/>
                    <a:pt x="475" y="19"/>
                    <a:pt x="475" y="19"/>
                  </a:cubicBezTo>
                  <a:cubicBezTo>
                    <a:pt x="475" y="15"/>
                    <a:pt x="474" y="13"/>
                    <a:pt x="473" y="11"/>
                  </a:cubicBezTo>
                  <a:cubicBezTo>
                    <a:pt x="472" y="9"/>
                    <a:pt x="470" y="7"/>
                    <a:pt x="468" y="6"/>
                  </a:cubicBezTo>
                  <a:cubicBezTo>
                    <a:pt x="466" y="5"/>
                    <a:pt x="464" y="4"/>
                    <a:pt x="462" y="4"/>
                  </a:cubicBezTo>
                  <a:cubicBezTo>
                    <a:pt x="459" y="4"/>
                    <a:pt x="457" y="5"/>
                    <a:pt x="456" y="7"/>
                  </a:cubicBezTo>
                  <a:cubicBezTo>
                    <a:pt x="454" y="8"/>
                    <a:pt x="453" y="10"/>
                    <a:pt x="453" y="12"/>
                  </a:cubicBezTo>
                  <a:cubicBezTo>
                    <a:pt x="453" y="13"/>
                    <a:pt x="454" y="15"/>
                    <a:pt x="455" y="16"/>
                  </a:cubicBezTo>
                  <a:cubicBezTo>
                    <a:pt x="457" y="18"/>
                    <a:pt x="460" y="20"/>
                    <a:pt x="465" y="23"/>
                  </a:cubicBezTo>
                  <a:cubicBezTo>
                    <a:pt x="470" y="26"/>
                    <a:pt x="473" y="28"/>
                    <a:pt x="475" y="29"/>
                  </a:cubicBezTo>
                  <a:cubicBezTo>
                    <a:pt x="476" y="31"/>
                    <a:pt x="477" y="32"/>
                    <a:pt x="479" y="34"/>
                  </a:cubicBezTo>
                  <a:cubicBezTo>
                    <a:pt x="479" y="36"/>
                    <a:pt x="480" y="38"/>
                    <a:pt x="480" y="40"/>
                  </a:cubicBezTo>
                  <a:cubicBezTo>
                    <a:pt x="480" y="44"/>
                    <a:pt x="478" y="47"/>
                    <a:pt x="475" y="50"/>
                  </a:cubicBezTo>
                  <a:cubicBezTo>
                    <a:pt x="473" y="53"/>
                    <a:pt x="469" y="54"/>
                    <a:pt x="465" y="54"/>
                  </a:cubicBezTo>
                  <a:cubicBezTo>
                    <a:pt x="463" y="54"/>
                    <a:pt x="462" y="54"/>
                    <a:pt x="461" y="53"/>
                  </a:cubicBezTo>
                  <a:cubicBezTo>
                    <a:pt x="460" y="53"/>
                    <a:pt x="458" y="53"/>
                    <a:pt x="456" y="52"/>
                  </a:cubicBezTo>
                  <a:cubicBezTo>
                    <a:pt x="454" y="51"/>
                    <a:pt x="453" y="51"/>
                    <a:pt x="452" y="51"/>
                  </a:cubicBezTo>
                  <a:cubicBezTo>
                    <a:pt x="451" y="51"/>
                    <a:pt x="451" y="51"/>
                    <a:pt x="450" y="51"/>
                  </a:cubicBezTo>
                  <a:cubicBezTo>
                    <a:pt x="450" y="52"/>
                    <a:pt x="450" y="53"/>
                    <a:pt x="449" y="54"/>
                  </a:cubicBezTo>
                  <a:cubicBezTo>
                    <a:pt x="448" y="54"/>
                    <a:pt x="448" y="54"/>
                    <a:pt x="448" y="54"/>
                  </a:cubicBezTo>
                  <a:cubicBezTo>
                    <a:pt x="448" y="37"/>
                    <a:pt x="448" y="37"/>
                    <a:pt x="448" y="37"/>
                  </a:cubicBezTo>
                  <a:cubicBezTo>
                    <a:pt x="449" y="37"/>
                    <a:pt x="449" y="37"/>
                    <a:pt x="449" y="37"/>
                  </a:cubicBezTo>
                  <a:cubicBezTo>
                    <a:pt x="450" y="40"/>
                    <a:pt x="451" y="43"/>
                    <a:pt x="452" y="45"/>
                  </a:cubicBezTo>
                  <a:cubicBezTo>
                    <a:pt x="453" y="46"/>
                    <a:pt x="455" y="48"/>
                    <a:pt x="457" y="49"/>
                  </a:cubicBezTo>
                  <a:cubicBezTo>
                    <a:pt x="459" y="50"/>
                    <a:pt x="461" y="51"/>
                    <a:pt x="464" y="51"/>
                  </a:cubicBezTo>
                  <a:cubicBezTo>
                    <a:pt x="467" y="51"/>
                    <a:pt x="469" y="50"/>
                    <a:pt x="471" y="48"/>
                  </a:cubicBezTo>
                  <a:cubicBezTo>
                    <a:pt x="473" y="47"/>
                    <a:pt x="473" y="45"/>
                    <a:pt x="473" y="43"/>
                  </a:cubicBezTo>
                  <a:cubicBezTo>
                    <a:pt x="473" y="41"/>
                    <a:pt x="473" y="40"/>
                    <a:pt x="473" y="39"/>
                  </a:cubicBezTo>
                  <a:cubicBezTo>
                    <a:pt x="472" y="38"/>
                    <a:pt x="471" y="37"/>
                    <a:pt x="469" y="35"/>
                  </a:cubicBezTo>
                  <a:cubicBezTo>
                    <a:pt x="469" y="35"/>
                    <a:pt x="466" y="33"/>
                    <a:pt x="462" y="31"/>
                  </a:cubicBezTo>
                  <a:cubicBezTo>
                    <a:pt x="458" y="28"/>
                    <a:pt x="455" y="26"/>
                    <a:pt x="453" y="25"/>
                  </a:cubicBezTo>
                  <a:cubicBezTo>
                    <a:pt x="451" y="23"/>
                    <a:pt x="450" y="22"/>
                    <a:pt x="449" y="20"/>
                  </a:cubicBezTo>
                  <a:cubicBezTo>
                    <a:pt x="448" y="19"/>
                    <a:pt x="448" y="17"/>
                    <a:pt x="448" y="15"/>
                  </a:cubicBezTo>
                  <a:cubicBezTo>
                    <a:pt x="448" y="11"/>
                    <a:pt x="449" y="8"/>
                    <a:pt x="452" y="5"/>
                  </a:cubicBezTo>
                  <a:cubicBezTo>
                    <a:pt x="455" y="3"/>
                    <a:pt x="458" y="1"/>
                    <a:pt x="462" y="1"/>
                  </a:cubicBezTo>
                  <a:cubicBezTo>
                    <a:pt x="464" y="1"/>
                    <a:pt x="467" y="2"/>
                    <a:pt x="470" y="3"/>
                  </a:cubicBezTo>
                  <a:cubicBezTo>
                    <a:pt x="471" y="4"/>
                    <a:pt x="472" y="4"/>
                    <a:pt x="473" y="4"/>
                  </a:cubicBezTo>
                  <a:cubicBezTo>
                    <a:pt x="473" y="4"/>
                    <a:pt x="474" y="4"/>
                    <a:pt x="474" y="4"/>
                  </a:cubicBezTo>
                  <a:cubicBezTo>
                    <a:pt x="475" y="3"/>
                    <a:pt x="475" y="3"/>
                    <a:pt x="475" y="1"/>
                  </a:cubicBezTo>
                  <a:cubicBezTo>
                    <a:pt x="477" y="1"/>
                    <a:pt x="477" y="1"/>
                    <a:pt x="477" y="1"/>
                  </a:cubicBezTo>
                  <a:close/>
                  <a:moveTo>
                    <a:pt x="517" y="40"/>
                  </a:moveTo>
                  <a:cubicBezTo>
                    <a:pt x="517" y="44"/>
                    <a:pt x="515" y="48"/>
                    <a:pt x="512" y="50"/>
                  </a:cubicBezTo>
                  <a:cubicBezTo>
                    <a:pt x="510" y="53"/>
                    <a:pt x="507" y="54"/>
                    <a:pt x="504" y="54"/>
                  </a:cubicBezTo>
                  <a:cubicBezTo>
                    <a:pt x="500" y="54"/>
                    <a:pt x="497" y="52"/>
                    <a:pt x="494" y="49"/>
                  </a:cubicBezTo>
                  <a:cubicBezTo>
                    <a:pt x="491" y="46"/>
                    <a:pt x="490" y="41"/>
                    <a:pt x="490" y="36"/>
                  </a:cubicBezTo>
                  <a:cubicBezTo>
                    <a:pt x="490" y="31"/>
                    <a:pt x="492" y="26"/>
                    <a:pt x="495" y="23"/>
                  </a:cubicBezTo>
                  <a:cubicBezTo>
                    <a:pt x="498" y="19"/>
                    <a:pt x="501" y="17"/>
                    <a:pt x="506" y="17"/>
                  </a:cubicBezTo>
                  <a:cubicBezTo>
                    <a:pt x="509" y="17"/>
                    <a:pt x="512" y="18"/>
                    <a:pt x="514" y="20"/>
                  </a:cubicBezTo>
                  <a:cubicBezTo>
                    <a:pt x="516" y="22"/>
                    <a:pt x="517" y="24"/>
                    <a:pt x="517" y="26"/>
                  </a:cubicBezTo>
                  <a:cubicBezTo>
                    <a:pt x="517" y="27"/>
                    <a:pt x="517" y="27"/>
                    <a:pt x="516" y="28"/>
                  </a:cubicBezTo>
                  <a:cubicBezTo>
                    <a:pt x="516" y="29"/>
                    <a:pt x="515" y="29"/>
                    <a:pt x="514" y="29"/>
                  </a:cubicBezTo>
                  <a:cubicBezTo>
                    <a:pt x="512" y="29"/>
                    <a:pt x="511" y="29"/>
                    <a:pt x="511" y="27"/>
                  </a:cubicBezTo>
                  <a:cubicBezTo>
                    <a:pt x="510" y="27"/>
                    <a:pt x="510" y="26"/>
                    <a:pt x="510" y="25"/>
                  </a:cubicBezTo>
                  <a:cubicBezTo>
                    <a:pt x="510" y="23"/>
                    <a:pt x="509" y="22"/>
                    <a:pt x="508" y="21"/>
                  </a:cubicBezTo>
                  <a:cubicBezTo>
                    <a:pt x="507" y="21"/>
                    <a:pt x="506" y="20"/>
                    <a:pt x="505" y="20"/>
                  </a:cubicBezTo>
                  <a:cubicBezTo>
                    <a:pt x="502" y="20"/>
                    <a:pt x="500" y="21"/>
                    <a:pt x="499" y="23"/>
                  </a:cubicBezTo>
                  <a:cubicBezTo>
                    <a:pt x="497" y="25"/>
                    <a:pt x="496" y="29"/>
                    <a:pt x="496" y="33"/>
                  </a:cubicBezTo>
                  <a:cubicBezTo>
                    <a:pt x="496" y="37"/>
                    <a:pt x="497" y="40"/>
                    <a:pt x="499" y="43"/>
                  </a:cubicBezTo>
                  <a:cubicBezTo>
                    <a:pt x="501" y="47"/>
                    <a:pt x="503" y="48"/>
                    <a:pt x="507" y="48"/>
                  </a:cubicBezTo>
                  <a:cubicBezTo>
                    <a:pt x="509" y="48"/>
                    <a:pt x="511" y="47"/>
                    <a:pt x="513" y="46"/>
                  </a:cubicBezTo>
                  <a:cubicBezTo>
                    <a:pt x="514" y="45"/>
                    <a:pt x="515" y="43"/>
                    <a:pt x="517" y="40"/>
                  </a:cubicBezTo>
                  <a:cubicBezTo>
                    <a:pt x="517" y="40"/>
                    <a:pt x="517" y="40"/>
                    <a:pt x="517" y="40"/>
                  </a:cubicBezTo>
                  <a:close/>
                  <a:moveTo>
                    <a:pt x="534" y="0"/>
                  </a:moveTo>
                  <a:cubicBezTo>
                    <a:pt x="535" y="0"/>
                    <a:pt x="536" y="0"/>
                    <a:pt x="537" y="1"/>
                  </a:cubicBezTo>
                  <a:cubicBezTo>
                    <a:pt x="537" y="2"/>
                    <a:pt x="538" y="3"/>
                    <a:pt x="538" y="4"/>
                  </a:cubicBezTo>
                  <a:cubicBezTo>
                    <a:pt x="538" y="5"/>
                    <a:pt x="537" y="6"/>
                    <a:pt x="537" y="7"/>
                  </a:cubicBezTo>
                  <a:cubicBezTo>
                    <a:pt x="536" y="7"/>
                    <a:pt x="535" y="8"/>
                    <a:pt x="534" y="8"/>
                  </a:cubicBezTo>
                  <a:cubicBezTo>
                    <a:pt x="533" y="8"/>
                    <a:pt x="532" y="7"/>
                    <a:pt x="532" y="7"/>
                  </a:cubicBezTo>
                  <a:cubicBezTo>
                    <a:pt x="531" y="6"/>
                    <a:pt x="531" y="5"/>
                    <a:pt x="531" y="4"/>
                  </a:cubicBezTo>
                  <a:cubicBezTo>
                    <a:pt x="531" y="3"/>
                    <a:pt x="531" y="2"/>
                    <a:pt x="532" y="1"/>
                  </a:cubicBezTo>
                  <a:cubicBezTo>
                    <a:pt x="532" y="0"/>
                    <a:pt x="533" y="0"/>
                    <a:pt x="534" y="0"/>
                  </a:cubicBezTo>
                  <a:close/>
                  <a:moveTo>
                    <a:pt x="537" y="18"/>
                  </a:moveTo>
                  <a:cubicBezTo>
                    <a:pt x="537" y="45"/>
                    <a:pt x="537" y="45"/>
                    <a:pt x="537" y="45"/>
                  </a:cubicBezTo>
                  <a:cubicBezTo>
                    <a:pt x="537" y="47"/>
                    <a:pt x="537" y="49"/>
                    <a:pt x="537" y="49"/>
                  </a:cubicBezTo>
                  <a:cubicBezTo>
                    <a:pt x="538" y="50"/>
                    <a:pt x="538" y="51"/>
                    <a:pt x="539" y="51"/>
                  </a:cubicBezTo>
                  <a:cubicBezTo>
                    <a:pt x="539" y="51"/>
                    <a:pt x="540" y="51"/>
                    <a:pt x="542" y="51"/>
                  </a:cubicBezTo>
                  <a:cubicBezTo>
                    <a:pt x="542" y="53"/>
                    <a:pt x="542" y="53"/>
                    <a:pt x="542" y="53"/>
                  </a:cubicBezTo>
                  <a:cubicBezTo>
                    <a:pt x="526" y="53"/>
                    <a:pt x="526" y="53"/>
                    <a:pt x="526" y="53"/>
                  </a:cubicBezTo>
                  <a:cubicBezTo>
                    <a:pt x="526" y="51"/>
                    <a:pt x="526" y="51"/>
                    <a:pt x="526" y="51"/>
                  </a:cubicBezTo>
                  <a:cubicBezTo>
                    <a:pt x="527" y="51"/>
                    <a:pt x="529" y="51"/>
                    <a:pt x="529" y="51"/>
                  </a:cubicBezTo>
                  <a:cubicBezTo>
                    <a:pt x="529" y="51"/>
                    <a:pt x="530" y="50"/>
                    <a:pt x="530" y="49"/>
                  </a:cubicBezTo>
                  <a:cubicBezTo>
                    <a:pt x="531" y="49"/>
                    <a:pt x="531" y="47"/>
                    <a:pt x="531" y="45"/>
                  </a:cubicBezTo>
                  <a:cubicBezTo>
                    <a:pt x="531" y="32"/>
                    <a:pt x="531" y="32"/>
                    <a:pt x="531" y="32"/>
                  </a:cubicBezTo>
                  <a:cubicBezTo>
                    <a:pt x="531" y="28"/>
                    <a:pt x="531" y="26"/>
                    <a:pt x="530" y="25"/>
                  </a:cubicBezTo>
                  <a:cubicBezTo>
                    <a:pt x="530" y="24"/>
                    <a:pt x="530" y="23"/>
                    <a:pt x="529" y="23"/>
                  </a:cubicBezTo>
                  <a:cubicBezTo>
                    <a:pt x="529" y="23"/>
                    <a:pt x="529" y="23"/>
                    <a:pt x="528" y="23"/>
                  </a:cubicBezTo>
                  <a:cubicBezTo>
                    <a:pt x="527" y="23"/>
                    <a:pt x="526" y="23"/>
                    <a:pt x="525" y="23"/>
                  </a:cubicBezTo>
                  <a:cubicBezTo>
                    <a:pt x="525" y="22"/>
                    <a:pt x="525" y="22"/>
                    <a:pt x="525" y="22"/>
                  </a:cubicBezTo>
                  <a:cubicBezTo>
                    <a:pt x="535" y="18"/>
                    <a:pt x="535" y="18"/>
                    <a:pt x="535" y="18"/>
                  </a:cubicBezTo>
                  <a:cubicBezTo>
                    <a:pt x="537" y="18"/>
                    <a:pt x="537" y="18"/>
                    <a:pt x="537" y="18"/>
                  </a:cubicBezTo>
                  <a:close/>
                  <a:moveTo>
                    <a:pt x="555" y="31"/>
                  </a:moveTo>
                  <a:cubicBezTo>
                    <a:pt x="555" y="37"/>
                    <a:pt x="557" y="40"/>
                    <a:pt x="559" y="43"/>
                  </a:cubicBezTo>
                  <a:cubicBezTo>
                    <a:pt x="561" y="46"/>
                    <a:pt x="564" y="48"/>
                    <a:pt x="567" y="48"/>
                  </a:cubicBezTo>
                  <a:cubicBezTo>
                    <a:pt x="569" y="48"/>
                    <a:pt x="571" y="47"/>
                    <a:pt x="573" y="46"/>
                  </a:cubicBezTo>
                  <a:cubicBezTo>
                    <a:pt x="575" y="45"/>
                    <a:pt x="576" y="43"/>
                    <a:pt x="577" y="39"/>
                  </a:cubicBezTo>
                  <a:cubicBezTo>
                    <a:pt x="578" y="40"/>
                    <a:pt x="578" y="40"/>
                    <a:pt x="578" y="40"/>
                  </a:cubicBezTo>
                  <a:cubicBezTo>
                    <a:pt x="578" y="43"/>
                    <a:pt x="576" y="47"/>
                    <a:pt x="574" y="49"/>
                  </a:cubicBezTo>
                  <a:cubicBezTo>
                    <a:pt x="571" y="52"/>
                    <a:pt x="568" y="53"/>
                    <a:pt x="565" y="53"/>
                  </a:cubicBezTo>
                  <a:cubicBezTo>
                    <a:pt x="561" y="53"/>
                    <a:pt x="557" y="52"/>
                    <a:pt x="555" y="49"/>
                  </a:cubicBezTo>
                  <a:cubicBezTo>
                    <a:pt x="552" y="45"/>
                    <a:pt x="551" y="41"/>
                    <a:pt x="551" y="36"/>
                  </a:cubicBezTo>
                  <a:cubicBezTo>
                    <a:pt x="551" y="30"/>
                    <a:pt x="552" y="25"/>
                    <a:pt x="555" y="22"/>
                  </a:cubicBezTo>
                  <a:cubicBezTo>
                    <a:pt x="558" y="19"/>
                    <a:pt x="561" y="17"/>
                    <a:pt x="566" y="17"/>
                  </a:cubicBezTo>
                  <a:cubicBezTo>
                    <a:pt x="569" y="17"/>
                    <a:pt x="573" y="19"/>
                    <a:pt x="575" y="21"/>
                  </a:cubicBezTo>
                  <a:cubicBezTo>
                    <a:pt x="577" y="23"/>
                    <a:pt x="579" y="27"/>
                    <a:pt x="579" y="31"/>
                  </a:cubicBezTo>
                  <a:cubicBezTo>
                    <a:pt x="555" y="31"/>
                    <a:pt x="555" y="31"/>
                    <a:pt x="555" y="31"/>
                  </a:cubicBezTo>
                  <a:close/>
                  <a:moveTo>
                    <a:pt x="555" y="29"/>
                  </a:moveTo>
                  <a:cubicBezTo>
                    <a:pt x="571" y="29"/>
                    <a:pt x="571" y="29"/>
                    <a:pt x="571" y="29"/>
                  </a:cubicBezTo>
                  <a:cubicBezTo>
                    <a:pt x="571" y="27"/>
                    <a:pt x="570" y="26"/>
                    <a:pt x="570" y="25"/>
                  </a:cubicBezTo>
                  <a:cubicBezTo>
                    <a:pt x="569" y="24"/>
                    <a:pt x="568" y="23"/>
                    <a:pt x="567" y="22"/>
                  </a:cubicBezTo>
                  <a:cubicBezTo>
                    <a:pt x="566" y="21"/>
                    <a:pt x="565" y="21"/>
                    <a:pt x="563" y="21"/>
                  </a:cubicBezTo>
                  <a:cubicBezTo>
                    <a:pt x="561" y="21"/>
                    <a:pt x="560" y="21"/>
                    <a:pt x="558" y="23"/>
                  </a:cubicBezTo>
                  <a:cubicBezTo>
                    <a:pt x="557" y="24"/>
                    <a:pt x="555" y="27"/>
                    <a:pt x="555" y="29"/>
                  </a:cubicBezTo>
                  <a:close/>
                  <a:moveTo>
                    <a:pt x="595" y="25"/>
                  </a:moveTo>
                  <a:cubicBezTo>
                    <a:pt x="599" y="20"/>
                    <a:pt x="603" y="18"/>
                    <a:pt x="606" y="18"/>
                  </a:cubicBezTo>
                  <a:cubicBezTo>
                    <a:pt x="608" y="18"/>
                    <a:pt x="609" y="18"/>
                    <a:pt x="611" y="19"/>
                  </a:cubicBezTo>
                  <a:cubicBezTo>
                    <a:pt x="612" y="20"/>
                    <a:pt x="613" y="21"/>
                    <a:pt x="614" y="23"/>
                  </a:cubicBezTo>
                  <a:cubicBezTo>
                    <a:pt x="615" y="25"/>
                    <a:pt x="615" y="27"/>
                    <a:pt x="615" y="30"/>
                  </a:cubicBezTo>
                  <a:cubicBezTo>
                    <a:pt x="615" y="45"/>
                    <a:pt x="615" y="45"/>
                    <a:pt x="615" y="45"/>
                  </a:cubicBezTo>
                  <a:cubicBezTo>
                    <a:pt x="615" y="47"/>
                    <a:pt x="615" y="48"/>
                    <a:pt x="615" y="49"/>
                  </a:cubicBezTo>
                  <a:cubicBezTo>
                    <a:pt x="616" y="50"/>
                    <a:pt x="616" y="50"/>
                    <a:pt x="617" y="51"/>
                  </a:cubicBezTo>
                  <a:cubicBezTo>
                    <a:pt x="617" y="51"/>
                    <a:pt x="618" y="51"/>
                    <a:pt x="620" y="51"/>
                  </a:cubicBezTo>
                  <a:cubicBezTo>
                    <a:pt x="620" y="52"/>
                    <a:pt x="620" y="52"/>
                    <a:pt x="620" y="52"/>
                  </a:cubicBezTo>
                  <a:cubicBezTo>
                    <a:pt x="604" y="52"/>
                    <a:pt x="604" y="52"/>
                    <a:pt x="604" y="52"/>
                  </a:cubicBezTo>
                  <a:cubicBezTo>
                    <a:pt x="604" y="51"/>
                    <a:pt x="604" y="51"/>
                    <a:pt x="604" y="51"/>
                  </a:cubicBezTo>
                  <a:cubicBezTo>
                    <a:pt x="605" y="51"/>
                    <a:pt x="605" y="51"/>
                    <a:pt x="605" y="51"/>
                  </a:cubicBezTo>
                  <a:cubicBezTo>
                    <a:pt x="606" y="51"/>
                    <a:pt x="607" y="51"/>
                    <a:pt x="608" y="50"/>
                  </a:cubicBezTo>
                  <a:cubicBezTo>
                    <a:pt x="609" y="50"/>
                    <a:pt x="609" y="49"/>
                    <a:pt x="609" y="48"/>
                  </a:cubicBezTo>
                  <a:cubicBezTo>
                    <a:pt x="609" y="48"/>
                    <a:pt x="609" y="47"/>
                    <a:pt x="609" y="45"/>
                  </a:cubicBezTo>
                  <a:cubicBezTo>
                    <a:pt x="609" y="31"/>
                    <a:pt x="609" y="31"/>
                    <a:pt x="609" y="31"/>
                  </a:cubicBezTo>
                  <a:cubicBezTo>
                    <a:pt x="609" y="27"/>
                    <a:pt x="609" y="25"/>
                    <a:pt x="608" y="24"/>
                  </a:cubicBezTo>
                  <a:cubicBezTo>
                    <a:pt x="607" y="23"/>
                    <a:pt x="606" y="22"/>
                    <a:pt x="604" y="22"/>
                  </a:cubicBezTo>
                  <a:cubicBezTo>
                    <a:pt x="601" y="22"/>
                    <a:pt x="598" y="23"/>
                    <a:pt x="595" y="27"/>
                  </a:cubicBezTo>
                  <a:cubicBezTo>
                    <a:pt x="595" y="45"/>
                    <a:pt x="595" y="45"/>
                    <a:pt x="595" y="45"/>
                  </a:cubicBezTo>
                  <a:cubicBezTo>
                    <a:pt x="595" y="47"/>
                    <a:pt x="595" y="48"/>
                    <a:pt x="596" y="49"/>
                  </a:cubicBezTo>
                  <a:cubicBezTo>
                    <a:pt x="596" y="50"/>
                    <a:pt x="597" y="50"/>
                    <a:pt x="597" y="51"/>
                  </a:cubicBezTo>
                  <a:cubicBezTo>
                    <a:pt x="597" y="51"/>
                    <a:pt x="599" y="51"/>
                    <a:pt x="601" y="51"/>
                  </a:cubicBezTo>
                  <a:cubicBezTo>
                    <a:pt x="601" y="52"/>
                    <a:pt x="601" y="52"/>
                    <a:pt x="601" y="52"/>
                  </a:cubicBezTo>
                  <a:cubicBezTo>
                    <a:pt x="585" y="52"/>
                    <a:pt x="585" y="52"/>
                    <a:pt x="585" y="52"/>
                  </a:cubicBezTo>
                  <a:cubicBezTo>
                    <a:pt x="585" y="51"/>
                    <a:pt x="585" y="51"/>
                    <a:pt x="585" y="51"/>
                  </a:cubicBezTo>
                  <a:cubicBezTo>
                    <a:pt x="585" y="51"/>
                    <a:pt x="585" y="51"/>
                    <a:pt x="585" y="51"/>
                  </a:cubicBezTo>
                  <a:cubicBezTo>
                    <a:pt x="587" y="51"/>
                    <a:pt x="588" y="51"/>
                    <a:pt x="589" y="50"/>
                  </a:cubicBezTo>
                  <a:cubicBezTo>
                    <a:pt x="589" y="49"/>
                    <a:pt x="589" y="47"/>
                    <a:pt x="589" y="45"/>
                  </a:cubicBezTo>
                  <a:cubicBezTo>
                    <a:pt x="589" y="32"/>
                    <a:pt x="589" y="32"/>
                    <a:pt x="589" y="32"/>
                  </a:cubicBezTo>
                  <a:cubicBezTo>
                    <a:pt x="589" y="28"/>
                    <a:pt x="589" y="25"/>
                    <a:pt x="589" y="24"/>
                  </a:cubicBezTo>
                  <a:cubicBezTo>
                    <a:pt x="589" y="23"/>
                    <a:pt x="589" y="23"/>
                    <a:pt x="588" y="22"/>
                  </a:cubicBezTo>
                  <a:cubicBezTo>
                    <a:pt x="588" y="22"/>
                    <a:pt x="587" y="22"/>
                    <a:pt x="587" y="22"/>
                  </a:cubicBezTo>
                  <a:cubicBezTo>
                    <a:pt x="586" y="22"/>
                    <a:pt x="585" y="22"/>
                    <a:pt x="584" y="22"/>
                  </a:cubicBezTo>
                  <a:cubicBezTo>
                    <a:pt x="584" y="21"/>
                    <a:pt x="584" y="21"/>
                    <a:pt x="584" y="21"/>
                  </a:cubicBezTo>
                  <a:cubicBezTo>
                    <a:pt x="594" y="17"/>
                    <a:pt x="594" y="17"/>
                    <a:pt x="594" y="17"/>
                  </a:cubicBezTo>
                  <a:cubicBezTo>
                    <a:pt x="595" y="17"/>
                    <a:pt x="595" y="17"/>
                    <a:pt x="595" y="17"/>
                  </a:cubicBezTo>
                  <a:cubicBezTo>
                    <a:pt x="595" y="25"/>
                    <a:pt x="595" y="25"/>
                    <a:pt x="595" y="25"/>
                  </a:cubicBezTo>
                  <a:close/>
                  <a:moveTo>
                    <a:pt x="654" y="40"/>
                  </a:moveTo>
                  <a:cubicBezTo>
                    <a:pt x="653" y="44"/>
                    <a:pt x="651" y="48"/>
                    <a:pt x="649" y="50"/>
                  </a:cubicBezTo>
                  <a:cubicBezTo>
                    <a:pt x="646" y="53"/>
                    <a:pt x="643" y="54"/>
                    <a:pt x="640" y="54"/>
                  </a:cubicBezTo>
                  <a:cubicBezTo>
                    <a:pt x="637" y="54"/>
                    <a:pt x="633" y="52"/>
                    <a:pt x="631" y="49"/>
                  </a:cubicBezTo>
                  <a:cubicBezTo>
                    <a:pt x="628" y="46"/>
                    <a:pt x="627" y="41"/>
                    <a:pt x="627" y="36"/>
                  </a:cubicBezTo>
                  <a:cubicBezTo>
                    <a:pt x="627" y="31"/>
                    <a:pt x="628" y="26"/>
                    <a:pt x="631" y="23"/>
                  </a:cubicBezTo>
                  <a:cubicBezTo>
                    <a:pt x="634" y="19"/>
                    <a:pt x="638" y="17"/>
                    <a:pt x="642" y="17"/>
                  </a:cubicBezTo>
                  <a:cubicBezTo>
                    <a:pt x="645" y="17"/>
                    <a:pt x="648" y="18"/>
                    <a:pt x="650" y="20"/>
                  </a:cubicBezTo>
                  <a:cubicBezTo>
                    <a:pt x="652" y="22"/>
                    <a:pt x="653" y="24"/>
                    <a:pt x="653" y="26"/>
                  </a:cubicBezTo>
                  <a:cubicBezTo>
                    <a:pt x="653" y="27"/>
                    <a:pt x="653" y="27"/>
                    <a:pt x="653" y="28"/>
                  </a:cubicBezTo>
                  <a:cubicBezTo>
                    <a:pt x="652" y="29"/>
                    <a:pt x="651" y="29"/>
                    <a:pt x="650" y="29"/>
                  </a:cubicBezTo>
                  <a:cubicBezTo>
                    <a:pt x="649" y="29"/>
                    <a:pt x="648" y="29"/>
                    <a:pt x="647" y="27"/>
                  </a:cubicBezTo>
                  <a:cubicBezTo>
                    <a:pt x="647" y="27"/>
                    <a:pt x="646" y="26"/>
                    <a:pt x="646" y="25"/>
                  </a:cubicBezTo>
                  <a:cubicBezTo>
                    <a:pt x="646" y="23"/>
                    <a:pt x="645" y="22"/>
                    <a:pt x="645" y="21"/>
                  </a:cubicBezTo>
                  <a:cubicBezTo>
                    <a:pt x="644" y="21"/>
                    <a:pt x="643" y="20"/>
                    <a:pt x="641" y="20"/>
                  </a:cubicBezTo>
                  <a:cubicBezTo>
                    <a:pt x="639" y="20"/>
                    <a:pt x="637" y="21"/>
                    <a:pt x="635" y="23"/>
                  </a:cubicBezTo>
                  <a:cubicBezTo>
                    <a:pt x="633" y="25"/>
                    <a:pt x="633" y="29"/>
                    <a:pt x="633" y="33"/>
                  </a:cubicBezTo>
                  <a:cubicBezTo>
                    <a:pt x="633" y="37"/>
                    <a:pt x="633" y="40"/>
                    <a:pt x="635" y="43"/>
                  </a:cubicBezTo>
                  <a:cubicBezTo>
                    <a:pt x="637" y="47"/>
                    <a:pt x="640" y="48"/>
                    <a:pt x="643" y="48"/>
                  </a:cubicBezTo>
                  <a:cubicBezTo>
                    <a:pt x="645" y="48"/>
                    <a:pt x="647" y="47"/>
                    <a:pt x="649" y="46"/>
                  </a:cubicBezTo>
                  <a:cubicBezTo>
                    <a:pt x="651" y="45"/>
                    <a:pt x="652" y="43"/>
                    <a:pt x="654" y="40"/>
                  </a:cubicBezTo>
                  <a:cubicBezTo>
                    <a:pt x="654" y="40"/>
                    <a:pt x="654" y="40"/>
                    <a:pt x="654" y="40"/>
                  </a:cubicBezTo>
                  <a:close/>
                  <a:moveTo>
                    <a:pt x="668" y="31"/>
                  </a:moveTo>
                  <a:cubicBezTo>
                    <a:pt x="668" y="37"/>
                    <a:pt x="669" y="40"/>
                    <a:pt x="671" y="43"/>
                  </a:cubicBezTo>
                  <a:cubicBezTo>
                    <a:pt x="674" y="46"/>
                    <a:pt x="677" y="48"/>
                    <a:pt x="680" y="48"/>
                  </a:cubicBezTo>
                  <a:cubicBezTo>
                    <a:pt x="682" y="48"/>
                    <a:pt x="684" y="47"/>
                    <a:pt x="685" y="46"/>
                  </a:cubicBezTo>
                  <a:cubicBezTo>
                    <a:pt x="687" y="45"/>
                    <a:pt x="688" y="43"/>
                    <a:pt x="689" y="39"/>
                  </a:cubicBezTo>
                  <a:cubicBezTo>
                    <a:pt x="691" y="40"/>
                    <a:pt x="691" y="40"/>
                    <a:pt x="691" y="40"/>
                  </a:cubicBezTo>
                  <a:cubicBezTo>
                    <a:pt x="690" y="43"/>
                    <a:pt x="689" y="47"/>
                    <a:pt x="686" y="49"/>
                  </a:cubicBezTo>
                  <a:cubicBezTo>
                    <a:pt x="684" y="52"/>
                    <a:pt x="681" y="53"/>
                    <a:pt x="677" y="53"/>
                  </a:cubicBezTo>
                  <a:cubicBezTo>
                    <a:pt x="673" y="53"/>
                    <a:pt x="670" y="52"/>
                    <a:pt x="667" y="49"/>
                  </a:cubicBezTo>
                  <a:cubicBezTo>
                    <a:pt x="664" y="45"/>
                    <a:pt x="663" y="41"/>
                    <a:pt x="663" y="36"/>
                  </a:cubicBezTo>
                  <a:cubicBezTo>
                    <a:pt x="663" y="30"/>
                    <a:pt x="665" y="25"/>
                    <a:pt x="667" y="22"/>
                  </a:cubicBezTo>
                  <a:cubicBezTo>
                    <a:pt x="670" y="19"/>
                    <a:pt x="674" y="17"/>
                    <a:pt x="678" y="17"/>
                  </a:cubicBezTo>
                  <a:cubicBezTo>
                    <a:pt x="682" y="17"/>
                    <a:pt x="685" y="19"/>
                    <a:pt x="687" y="21"/>
                  </a:cubicBezTo>
                  <a:cubicBezTo>
                    <a:pt x="690" y="23"/>
                    <a:pt x="691" y="27"/>
                    <a:pt x="691" y="31"/>
                  </a:cubicBezTo>
                  <a:cubicBezTo>
                    <a:pt x="668" y="31"/>
                    <a:pt x="668" y="31"/>
                    <a:pt x="668" y="31"/>
                  </a:cubicBezTo>
                  <a:close/>
                  <a:moveTo>
                    <a:pt x="668" y="29"/>
                  </a:moveTo>
                  <a:cubicBezTo>
                    <a:pt x="683" y="29"/>
                    <a:pt x="683" y="29"/>
                    <a:pt x="683" y="29"/>
                  </a:cubicBezTo>
                  <a:cubicBezTo>
                    <a:pt x="683" y="27"/>
                    <a:pt x="683" y="26"/>
                    <a:pt x="682" y="25"/>
                  </a:cubicBezTo>
                  <a:cubicBezTo>
                    <a:pt x="682" y="24"/>
                    <a:pt x="681" y="23"/>
                    <a:pt x="679" y="22"/>
                  </a:cubicBezTo>
                  <a:cubicBezTo>
                    <a:pt x="678" y="21"/>
                    <a:pt x="677" y="21"/>
                    <a:pt x="676" y="21"/>
                  </a:cubicBezTo>
                  <a:cubicBezTo>
                    <a:pt x="674" y="21"/>
                    <a:pt x="672" y="21"/>
                    <a:pt x="671" y="23"/>
                  </a:cubicBezTo>
                  <a:cubicBezTo>
                    <a:pt x="669" y="24"/>
                    <a:pt x="668" y="27"/>
                    <a:pt x="668" y="29"/>
                  </a:cubicBezTo>
                  <a:close/>
                  <a:moveTo>
                    <a:pt x="731" y="48"/>
                  </a:moveTo>
                  <a:cubicBezTo>
                    <a:pt x="728" y="51"/>
                    <a:pt x="726" y="52"/>
                    <a:pt x="725" y="53"/>
                  </a:cubicBezTo>
                  <a:cubicBezTo>
                    <a:pt x="724" y="53"/>
                    <a:pt x="722" y="53"/>
                    <a:pt x="721" y="53"/>
                  </a:cubicBezTo>
                  <a:cubicBezTo>
                    <a:pt x="719" y="53"/>
                    <a:pt x="717" y="53"/>
                    <a:pt x="715" y="51"/>
                  </a:cubicBezTo>
                  <a:cubicBezTo>
                    <a:pt x="714" y="49"/>
                    <a:pt x="713" y="47"/>
                    <a:pt x="713" y="45"/>
                  </a:cubicBezTo>
                  <a:cubicBezTo>
                    <a:pt x="713" y="43"/>
                    <a:pt x="714" y="41"/>
                    <a:pt x="715" y="40"/>
                  </a:cubicBezTo>
                  <a:cubicBezTo>
                    <a:pt x="715" y="39"/>
                    <a:pt x="717" y="37"/>
                    <a:pt x="720" y="35"/>
                  </a:cubicBezTo>
                  <a:cubicBezTo>
                    <a:pt x="722" y="34"/>
                    <a:pt x="726" y="32"/>
                    <a:pt x="732" y="30"/>
                  </a:cubicBezTo>
                  <a:cubicBezTo>
                    <a:pt x="732" y="29"/>
                    <a:pt x="732" y="29"/>
                    <a:pt x="732" y="29"/>
                  </a:cubicBezTo>
                  <a:cubicBezTo>
                    <a:pt x="732" y="25"/>
                    <a:pt x="731" y="23"/>
                    <a:pt x="730" y="22"/>
                  </a:cubicBezTo>
                  <a:cubicBezTo>
                    <a:pt x="729" y="21"/>
                    <a:pt x="728" y="20"/>
                    <a:pt x="726" y="20"/>
                  </a:cubicBezTo>
                  <a:cubicBezTo>
                    <a:pt x="724" y="20"/>
                    <a:pt x="723" y="20"/>
                    <a:pt x="722" y="21"/>
                  </a:cubicBezTo>
                  <a:cubicBezTo>
                    <a:pt x="721" y="22"/>
                    <a:pt x="721" y="23"/>
                    <a:pt x="721" y="24"/>
                  </a:cubicBezTo>
                  <a:cubicBezTo>
                    <a:pt x="721" y="26"/>
                    <a:pt x="721" y="26"/>
                    <a:pt x="721" y="26"/>
                  </a:cubicBezTo>
                  <a:cubicBezTo>
                    <a:pt x="721" y="27"/>
                    <a:pt x="721" y="28"/>
                    <a:pt x="720" y="29"/>
                  </a:cubicBezTo>
                  <a:cubicBezTo>
                    <a:pt x="720" y="29"/>
                    <a:pt x="719" y="29"/>
                    <a:pt x="718" y="29"/>
                  </a:cubicBezTo>
                  <a:cubicBezTo>
                    <a:pt x="717" y="29"/>
                    <a:pt x="717" y="29"/>
                    <a:pt x="716" y="29"/>
                  </a:cubicBezTo>
                  <a:cubicBezTo>
                    <a:pt x="716" y="28"/>
                    <a:pt x="715" y="27"/>
                    <a:pt x="715" y="26"/>
                  </a:cubicBezTo>
                  <a:cubicBezTo>
                    <a:pt x="715" y="24"/>
                    <a:pt x="717" y="22"/>
                    <a:pt x="719" y="20"/>
                  </a:cubicBezTo>
                  <a:cubicBezTo>
                    <a:pt x="721" y="18"/>
                    <a:pt x="724" y="17"/>
                    <a:pt x="727" y="17"/>
                  </a:cubicBezTo>
                  <a:cubicBezTo>
                    <a:pt x="730" y="17"/>
                    <a:pt x="733" y="17"/>
                    <a:pt x="735" y="19"/>
                  </a:cubicBezTo>
                  <a:cubicBezTo>
                    <a:pt x="736" y="19"/>
                    <a:pt x="737" y="21"/>
                    <a:pt x="738" y="22"/>
                  </a:cubicBezTo>
                  <a:cubicBezTo>
                    <a:pt x="738" y="23"/>
                    <a:pt x="739" y="25"/>
                    <a:pt x="739" y="29"/>
                  </a:cubicBezTo>
                  <a:cubicBezTo>
                    <a:pt x="739" y="40"/>
                    <a:pt x="739" y="40"/>
                    <a:pt x="739" y="40"/>
                  </a:cubicBezTo>
                  <a:cubicBezTo>
                    <a:pt x="739" y="43"/>
                    <a:pt x="739" y="45"/>
                    <a:pt x="739" y="46"/>
                  </a:cubicBezTo>
                  <a:cubicBezTo>
                    <a:pt x="739" y="47"/>
                    <a:pt x="739" y="47"/>
                    <a:pt x="739" y="48"/>
                  </a:cubicBezTo>
                  <a:cubicBezTo>
                    <a:pt x="739" y="48"/>
                    <a:pt x="739" y="48"/>
                    <a:pt x="740" y="48"/>
                  </a:cubicBezTo>
                  <a:cubicBezTo>
                    <a:pt x="740" y="48"/>
                    <a:pt x="741" y="48"/>
                    <a:pt x="741" y="48"/>
                  </a:cubicBezTo>
                  <a:cubicBezTo>
                    <a:pt x="741" y="47"/>
                    <a:pt x="743" y="47"/>
                    <a:pt x="744" y="45"/>
                  </a:cubicBezTo>
                  <a:cubicBezTo>
                    <a:pt x="744" y="47"/>
                    <a:pt x="744" y="47"/>
                    <a:pt x="744" y="47"/>
                  </a:cubicBezTo>
                  <a:cubicBezTo>
                    <a:pt x="741" y="51"/>
                    <a:pt x="739" y="53"/>
                    <a:pt x="736" y="53"/>
                  </a:cubicBezTo>
                  <a:cubicBezTo>
                    <a:pt x="735" y="53"/>
                    <a:pt x="734" y="52"/>
                    <a:pt x="733" y="51"/>
                  </a:cubicBezTo>
                  <a:cubicBezTo>
                    <a:pt x="732" y="51"/>
                    <a:pt x="731" y="50"/>
                    <a:pt x="731" y="48"/>
                  </a:cubicBezTo>
                  <a:close/>
                  <a:moveTo>
                    <a:pt x="731" y="45"/>
                  </a:moveTo>
                  <a:cubicBezTo>
                    <a:pt x="731" y="33"/>
                    <a:pt x="731" y="33"/>
                    <a:pt x="731" y="33"/>
                  </a:cubicBezTo>
                  <a:cubicBezTo>
                    <a:pt x="728" y="34"/>
                    <a:pt x="725" y="35"/>
                    <a:pt x="725" y="36"/>
                  </a:cubicBezTo>
                  <a:cubicBezTo>
                    <a:pt x="723" y="37"/>
                    <a:pt x="721" y="38"/>
                    <a:pt x="721" y="39"/>
                  </a:cubicBezTo>
                  <a:cubicBezTo>
                    <a:pt x="720" y="41"/>
                    <a:pt x="719" y="42"/>
                    <a:pt x="719" y="43"/>
                  </a:cubicBezTo>
                  <a:cubicBezTo>
                    <a:pt x="719" y="45"/>
                    <a:pt x="720" y="47"/>
                    <a:pt x="721" y="48"/>
                  </a:cubicBezTo>
                  <a:cubicBezTo>
                    <a:pt x="722" y="49"/>
                    <a:pt x="723" y="49"/>
                    <a:pt x="725" y="49"/>
                  </a:cubicBezTo>
                  <a:cubicBezTo>
                    <a:pt x="726" y="49"/>
                    <a:pt x="729" y="48"/>
                    <a:pt x="731" y="45"/>
                  </a:cubicBezTo>
                  <a:close/>
                  <a:moveTo>
                    <a:pt x="759" y="25"/>
                  </a:moveTo>
                  <a:cubicBezTo>
                    <a:pt x="763" y="20"/>
                    <a:pt x="766" y="18"/>
                    <a:pt x="769" y="18"/>
                  </a:cubicBezTo>
                  <a:cubicBezTo>
                    <a:pt x="771" y="18"/>
                    <a:pt x="773" y="18"/>
                    <a:pt x="774" y="19"/>
                  </a:cubicBezTo>
                  <a:cubicBezTo>
                    <a:pt x="775" y="20"/>
                    <a:pt x="777" y="21"/>
                    <a:pt x="777" y="23"/>
                  </a:cubicBezTo>
                  <a:cubicBezTo>
                    <a:pt x="778" y="25"/>
                    <a:pt x="778" y="27"/>
                    <a:pt x="778" y="30"/>
                  </a:cubicBezTo>
                  <a:cubicBezTo>
                    <a:pt x="778" y="45"/>
                    <a:pt x="778" y="45"/>
                    <a:pt x="778" y="45"/>
                  </a:cubicBezTo>
                  <a:cubicBezTo>
                    <a:pt x="778" y="47"/>
                    <a:pt x="778" y="48"/>
                    <a:pt x="779" y="49"/>
                  </a:cubicBezTo>
                  <a:cubicBezTo>
                    <a:pt x="779" y="50"/>
                    <a:pt x="779" y="50"/>
                    <a:pt x="780" y="51"/>
                  </a:cubicBezTo>
                  <a:cubicBezTo>
                    <a:pt x="780" y="51"/>
                    <a:pt x="781" y="51"/>
                    <a:pt x="783" y="51"/>
                  </a:cubicBezTo>
                  <a:cubicBezTo>
                    <a:pt x="783" y="52"/>
                    <a:pt x="783" y="52"/>
                    <a:pt x="783" y="52"/>
                  </a:cubicBezTo>
                  <a:cubicBezTo>
                    <a:pt x="767" y="52"/>
                    <a:pt x="767" y="52"/>
                    <a:pt x="767" y="52"/>
                  </a:cubicBezTo>
                  <a:cubicBezTo>
                    <a:pt x="767" y="51"/>
                    <a:pt x="767" y="51"/>
                    <a:pt x="767" y="51"/>
                  </a:cubicBezTo>
                  <a:cubicBezTo>
                    <a:pt x="768" y="51"/>
                    <a:pt x="768" y="51"/>
                    <a:pt x="768" y="51"/>
                  </a:cubicBezTo>
                  <a:cubicBezTo>
                    <a:pt x="769" y="51"/>
                    <a:pt x="770" y="51"/>
                    <a:pt x="771" y="50"/>
                  </a:cubicBezTo>
                  <a:cubicBezTo>
                    <a:pt x="772" y="50"/>
                    <a:pt x="772" y="49"/>
                    <a:pt x="772" y="48"/>
                  </a:cubicBezTo>
                  <a:cubicBezTo>
                    <a:pt x="772" y="48"/>
                    <a:pt x="772" y="47"/>
                    <a:pt x="772" y="45"/>
                  </a:cubicBezTo>
                  <a:cubicBezTo>
                    <a:pt x="772" y="31"/>
                    <a:pt x="772" y="31"/>
                    <a:pt x="772" y="31"/>
                  </a:cubicBezTo>
                  <a:cubicBezTo>
                    <a:pt x="772" y="27"/>
                    <a:pt x="772" y="25"/>
                    <a:pt x="771" y="24"/>
                  </a:cubicBezTo>
                  <a:cubicBezTo>
                    <a:pt x="770" y="23"/>
                    <a:pt x="769" y="22"/>
                    <a:pt x="767" y="22"/>
                  </a:cubicBezTo>
                  <a:cubicBezTo>
                    <a:pt x="764" y="22"/>
                    <a:pt x="761" y="23"/>
                    <a:pt x="759" y="27"/>
                  </a:cubicBezTo>
                  <a:cubicBezTo>
                    <a:pt x="759" y="45"/>
                    <a:pt x="759" y="45"/>
                    <a:pt x="759" y="45"/>
                  </a:cubicBezTo>
                  <a:cubicBezTo>
                    <a:pt x="759" y="47"/>
                    <a:pt x="759" y="48"/>
                    <a:pt x="759" y="49"/>
                  </a:cubicBezTo>
                  <a:cubicBezTo>
                    <a:pt x="759" y="50"/>
                    <a:pt x="760" y="50"/>
                    <a:pt x="760" y="51"/>
                  </a:cubicBezTo>
                  <a:cubicBezTo>
                    <a:pt x="761" y="51"/>
                    <a:pt x="762" y="51"/>
                    <a:pt x="764" y="51"/>
                  </a:cubicBezTo>
                  <a:cubicBezTo>
                    <a:pt x="764" y="52"/>
                    <a:pt x="764" y="52"/>
                    <a:pt x="764" y="52"/>
                  </a:cubicBezTo>
                  <a:cubicBezTo>
                    <a:pt x="748" y="52"/>
                    <a:pt x="748" y="52"/>
                    <a:pt x="748" y="52"/>
                  </a:cubicBezTo>
                  <a:cubicBezTo>
                    <a:pt x="748" y="51"/>
                    <a:pt x="748" y="51"/>
                    <a:pt x="748" y="51"/>
                  </a:cubicBezTo>
                  <a:cubicBezTo>
                    <a:pt x="749" y="51"/>
                    <a:pt x="749" y="51"/>
                    <a:pt x="749" y="51"/>
                  </a:cubicBezTo>
                  <a:cubicBezTo>
                    <a:pt x="750" y="51"/>
                    <a:pt x="751" y="51"/>
                    <a:pt x="752" y="50"/>
                  </a:cubicBezTo>
                  <a:cubicBezTo>
                    <a:pt x="752" y="49"/>
                    <a:pt x="753" y="47"/>
                    <a:pt x="753" y="45"/>
                  </a:cubicBezTo>
                  <a:cubicBezTo>
                    <a:pt x="753" y="32"/>
                    <a:pt x="753" y="32"/>
                    <a:pt x="753" y="32"/>
                  </a:cubicBezTo>
                  <a:cubicBezTo>
                    <a:pt x="753" y="28"/>
                    <a:pt x="753" y="25"/>
                    <a:pt x="752" y="24"/>
                  </a:cubicBezTo>
                  <a:cubicBezTo>
                    <a:pt x="752" y="23"/>
                    <a:pt x="752" y="23"/>
                    <a:pt x="751" y="22"/>
                  </a:cubicBezTo>
                  <a:cubicBezTo>
                    <a:pt x="751" y="22"/>
                    <a:pt x="751" y="22"/>
                    <a:pt x="750" y="22"/>
                  </a:cubicBezTo>
                  <a:cubicBezTo>
                    <a:pt x="749" y="22"/>
                    <a:pt x="748" y="22"/>
                    <a:pt x="747" y="22"/>
                  </a:cubicBezTo>
                  <a:cubicBezTo>
                    <a:pt x="747" y="21"/>
                    <a:pt x="747" y="21"/>
                    <a:pt x="747" y="21"/>
                  </a:cubicBezTo>
                  <a:cubicBezTo>
                    <a:pt x="757" y="17"/>
                    <a:pt x="757" y="17"/>
                    <a:pt x="757" y="17"/>
                  </a:cubicBezTo>
                  <a:cubicBezTo>
                    <a:pt x="759" y="17"/>
                    <a:pt x="759" y="17"/>
                    <a:pt x="759" y="17"/>
                  </a:cubicBezTo>
                  <a:cubicBezTo>
                    <a:pt x="759" y="25"/>
                    <a:pt x="759" y="25"/>
                    <a:pt x="759" y="25"/>
                  </a:cubicBezTo>
                  <a:close/>
                  <a:moveTo>
                    <a:pt x="812" y="49"/>
                  </a:moveTo>
                  <a:cubicBezTo>
                    <a:pt x="811" y="51"/>
                    <a:pt x="809" y="52"/>
                    <a:pt x="807" y="53"/>
                  </a:cubicBezTo>
                  <a:cubicBezTo>
                    <a:pt x="806" y="53"/>
                    <a:pt x="804" y="54"/>
                    <a:pt x="803" y="54"/>
                  </a:cubicBezTo>
                  <a:cubicBezTo>
                    <a:pt x="799" y="54"/>
                    <a:pt x="796" y="52"/>
                    <a:pt x="793" y="49"/>
                  </a:cubicBezTo>
                  <a:cubicBezTo>
                    <a:pt x="791" y="46"/>
                    <a:pt x="789" y="42"/>
                    <a:pt x="789" y="37"/>
                  </a:cubicBezTo>
                  <a:cubicBezTo>
                    <a:pt x="789" y="32"/>
                    <a:pt x="791" y="28"/>
                    <a:pt x="794" y="24"/>
                  </a:cubicBezTo>
                  <a:cubicBezTo>
                    <a:pt x="797" y="20"/>
                    <a:pt x="801" y="18"/>
                    <a:pt x="805" y="18"/>
                  </a:cubicBezTo>
                  <a:cubicBezTo>
                    <a:pt x="808" y="18"/>
                    <a:pt x="810" y="19"/>
                    <a:pt x="812" y="21"/>
                  </a:cubicBezTo>
                  <a:cubicBezTo>
                    <a:pt x="812" y="14"/>
                    <a:pt x="812" y="14"/>
                    <a:pt x="812" y="14"/>
                  </a:cubicBezTo>
                  <a:cubicBezTo>
                    <a:pt x="812" y="10"/>
                    <a:pt x="812" y="8"/>
                    <a:pt x="812" y="7"/>
                  </a:cubicBezTo>
                  <a:cubicBezTo>
                    <a:pt x="812" y="6"/>
                    <a:pt x="811" y="5"/>
                    <a:pt x="811" y="5"/>
                  </a:cubicBezTo>
                  <a:cubicBezTo>
                    <a:pt x="811" y="5"/>
                    <a:pt x="810" y="5"/>
                    <a:pt x="809" y="5"/>
                  </a:cubicBezTo>
                  <a:cubicBezTo>
                    <a:pt x="809" y="5"/>
                    <a:pt x="808" y="5"/>
                    <a:pt x="807" y="5"/>
                  </a:cubicBezTo>
                  <a:cubicBezTo>
                    <a:pt x="807" y="4"/>
                    <a:pt x="807" y="4"/>
                    <a:pt x="807" y="4"/>
                  </a:cubicBezTo>
                  <a:cubicBezTo>
                    <a:pt x="816" y="0"/>
                    <a:pt x="816" y="0"/>
                    <a:pt x="816" y="0"/>
                  </a:cubicBezTo>
                  <a:cubicBezTo>
                    <a:pt x="818" y="0"/>
                    <a:pt x="818" y="0"/>
                    <a:pt x="818" y="0"/>
                  </a:cubicBezTo>
                  <a:cubicBezTo>
                    <a:pt x="818" y="39"/>
                    <a:pt x="818" y="39"/>
                    <a:pt x="818" y="39"/>
                  </a:cubicBezTo>
                  <a:cubicBezTo>
                    <a:pt x="818" y="43"/>
                    <a:pt x="818" y="45"/>
                    <a:pt x="818" y="46"/>
                  </a:cubicBezTo>
                  <a:cubicBezTo>
                    <a:pt x="818" y="47"/>
                    <a:pt x="819" y="48"/>
                    <a:pt x="819" y="48"/>
                  </a:cubicBezTo>
                  <a:cubicBezTo>
                    <a:pt x="819" y="49"/>
                    <a:pt x="820" y="49"/>
                    <a:pt x="820" y="49"/>
                  </a:cubicBezTo>
                  <a:cubicBezTo>
                    <a:pt x="821" y="49"/>
                    <a:pt x="822" y="48"/>
                    <a:pt x="823" y="48"/>
                  </a:cubicBezTo>
                  <a:cubicBezTo>
                    <a:pt x="823" y="49"/>
                    <a:pt x="823" y="49"/>
                    <a:pt x="823" y="49"/>
                  </a:cubicBezTo>
                  <a:cubicBezTo>
                    <a:pt x="813" y="53"/>
                    <a:pt x="813" y="53"/>
                    <a:pt x="813" y="53"/>
                  </a:cubicBezTo>
                  <a:cubicBezTo>
                    <a:pt x="812" y="53"/>
                    <a:pt x="812" y="53"/>
                    <a:pt x="812" y="53"/>
                  </a:cubicBezTo>
                  <a:cubicBezTo>
                    <a:pt x="812" y="49"/>
                    <a:pt x="812" y="49"/>
                    <a:pt x="812" y="49"/>
                  </a:cubicBezTo>
                  <a:close/>
                  <a:moveTo>
                    <a:pt x="812" y="46"/>
                  </a:moveTo>
                  <a:cubicBezTo>
                    <a:pt x="812" y="29"/>
                    <a:pt x="812" y="29"/>
                    <a:pt x="812" y="29"/>
                  </a:cubicBezTo>
                  <a:cubicBezTo>
                    <a:pt x="812" y="27"/>
                    <a:pt x="812" y="25"/>
                    <a:pt x="811" y="24"/>
                  </a:cubicBezTo>
                  <a:cubicBezTo>
                    <a:pt x="810" y="23"/>
                    <a:pt x="809" y="22"/>
                    <a:pt x="808" y="21"/>
                  </a:cubicBezTo>
                  <a:cubicBezTo>
                    <a:pt x="807" y="20"/>
                    <a:pt x="806" y="20"/>
                    <a:pt x="805" y="20"/>
                  </a:cubicBezTo>
                  <a:cubicBezTo>
                    <a:pt x="803" y="20"/>
                    <a:pt x="801" y="21"/>
                    <a:pt x="799" y="23"/>
                  </a:cubicBezTo>
                  <a:cubicBezTo>
                    <a:pt x="797" y="25"/>
                    <a:pt x="796" y="29"/>
                    <a:pt x="796" y="34"/>
                  </a:cubicBezTo>
                  <a:cubicBezTo>
                    <a:pt x="796" y="39"/>
                    <a:pt x="797" y="43"/>
                    <a:pt x="799" y="45"/>
                  </a:cubicBezTo>
                  <a:cubicBezTo>
                    <a:pt x="801" y="48"/>
                    <a:pt x="803" y="49"/>
                    <a:pt x="806" y="49"/>
                  </a:cubicBezTo>
                  <a:cubicBezTo>
                    <a:pt x="808" y="50"/>
                    <a:pt x="810" y="49"/>
                    <a:pt x="812" y="46"/>
                  </a:cubicBezTo>
                  <a:close/>
                  <a:moveTo>
                    <a:pt x="883" y="3"/>
                  </a:moveTo>
                  <a:cubicBezTo>
                    <a:pt x="883" y="14"/>
                    <a:pt x="883" y="14"/>
                    <a:pt x="883" y="14"/>
                  </a:cubicBezTo>
                  <a:cubicBezTo>
                    <a:pt x="882" y="14"/>
                    <a:pt x="882" y="14"/>
                    <a:pt x="882" y="14"/>
                  </a:cubicBezTo>
                  <a:cubicBezTo>
                    <a:pt x="882" y="12"/>
                    <a:pt x="881" y="11"/>
                    <a:pt x="881" y="10"/>
                  </a:cubicBezTo>
                  <a:cubicBezTo>
                    <a:pt x="880" y="8"/>
                    <a:pt x="879" y="7"/>
                    <a:pt x="878" y="7"/>
                  </a:cubicBezTo>
                  <a:cubicBezTo>
                    <a:pt x="877" y="6"/>
                    <a:pt x="875" y="5"/>
                    <a:pt x="873" y="5"/>
                  </a:cubicBezTo>
                  <a:cubicBezTo>
                    <a:pt x="867" y="5"/>
                    <a:pt x="867" y="5"/>
                    <a:pt x="867" y="5"/>
                  </a:cubicBezTo>
                  <a:cubicBezTo>
                    <a:pt x="867" y="44"/>
                    <a:pt x="867" y="44"/>
                    <a:pt x="867" y="44"/>
                  </a:cubicBezTo>
                  <a:cubicBezTo>
                    <a:pt x="867" y="47"/>
                    <a:pt x="867" y="49"/>
                    <a:pt x="867" y="49"/>
                  </a:cubicBezTo>
                  <a:cubicBezTo>
                    <a:pt x="868" y="51"/>
                    <a:pt x="870" y="51"/>
                    <a:pt x="871" y="51"/>
                  </a:cubicBezTo>
                  <a:cubicBezTo>
                    <a:pt x="873" y="51"/>
                    <a:pt x="873" y="51"/>
                    <a:pt x="873" y="51"/>
                  </a:cubicBezTo>
                  <a:cubicBezTo>
                    <a:pt x="873" y="52"/>
                    <a:pt x="873" y="52"/>
                    <a:pt x="873" y="52"/>
                  </a:cubicBezTo>
                  <a:cubicBezTo>
                    <a:pt x="853" y="52"/>
                    <a:pt x="853" y="52"/>
                    <a:pt x="853" y="52"/>
                  </a:cubicBezTo>
                  <a:cubicBezTo>
                    <a:pt x="853" y="51"/>
                    <a:pt x="853" y="51"/>
                    <a:pt x="853" y="51"/>
                  </a:cubicBezTo>
                  <a:cubicBezTo>
                    <a:pt x="854" y="51"/>
                    <a:pt x="854" y="51"/>
                    <a:pt x="854" y="51"/>
                  </a:cubicBezTo>
                  <a:cubicBezTo>
                    <a:pt x="856" y="51"/>
                    <a:pt x="858" y="50"/>
                    <a:pt x="859" y="49"/>
                  </a:cubicBezTo>
                  <a:cubicBezTo>
                    <a:pt x="859" y="48"/>
                    <a:pt x="859" y="47"/>
                    <a:pt x="859" y="43"/>
                  </a:cubicBezTo>
                  <a:cubicBezTo>
                    <a:pt x="859" y="5"/>
                    <a:pt x="859" y="5"/>
                    <a:pt x="859" y="5"/>
                  </a:cubicBezTo>
                  <a:cubicBezTo>
                    <a:pt x="853" y="5"/>
                    <a:pt x="853" y="5"/>
                    <a:pt x="853" y="5"/>
                  </a:cubicBezTo>
                  <a:cubicBezTo>
                    <a:pt x="851" y="5"/>
                    <a:pt x="849" y="5"/>
                    <a:pt x="849" y="6"/>
                  </a:cubicBezTo>
                  <a:cubicBezTo>
                    <a:pt x="847" y="6"/>
                    <a:pt x="846" y="7"/>
                    <a:pt x="845" y="9"/>
                  </a:cubicBezTo>
                  <a:cubicBezTo>
                    <a:pt x="845" y="10"/>
                    <a:pt x="844" y="12"/>
                    <a:pt x="844" y="14"/>
                  </a:cubicBezTo>
                  <a:cubicBezTo>
                    <a:pt x="843" y="14"/>
                    <a:pt x="843" y="14"/>
                    <a:pt x="843" y="14"/>
                  </a:cubicBezTo>
                  <a:cubicBezTo>
                    <a:pt x="843" y="3"/>
                    <a:pt x="843" y="3"/>
                    <a:pt x="843" y="3"/>
                  </a:cubicBezTo>
                  <a:cubicBezTo>
                    <a:pt x="883" y="3"/>
                    <a:pt x="883" y="3"/>
                    <a:pt x="883" y="3"/>
                  </a:cubicBezTo>
                  <a:close/>
                  <a:moveTo>
                    <a:pt x="891" y="31"/>
                  </a:moveTo>
                  <a:cubicBezTo>
                    <a:pt x="891" y="37"/>
                    <a:pt x="893" y="40"/>
                    <a:pt x="895" y="43"/>
                  </a:cubicBezTo>
                  <a:cubicBezTo>
                    <a:pt x="897" y="46"/>
                    <a:pt x="900" y="48"/>
                    <a:pt x="903" y="48"/>
                  </a:cubicBezTo>
                  <a:cubicBezTo>
                    <a:pt x="905" y="48"/>
                    <a:pt x="907" y="47"/>
                    <a:pt x="909" y="46"/>
                  </a:cubicBezTo>
                  <a:cubicBezTo>
                    <a:pt x="911" y="45"/>
                    <a:pt x="912" y="43"/>
                    <a:pt x="913" y="39"/>
                  </a:cubicBezTo>
                  <a:cubicBezTo>
                    <a:pt x="914" y="40"/>
                    <a:pt x="914" y="40"/>
                    <a:pt x="914" y="40"/>
                  </a:cubicBezTo>
                  <a:cubicBezTo>
                    <a:pt x="914" y="43"/>
                    <a:pt x="912" y="47"/>
                    <a:pt x="910" y="49"/>
                  </a:cubicBezTo>
                  <a:cubicBezTo>
                    <a:pt x="907" y="52"/>
                    <a:pt x="904" y="53"/>
                    <a:pt x="901" y="53"/>
                  </a:cubicBezTo>
                  <a:cubicBezTo>
                    <a:pt x="897" y="53"/>
                    <a:pt x="893" y="52"/>
                    <a:pt x="891" y="49"/>
                  </a:cubicBezTo>
                  <a:cubicBezTo>
                    <a:pt x="888" y="45"/>
                    <a:pt x="887" y="41"/>
                    <a:pt x="887" y="36"/>
                  </a:cubicBezTo>
                  <a:cubicBezTo>
                    <a:pt x="887" y="30"/>
                    <a:pt x="888" y="25"/>
                    <a:pt x="891" y="22"/>
                  </a:cubicBezTo>
                  <a:cubicBezTo>
                    <a:pt x="894" y="19"/>
                    <a:pt x="897" y="17"/>
                    <a:pt x="902" y="17"/>
                  </a:cubicBezTo>
                  <a:cubicBezTo>
                    <a:pt x="905" y="17"/>
                    <a:pt x="909" y="19"/>
                    <a:pt x="911" y="21"/>
                  </a:cubicBezTo>
                  <a:cubicBezTo>
                    <a:pt x="913" y="23"/>
                    <a:pt x="915" y="27"/>
                    <a:pt x="915" y="31"/>
                  </a:cubicBezTo>
                  <a:cubicBezTo>
                    <a:pt x="891" y="31"/>
                    <a:pt x="891" y="31"/>
                    <a:pt x="891" y="31"/>
                  </a:cubicBezTo>
                  <a:close/>
                  <a:moveTo>
                    <a:pt x="891" y="29"/>
                  </a:moveTo>
                  <a:cubicBezTo>
                    <a:pt x="907" y="29"/>
                    <a:pt x="907" y="29"/>
                    <a:pt x="907" y="29"/>
                  </a:cubicBezTo>
                  <a:cubicBezTo>
                    <a:pt x="907" y="27"/>
                    <a:pt x="906" y="26"/>
                    <a:pt x="906" y="25"/>
                  </a:cubicBezTo>
                  <a:cubicBezTo>
                    <a:pt x="905" y="24"/>
                    <a:pt x="904" y="23"/>
                    <a:pt x="903" y="22"/>
                  </a:cubicBezTo>
                  <a:cubicBezTo>
                    <a:pt x="902" y="21"/>
                    <a:pt x="901" y="21"/>
                    <a:pt x="899" y="21"/>
                  </a:cubicBezTo>
                  <a:cubicBezTo>
                    <a:pt x="897" y="21"/>
                    <a:pt x="896" y="21"/>
                    <a:pt x="894" y="23"/>
                  </a:cubicBezTo>
                  <a:cubicBezTo>
                    <a:pt x="893" y="24"/>
                    <a:pt x="892" y="27"/>
                    <a:pt x="891"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 name="Freeform 35"/>
            <p:cNvSpPr>
              <a:spLocks noEditPoints="1"/>
            </p:cNvSpPr>
            <p:nvPr userDrawn="1"/>
          </p:nvSpPr>
          <p:spPr bwMode="auto">
            <a:xfrm>
              <a:off x="10679194" y="4943758"/>
              <a:ext cx="873127" cy="103187"/>
            </a:xfrm>
            <a:custGeom>
              <a:avLst/>
              <a:gdLst>
                <a:gd name="T0" fmla="*/ 23 w 586"/>
                <a:gd name="T1" fmla="*/ 21 h 69"/>
                <a:gd name="T2" fmla="*/ 8 w 586"/>
                <a:gd name="T3" fmla="*/ 24 h 69"/>
                <a:gd name="T4" fmla="*/ 45 w 586"/>
                <a:gd name="T5" fmla="*/ 26 h 69"/>
                <a:gd name="T6" fmla="*/ 66 w 586"/>
                <a:gd name="T7" fmla="*/ 52 h 69"/>
                <a:gd name="T8" fmla="*/ 58 w 586"/>
                <a:gd name="T9" fmla="*/ 46 h 69"/>
                <a:gd name="T10" fmla="*/ 46 w 586"/>
                <a:gd name="T11" fmla="*/ 50 h 69"/>
                <a:gd name="T12" fmla="*/ 40 w 586"/>
                <a:gd name="T13" fmla="*/ 46 h 69"/>
                <a:gd name="T14" fmla="*/ 45 w 586"/>
                <a:gd name="T15" fmla="*/ 1 h 69"/>
                <a:gd name="T16" fmla="*/ 106 w 586"/>
                <a:gd name="T17" fmla="*/ 52 h 69"/>
                <a:gd name="T18" fmla="*/ 98 w 586"/>
                <a:gd name="T19" fmla="*/ 46 h 69"/>
                <a:gd name="T20" fmla="*/ 90 w 586"/>
                <a:gd name="T21" fmla="*/ 52 h 69"/>
                <a:gd name="T22" fmla="*/ 78 w 586"/>
                <a:gd name="T23" fmla="*/ 25 h 69"/>
                <a:gd name="T24" fmla="*/ 132 w 586"/>
                <a:gd name="T25" fmla="*/ 19 h 69"/>
                <a:gd name="T26" fmla="*/ 118 w 586"/>
                <a:gd name="T27" fmla="*/ 28 h 69"/>
                <a:gd name="T28" fmla="*/ 133 w 586"/>
                <a:gd name="T29" fmla="*/ 52 h 69"/>
                <a:gd name="T30" fmla="*/ 169 w 586"/>
                <a:gd name="T31" fmla="*/ 52 h 69"/>
                <a:gd name="T32" fmla="*/ 161 w 586"/>
                <a:gd name="T33" fmla="*/ 15 h 69"/>
                <a:gd name="T34" fmla="*/ 167 w 586"/>
                <a:gd name="T35" fmla="*/ 1 h 69"/>
                <a:gd name="T36" fmla="*/ 181 w 586"/>
                <a:gd name="T37" fmla="*/ 38 h 69"/>
                <a:gd name="T38" fmla="*/ 189 w 586"/>
                <a:gd name="T39" fmla="*/ 47 h 69"/>
                <a:gd name="T40" fmla="*/ 222 w 586"/>
                <a:gd name="T41" fmla="*/ 31 h 69"/>
                <a:gd name="T42" fmla="*/ 252 w 586"/>
                <a:gd name="T43" fmla="*/ 24 h 69"/>
                <a:gd name="T44" fmla="*/ 228 w 586"/>
                <a:gd name="T45" fmla="*/ 44 h 69"/>
                <a:gd name="T46" fmla="*/ 249 w 586"/>
                <a:gd name="T47" fmla="*/ 64 h 69"/>
                <a:gd name="T48" fmla="*/ 223 w 586"/>
                <a:gd name="T49" fmla="*/ 48 h 69"/>
                <a:gd name="T50" fmla="*/ 240 w 586"/>
                <a:gd name="T51" fmla="*/ 39 h 69"/>
                <a:gd name="T52" fmla="*/ 238 w 586"/>
                <a:gd name="T53" fmla="*/ 66 h 69"/>
                <a:gd name="T54" fmla="*/ 274 w 586"/>
                <a:gd name="T55" fmla="*/ 21 h 69"/>
                <a:gd name="T56" fmla="*/ 286 w 586"/>
                <a:gd name="T57" fmla="*/ 21 h 69"/>
                <a:gd name="T58" fmla="*/ 290 w 586"/>
                <a:gd name="T59" fmla="*/ 25 h 69"/>
                <a:gd name="T60" fmla="*/ 267 w 586"/>
                <a:gd name="T61" fmla="*/ 62 h 69"/>
                <a:gd name="T62" fmla="*/ 258 w 586"/>
                <a:gd name="T63" fmla="*/ 20 h 69"/>
                <a:gd name="T64" fmla="*/ 319 w 586"/>
                <a:gd name="T65" fmla="*/ 49 h 69"/>
                <a:gd name="T66" fmla="*/ 322 w 586"/>
                <a:gd name="T67" fmla="*/ 34 h 69"/>
                <a:gd name="T68" fmla="*/ 368 w 586"/>
                <a:gd name="T69" fmla="*/ 45 h 69"/>
                <a:gd name="T70" fmla="*/ 360 w 586"/>
                <a:gd name="T71" fmla="*/ 52 h 69"/>
                <a:gd name="T72" fmla="*/ 364 w 586"/>
                <a:gd name="T73" fmla="*/ 8 h 69"/>
                <a:gd name="T74" fmla="*/ 378 w 586"/>
                <a:gd name="T75" fmla="*/ 6 h 69"/>
                <a:gd name="T76" fmla="*/ 377 w 586"/>
                <a:gd name="T77" fmla="*/ 22 h 69"/>
                <a:gd name="T78" fmla="*/ 408 w 586"/>
                <a:gd name="T79" fmla="*/ 16 h 69"/>
                <a:gd name="T80" fmla="*/ 433 w 586"/>
                <a:gd name="T81" fmla="*/ 52 h 69"/>
                <a:gd name="T82" fmla="*/ 435 w 586"/>
                <a:gd name="T83" fmla="*/ 6 h 69"/>
                <a:gd name="T84" fmla="*/ 476 w 586"/>
                <a:gd name="T85" fmla="*/ 20 h 69"/>
                <a:gd name="T86" fmla="*/ 468 w 586"/>
                <a:gd name="T87" fmla="*/ 54 h 69"/>
                <a:gd name="T88" fmla="*/ 472 w 586"/>
                <a:gd name="T89" fmla="*/ 24 h 69"/>
                <a:gd name="T90" fmla="*/ 466 w 586"/>
                <a:gd name="T91" fmla="*/ 54 h 69"/>
                <a:gd name="T92" fmla="*/ 454 w 586"/>
                <a:gd name="T93" fmla="*/ 6 h 69"/>
                <a:gd name="T94" fmla="*/ 502 w 586"/>
                <a:gd name="T95" fmla="*/ 5 h 69"/>
                <a:gd name="T96" fmla="*/ 502 w 586"/>
                <a:gd name="T97" fmla="*/ 46 h 69"/>
                <a:gd name="T98" fmla="*/ 495 w 586"/>
                <a:gd name="T99" fmla="*/ 50 h 69"/>
                <a:gd name="T100" fmla="*/ 500 w 586"/>
                <a:gd name="T101" fmla="*/ 19 h 69"/>
                <a:gd name="T102" fmla="*/ 544 w 586"/>
                <a:gd name="T103" fmla="*/ 50 h 69"/>
                <a:gd name="T104" fmla="*/ 538 w 586"/>
                <a:gd name="T105" fmla="*/ 49 h 69"/>
                <a:gd name="T106" fmla="*/ 526 w 586"/>
                <a:gd name="T107" fmla="*/ 52 h 69"/>
                <a:gd name="T108" fmla="*/ 518 w 586"/>
                <a:gd name="T109" fmla="*/ 33 h 69"/>
                <a:gd name="T110" fmla="*/ 524 w 586"/>
                <a:gd name="T111" fmla="*/ 26 h 69"/>
                <a:gd name="T112" fmla="*/ 574 w 586"/>
                <a:gd name="T113" fmla="*/ 31 h 69"/>
                <a:gd name="T114" fmla="*/ 560 w 586"/>
                <a:gd name="T115" fmla="*/ 30 h 69"/>
                <a:gd name="T116" fmla="*/ 580 w 586"/>
                <a:gd name="T117" fmla="*/ 41 h 69"/>
                <a:gd name="T118" fmla="*/ 575 w 586"/>
                <a:gd name="T119" fmla="*/ 52 h 69"/>
                <a:gd name="T120" fmla="*/ 566 w 586"/>
                <a:gd name="T121" fmla="*/ 5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86" h="69">
                  <a:moveTo>
                    <a:pt x="27" y="41"/>
                  </a:moveTo>
                  <a:cubicBezTo>
                    <a:pt x="26" y="45"/>
                    <a:pt x="24" y="49"/>
                    <a:pt x="22" y="51"/>
                  </a:cubicBezTo>
                  <a:cubicBezTo>
                    <a:pt x="19" y="54"/>
                    <a:pt x="16" y="55"/>
                    <a:pt x="13" y="55"/>
                  </a:cubicBezTo>
                  <a:cubicBezTo>
                    <a:pt x="10" y="55"/>
                    <a:pt x="6" y="53"/>
                    <a:pt x="4" y="50"/>
                  </a:cubicBezTo>
                  <a:cubicBezTo>
                    <a:pt x="1" y="47"/>
                    <a:pt x="0" y="42"/>
                    <a:pt x="0" y="37"/>
                  </a:cubicBezTo>
                  <a:cubicBezTo>
                    <a:pt x="0" y="32"/>
                    <a:pt x="1" y="27"/>
                    <a:pt x="4" y="24"/>
                  </a:cubicBezTo>
                  <a:cubicBezTo>
                    <a:pt x="7" y="20"/>
                    <a:pt x="11" y="18"/>
                    <a:pt x="15" y="18"/>
                  </a:cubicBezTo>
                  <a:cubicBezTo>
                    <a:pt x="18" y="18"/>
                    <a:pt x="21" y="19"/>
                    <a:pt x="23" y="21"/>
                  </a:cubicBezTo>
                  <a:cubicBezTo>
                    <a:pt x="25" y="23"/>
                    <a:pt x="26" y="25"/>
                    <a:pt x="26" y="27"/>
                  </a:cubicBezTo>
                  <a:cubicBezTo>
                    <a:pt x="26" y="28"/>
                    <a:pt x="26" y="28"/>
                    <a:pt x="26" y="29"/>
                  </a:cubicBezTo>
                  <a:cubicBezTo>
                    <a:pt x="25" y="30"/>
                    <a:pt x="24" y="30"/>
                    <a:pt x="23" y="30"/>
                  </a:cubicBezTo>
                  <a:cubicBezTo>
                    <a:pt x="22" y="30"/>
                    <a:pt x="21" y="30"/>
                    <a:pt x="20" y="28"/>
                  </a:cubicBezTo>
                  <a:cubicBezTo>
                    <a:pt x="20" y="28"/>
                    <a:pt x="19" y="27"/>
                    <a:pt x="19" y="26"/>
                  </a:cubicBezTo>
                  <a:cubicBezTo>
                    <a:pt x="19" y="24"/>
                    <a:pt x="18" y="23"/>
                    <a:pt x="18" y="22"/>
                  </a:cubicBezTo>
                  <a:cubicBezTo>
                    <a:pt x="17" y="22"/>
                    <a:pt x="16" y="21"/>
                    <a:pt x="14" y="21"/>
                  </a:cubicBezTo>
                  <a:cubicBezTo>
                    <a:pt x="12" y="21"/>
                    <a:pt x="10" y="22"/>
                    <a:pt x="8" y="24"/>
                  </a:cubicBezTo>
                  <a:cubicBezTo>
                    <a:pt x="6" y="26"/>
                    <a:pt x="6" y="30"/>
                    <a:pt x="6" y="34"/>
                  </a:cubicBezTo>
                  <a:cubicBezTo>
                    <a:pt x="6" y="38"/>
                    <a:pt x="6" y="41"/>
                    <a:pt x="8" y="44"/>
                  </a:cubicBezTo>
                  <a:cubicBezTo>
                    <a:pt x="10" y="48"/>
                    <a:pt x="13" y="49"/>
                    <a:pt x="16" y="49"/>
                  </a:cubicBezTo>
                  <a:cubicBezTo>
                    <a:pt x="18" y="49"/>
                    <a:pt x="20" y="48"/>
                    <a:pt x="22" y="47"/>
                  </a:cubicBezTo>
                  <a:cubicBezTo>
                    <a:pt x="24" y="46"/>
                    <a:pt x="25" y="44"/>
                    <a:pt x="27" y="41"/>
                  </a:cubicBezTo>
                  <a:cubicBezTo>
                    <a:pt x="27" y="41"/>
                    <a:pt x="27" y="41"/>
                    <a:pt x="27" y="41"/>
                  </a:cubicBezTo>
                  <a:close/>
                  <a:moveTo>
                    <a:pt x="45" y="1"/>
                  </a:moveTo>
                  <a:cubicBezTo>
                    <a:pt x="45" y="26"/>
                    <a:pt x="45" y="26"/>
                    <a:pt x="45" y="26"/>
                  </a:cubicBezTo>
                  <a:cubicBezTo>
                    <a:pt x="48" y="22"/>
                    <a:pt x="50" y="21"/>
                    <a:pt x="51" y="20"/>
                  </a:cubicBezTo>
                  <a:cubicBezTo>
                    <a:pt x="53" y="19"/>
                    <a:pt x="54" y="18"/>
                    <a:pt x="56" y="18"/>
                  </a:cubicBezTo>
                  <a:cubicBezTo>
                    <a:pt x="58" y="18"/>
                    <a:pt x="60" y="19"/>
                    <a:pt x="61" y="20"/>
                  </a:cubicBezTo>
                  <a:cubicBezTo>
                    <a:pt x="62" y="21"/>
                    <a:pt x="63" y="23"/>
                    <a:pt x="64" y="25"/>
                  </a:cubicBezTo>
                  <a:cubicBezTo>
                    <a:pt x="64" y="27"/>
                    <a:pt x="64" y="30"/>
                    <a:pt x="64" y="34"/>
                  </a:cubicBezTo>
                  <a:cubicBezTo>
                    <a:pt x="64" y="46"/>
                    <a:pt x="64" y="46"/>
                    <a:pt x="64" y="46"/>
                  </a:cubicBezTo>
                  <a:cubicBezTo>
                    <a:pt x="64" y="48"/>
                    <a:pt x="64" y="50"/>
                    <a:pt x="65" y="50"/>
                  </a:cubicBezTo>
                  <a:cubicBezTo>
                    <a:pt x="65" y="51"/>
                    <a:pt x="66" y="52"/>
                    <a:pt x="66" y="52"/>
                  </a:cubicBezTo>
                  <a:cubicBezTo>
                    <a:pt x="66" y="52"/>
                    <a:pt x="68" y="52"/>
                    <a:pt x="69" y="52"/>
                  </a:cubicBezTo>
                  <a:cubicBezTo>
                    <a:pt x="69" y="54"/>
                    <a:pt x="69" y="54"/>
                    <a:pt x="69" y="54"/>
                  </a:cubicBezTo>
                  <a:cubicBezTo>
                    <a:pt x="53" y="54"/>
                    <a:pt x="53" y="54"/>
                    <a:pt x="53" y="54"/>
                  </a:cubicBezTo>
                  <a:cubicBezTo>
                    <a:pt x="53" y="52"/>
                    <a:pt x="53" y="52"/>
                    <a:pt x="53" y="52"/>
                  </a:cubicBezTo>
                  <a:cubicBezTo>
                    <a:pt x="54" y="52"/>
                    <a:pt x="54" y="52"/>
                    <a:pt x="54" y="52"/>
                  </a:cubicBezTo>
                  <a:cubicBezTo>
                    <a:pt x="56" y="52"/>
                    <a:pt x="56" y="52"/>
                    <a:pt x="57" y="52"/>
                  </a:cubicBezTo>
                  <a:cubicBezTo>
                    <a:pt x="58" y="51"/>
                    <a:pt x="58" y="50"/>
                    <a:pt x="58" y="50"/>
                  </a:cubicBezTo>
                  <a:cubicBezTo>
                    <a:pt x="58" y="49"/>
                    <a:pt x="58" y="48"/>
                    <a:pt x="58" y="46"/>
                  </a:cubicBezTo>
                  <a:cubicBezTo>
                    <a:pt x="58" y="34"/>
                    <a:pt x="58" y="34"/>
                    <a:pt x="58" y="34"/>
                  </a:cubicBezTo>
                  <a:cubicBezTo>
                    <a:pt x="58" y="30"/>
                    <a:pt x="58" y="28"/>
                    <a:pt x="58" y="27"/>
                  </a:cubicBezTo>
                  <a:cubicBezTo>
                    <a:pt x="58" y="26"/>
                    <a:pt x="57" y="25"/>
                    <a:pt x="56" y="24"/>
                  </a:cubicBezTo>
                  <a:cubicBezTo>
                    <a:pt x="56" y="24"/>
                    <a:pt x="55" y="23"/>
                    <a:pt x="54" y="23"/>
                  </a:cubicBezTo>
                  <a:cubicBezTo>
                    <a:pt x="52" y="23"/>
                    <a:pt x="51" y="24"/>
                    <a:pt x="50" y="24"/>
                  </a:cubicBezTo>
                  <a:cubicBezTo>
                    <a:pt x="49" y="25"/>
                    <a:pt x="47" y="26"/>
                    <a:pt x="46" y="28"/>
                  </a:cubicBezTo>
                  <a:cubicBezTo>
                    <a:pt x="46" y="46"/>
                    <a:pt x="46" y="46"/>
                    <a:pt x="46" y="46"/>
                  </a:cubicBezTo>
                  <a:cubicBezTo>
                    <a:pt x="46" y="48"/>
                    <a:pt x="46" y="50"/>
                    <a:pt x="46" y="50"/>
                  </a:cubicBezTo>
                  <a:cubicBezTo>
                    <a:pt x="46" y="51"/>
                    <a:pt x="47" y="52"/>
                    <a:pt x="47" y="52"/>
                  </a:cubicBezTo>
                  <a:cubicBezTo>
                    <a:pt x="48" y="52"/>
                    <a:pt x="49" y="52"/>
                    <a:pt x="51" y="52"/>
                  </a:cubicBezTo>
                  <a:cubicBezTo>
                    <a:pt x="51" y="54"/>
                    <a:pt x="51" y="54"/>
                    <a:pt x="51" y="54"/>
                  </a:cubicBezTo>
                  <a:cubicBezTo>
                    <a:pt x="34" y="54"/>
                    <a:pt x="34" y="54"/>
                    <a:pt x="34" y="54"/>
                  </a:cubicBezTo>
                  <a:cubicBezTo>
                    <a:pt x="34" y="52"/>
                    <a:pt x="34" y="52"/>
                    <a:pt x="34" y="52"/>
                  </a:cubicBezTo>
                  <a:cubicBezTo>
                    <a:pt x="36" y="52"/>
                    <a:pt x="37" y="52"/>
                    <a:pt x="38" y="52"/>
                  </a:cubicBezTo>
                  <a:cubicBezTo>
                    <a:pt x="38" y="51"/>
                    <a:pt x="39" y="51"/>
                    <a:pt x="39" y="50"/>
                  </a:cubicBezTo>
                  <a:cubicBezTo>
                    <a:pt x="40" y="49"/>
                    <a:pt x="40" y="48"/>
                    <a:pt x="40" y="46"/>
                  </a:cubicBezTo>
                  <a:cubicBezTo>
                    <a:pt x="40" y="15"/>
                    <a:pt x="40" y="15"/>
                    <a:pt x="40" y="15"/>
                  </a:cubicBezTo>
                  <a:cubicBezTo>
                    <a:pt x="40" y="11"/>
                    <a:pt x="40" y="8"/>
                    <a:pt x="39" y="8"/>
                  </a:cubicBezTo>
                  <a:cubicBezTo>
                    <a:pt x="39" y="7"/>
                    <a:pt x="39" y="6"/>
                    <a:pt x="38" y="6"/>
                  </a:cubicBezTo>
                  <a:cubicBezTo>
                    <a:pt x="38" y="5"/>
                    <a:pt x="38" y="5"/>
                    <a:pt x="37" y="5"/>
                  </a:cubicBezTo>
                  <a:cubicBezTo>
                    <a:pt x="36" y="5"/>
                    <a:pt x="36" y="5"/>
                    <a:pt x="34" y="6"/>
                  </a:cubicBezTo>
                  <a:cubicBezTo>
                    <a:pt x="34" y="4"/>
                    <a:pt x="34" y="4"/>
                    <a:pt x="34" y="4"/>
                  </a:cubicBezTo>
                  <a:cubicBezTo>
                    <a:pt x="44" y="0"/>
                    <a:pt x="44" y="0"/>
                    <a:pt x="44" y="0"/>
                  </a:cubicBezTo>
                  <a:cubicBezTo>
                    <a:pt x="45" y="1"/>
                    <a:pt x="45" y="1"/>
                    <a:pt x="45" y="1"/>
                  </a:cubicBezTo>
                  <a:close/>
                  <a:moveTo>
                    <a:pt x="85" y="26"/>
                  </a:moveTo>
                  <a:cubicBezTo>
                    <a:pt x="89" y="21"/>
                    <a:pt x="92" y="19"/>
                    <a:pt x="96" y="19"/>
                  </a:cubicBezTo>
                  <a:cubicBezTo>
                    <a:pt x="97" y="19"/>
                    <a:pt x="99" y="19"/>
                    <a:pt x="100" y="20"/>
                  </a:cubicBezTo>
                  <a:cubicBezTo>
                    <a:pt x="102" y="21"/>
                    <a:pt x="103" y="22"/>
                    <a:pt x="104" y="24"/>
                  </a:cubicBezTo>
                  <a:cubicBezTo>
                    <a:pt x="104" y="26"/>
                    <a:pt x="104" y="28"/>
                    <a:pt x="104" y="31"/>
                  </a:cubicBezTo>
                  <a:cubicBezTo>
                    <a:pt x="104" y="46"/>
                    <a:pt x="104" y="46"/>
                    <a:pt x="104" y="46"/>
                  </a:cubicBezTo>
                  <a:cubicBezTo>
                    <a:pt x="104" y="48"/>
                    <a:pt x="104" y="49"/>
                    <a:pt x="105" y="50"/>
                  </a:cubicBezTo>
                  <a:cubicBezTo>
                    <a:pt x="105" y="51"/>
                    <a:pt x="106" y="51"/>
                    <a:pt x="106" y="52"/>
                  </a:cubicBezTo>
                  <a:cubicBezTo>
                    <a:pt x="106" y="52"/>
                    <a:pt x="108" y="52"/>
                    <a:pt x="109" y="52"/>
                  </a:cubicBezTo>
                  <a:cubicBezTo>
                    <a:pt x="109" y="53"/>
                    <a:pt x="109" y="53"/>
                    <a:pt x="109" y="53"/>
                  </a:cubicBezTo>
                  <a:cubicBezTo>
                    <a:pt x="93" y="53"/>
                    <a:pt x="93" y="53"/>
                    <a:pt x="93" y="53"/>
                  </a:cubicBezTo>
                  <a:cubicBezTo>
                    <a:pt x="93" y="52"/>
                    <a:pt x="93" y="52"/>
                    <a:pt x="93" y="52"/>
                  </a:cubicBezTo>
                  <a:cubicBezTo>
                    <a:pt x="94" y="52"/>
                    <a:pt x="94" y="52"/>
                    <a:pt x="94" y="52"/>
                  </a:cubicBezTo>
                  <a:cubicBezTo>
                    <a:pt x="96" y="52"/>
                    <a:pt x="96" y="52"/>
                    <a:pt x="97" y="51"/>
                  </a:cubicBezTo>
                  <a:cubicBezTo>
                    <a:pt x="98" y="51"/>
                    <a:pt x="98" y="50"/>
                    <a:pt x="98" y="49"/>
                  </a:cubicBezTo>
                  <a:cubicBezTo>
                    <a:pt x="98" y="49"/>
                    <a:pt x="98" y="48"/>
                    <a:pt x="98" y="46"/>
                  </a:cubicBezTo>
                  <a:cubicBezTo>
                    <a:pt x="98" y="32"/>
                    <a:pt x="98" y="32"/>
                    <a:pt x="98" y="32"/>
                  </a:cubicBezTo>
                  <a:cubicBezTo>
                    <a:pt x="98" y="28"/>
                    <a:pt x="98" y="26"/>
                    <a:pt x="97" y="25"/>
                  </a:cubicBezTo>
                  <a:cubicBezTo>
                    <a:pt x="96" y="24"/>
                    <a:pt x="95" y="23"/>
                    <a:pt x="93" y="23"/>
                  </a:cubicBezTo>
                  <a:cubicBezTo>
                    <a:pt x="90" y="23"/>
                    <a:pt x="88" y="24"/>
                    <a:pt x="85" y="28"/>
                  </a:cubicBezTo>
                  <a:cubicBezTo>
                    <a:pt x="85" y="46"/>
                    <a:pt x="85" y="46"/>
                    <a:pt x="85" y="46"/>
                  </a:cubicBezTo>
                  <a:cubicBezTo>
                    <a:pt x="85" y="48"/>
                    <a:pt x="85" y="49"/>
                    <a:pt x="85" y="50"/>
                  </a:cubicBezTo>
                  <a:cubicBezTo>
                    <a:pt x="86" y="51"/>
                    <a:pt x="86" y="51"/>
                    <a:pt x="86" y="52"/>
                  </a:cubicBezTo>
                  <a:cubicBezTo>
                    <a:pt x="87" y="52"/>
                    <a:pt x="88" y="52"/>
                    <a:pt x="90" y="52"/>
                  </a:cubicBezTo>
                  <a:cubicBezTo>
                    <a:pt x="90" y="53"/>
                    <a:pt x="90" y="53"/>
                    <a:pt x="90" y="53"/>
                  </a:cubicBezTo>
                  <a:cubicBezTo>
                    <a:pt x="74" y="53"/>
                    <a:pt x="74" y="53"/>
                    <a:pt x="74" y="53"/>
                  </a:cubicBezTo>
                  <a:cubicBezTo>
                    <a:pt x="74" y="52"/>
                    <a:pt x="74" y="52"/>
                    <a:pt x="74" y="52"/>
                  </a:cubicBezTo>
                  <a:cubicBezTo>
                    <a:pt x="75" y="52"/>
                    <a:pt x="75" y="52"/>
                    <a:pt x="75" y="52"/>
                  </a:cubicBezTo>
                  <a:cubicBezTo>
                    <a:pt x="76" y="52"/>
                    <a:pt x="78" y="52"/>
                    <a:pt x="78" y="51"/>
                  </a:cubicBezTo>
                  <a:cubicBezTo>
                    <a:pt x="78" y="50"/>
                    <a:pt x="79" y="48"/>
                    <a:pt x="79" y="46"/>
                  </a:cubicBezTo>
                  <a:cubicBezTo>
                    <a:pt x="79" y="33"/>
                    <a:pt x="79" y="33"/>
                    <a:pt x="79" y="33"/>
                  </a:cubicBezTo>
                  <a:cubicBezTo>
                    <a:pt x="79" y="29"/>
                    <a:pt x="79" y="26"/>
                    <a:pt x="78" y="25"/>
                  </a:cubicBezTo>
                  <a:cubicBezTo>
                    <a:pt x="78" y="24"/>
                    <a:pt x="78" y="24"/>
                    <a:pt x="78" y="23"/>
                  </a:cubicBezTo>
                  <a:cubicBezTo>
                    <a:pt x="77" y="23"/>
                    <a:pt x="77" y="23"/>
                    <a:pt x="76" y="23"/>
                  </a:cubicBezTo>
                  <a:cubicBezTo>
                    <a:pt x="75" y="23"/>
                    <a:pt x="74" y="23"/>
                    <a:pt x="74" y="23"/>
                  </a:cubicBezTo>
                  <a:cubicBezTo>
                    <a:pt x="73" y="22"/>
                    <a:pt x="73" y="22"/>
                    <a:pt x="73" y="22"/>
                  </a:cubicBezTo>
                  <a:cubicBezTo>
                    <a:pt x="83" y="18"/>
                    <a:pt x="83" y="18"/>
                    <a:pt x="83" y="18"/>
                  </a:cubicBezTo>
                  <a:cubicBezTo>
                    <a:pt x="85" y="18"/>
                    <a:pt x="85" y="18"/>
                    <a:pt x="85" y="18"/>
                  </a:cubicBezTo>
                  <a:cubicBezTo>
                    <a:pt x="85" y="26"/>
                    <a:pt x="85" y="26"/>
                    <a:pt x="85" y="26"/>
                  </a:cubicBezTo>
                  <a:close/>
                  <a:moveTo>
                    <a:pt x="132" y="19"/>
                  </a:moveTo>
                  <a:cubicBezTo>
                    <a:pt x="136" y="19"/>
                    <a:pt x="140" y="21"/>
                    <a:pt x="144" y="25"/>
                  </a:cubicBezTo>
                  <a:cubicBezTo>
                    <a:pt x="146" y="28"/>
                    <a:pt x="148" y="32"/>
                    <a:pt x="148" y="36"/>
                  </a:cubicBezTo>
                  <a:cubicBezTo>
                    <a:pt x="148" y="40"/>
                    <a:pt x="147" y="42"/>
                    <a:pt x="146" y="46"/>
                  </a:cubicBezTo>
                  <a:cubicBezTo>
                    <a:pt x="144" y="49"/>
                    <a:pt x="142" y="51"/>
                    <a:pt x="140" y="53"/>
                  </a:cubicBezTo>
                  <a:cubicBezTo>
                    <a:pt x="137" y="54"/>
                    <a:pt x="134" y="55"/>
                    <a:pt x="131" y="55"/>
                  </a:cubicBezTo>
                  <a:cubicBezTo>
                    <a:pt x="126" y="55"/>
                    <a:pt x="122" y="53"/>
                    <a:pt x="120" y="49"/>
                  </a:cubicBezTo>
                  <a:cubicBezTo>
                    <a:pt x="117" y="46"/>
                    <a:pt x="116" y="42"/>
                    <a:pt x="116" y="38"/>
                  </a:cubicBezTo>
                  <a:cubicBezTo>
                    <a:pt x="116" y="34"/>
                    <a:pt x="117" y="31"/>
                    <a:pt x="118" y="28"/>
                  </a:cubicBezTo>
                  <a:cubicBezTo>
                    <a:pt x="120" y="26"/>
                    <a:pt x="122" y="23"/>
                    <a:pt x="124" y="22"/>
                  </a:cubicBezTo>
                  <a:cubicBezTo>
                    <a:pt x="126" y="20"/>
                    <a:pt x="129" y="19"/>
                    <a:pt x="132" y="19"/>
                  </a:cubicBezTo>
                  <a:close/>
                  <a:moveTo>
                    <a:pt x="130" y="21"/>
                  </a:moveTo>
                  <a:cubicBezTo>
                    <a:pt x="129" y="21"/>
                    <a:pt x="128" y="22"/>
                    <a:pt x="127" y="22"/>
                  </a:cubicBezTo>
                  <a:cubicBezTo>
                    <a:pt x="126" y="23"/>
                    <a:pt x="124" y="24"/>
                    <a:pt x="124" y="26"/>
                  </a:cubicBezTo>
                  <a:cubicBezTo>
                    <a:pt x="123" y="28"/>
                    <a:pt x="122" y="31"/>
                    <a:pt x="122" y="34"/>
                  </a:cubicBezTo>
                  <a:cubicBezTo>
                    <a:pt x="122" y="39"/>
                    <a:pt x="123" y="43"/>
                    <a:pt x="125" y="47"/>
                  </a:cubicBezTo>
                  <a:cubicBezTo>
                    <a:pt x="127" y="50"/>
                    <a:pt x="130" y="52"/>
                    <a:pt x="133" y="52"/>
                  </a:cubicBezTo>
                  <a:cubicBezTo>
                    <a:pt x="135" y="52"/>
                    <a:pt x="137" y="51"/>
                    <a:pt x="138" y="49"/>
                  </a:cubicBezTo>
                  <a:cubicBezTo>
                    <a:pt x="140" y="47"/>
                    <a:pt x="141" y="44"/>
                    <a:pt x="141" y="39"/>
                  </a:cubicBezTo>
                  <a:cubicBezTo>
                    <a:pt x="141" y="33"/>
                    <a:pt x="140" y="28"/>
                    <a:pt x="137" y="25"/>
                  </a:cubicBezTo>
                  <a:cubicBezTo>
                    <a:pt x="135" y="22"/>
                    <a:pt x="133" y="21"/>
                    <a:pt x="130" y="21"/>
                  </a:cubicBezTo>
                  <a:close/>
                  <a:moveTo>
                    <a:pt x="167" y="1"/>
                  </a:moveTo>
                  <a:cubicBezTo>
                    <a:pt x="167" y="46"/>
                    <a:pt x="167" y="46"/>
                    <a:pt x="167" y="46"/>
                  </a:cubicBezTo>
                  <a:cubicBezTo>
                    <a:pt x="167" y="48"/>
                    <a:pt x="167" y="50"/>
                    <a:pt x="168" y="50"/>
                  </a:cubicBezTo>
                  <a:cubicBezTo>
                    <a:pt x="168" y="51"/>
                    <a:pt x="168" y="52"/>
                    <a:pt x="169" y="52"/>
                  </a:cubicBezTo>
                  <a:cubicBezTo>
                    <a:pt x="170" y="52"/>
                    <a:pt x="170" y="52"/>
                    <a:pt x="172" y="52"/>
                  </a:cubicBezTo>
                  <a:cubicBezTo>
                    <a:pt x="172" y="54"/>
                    <a:pt x="172" y="54"/>
                    <a:pt x="172" y="54"/>
                  </a:cubicBezTo>
                  <a:cubicBezTo>
                    <a:pt x="156" y="54"/>
                    <a:pt x="156" y="54"/>
                    <a:pt x="156" y="54"/>
                  </a:cubicBezTo>
                  <a:cubicBezTo>
                    <a:pt x="156" y="52"/>
                    <a:pt x="156" y="52"/>
                    <a:pt x="156" y="52"/>
                  </a:cubicBezTo>
                  <a:cubicBezTo>
                    <a:pt x="158" y="52"/>
                    <a:pt x="159" y="52"/>
                    <a:pt x="160" y="52"/>
                  </a:cubicBezTo>
                  <a:cubicBezTo>
                    <a:pt x="160" y="52"/>
                    <a:pt x="160" y="51"/>
                    <a:pt x="161" y="50"/>
                  </a:cubicBezTo>
                  <a:cubicBezTo>
                    <a:pt x="161" y="50"/>
                    <a:pt x="161" y="48"/>
                    <a:pt x="161" y="46"/>
                  </a:cubicBezTo>
                  <a:cubicBezTo>
                    <a:pt x="161" y="15"/>
                    <a:pt x="161" y="15"/>
                    <a:pt x="161" y="15"/>
                  </a:cubicBezTo>
                  <a:cubicBezTo>
                    <a:pt x="161" y="11"/>
                    <a:pt x="161" y="9"/>
                    <a:pt x="161" y="8"/>
                  </a:cubicBezTo>
                  <a:cubicBezTo>
                    <a:pt x="161" y="7"/>
                    <a:pt x="160" y="6"/>
                    <a:pt x="160" y="6"/>
                  </a:cubicBezTo>
                  <a:cubicBezTo>
                    <a:pt x="160" y="6"/>
                    <a:pt x="159" y="6"/>
                    <a:pt x="158" y="6"/>
                  </a:cubicBezTo>
                  <a:cubicBezTo>
                    <a:pt x="158" y="6"/>
                    <a:pt x="157" y="6"/>
                    <a:pt x="156" y="6"/>
                  </a:cubicBezTo>
                  <a:cubicBezTo>
                    <a:pt x="155" y="5"/>
                    <a:pt x="155" y="5"/>
                    <a:pt x="155" y="5"/>
                  </a:cubicBezTo>
                  <a:cubicBezTo>
                    <a:pt x="165" y="1"/>
                    <a:pt x="165" y="1"/>
                    <a:pt x="165" y="1"/>
                  </a:cubicBezTo>
                  <a:cubicBezTo>
                    <a:pt x="167" y="1"/>
                    <a:pt x="167" y="1"/>
                    <a:pt x="167" y="1"/>
                  </a:cubicBezTo>
                  <a:cubicBezTo>
                    <a:pt x="167" y="1"/>
                    <a:pt x="167" y="1"/>
                    <a:pt x="167" y="1"/>
                  </a:cubicBezTo>
                  <a:close/>
                  <a:moveTo>
                    <a:pt x="196" y="19"/>
                  </a:moveTo>
                  <a:cubicBezTo>
                    <a:pt x="201" y="19"/>
                    <a:pt x="205" y="21"/>
                    <a:pt x="208" y="25"/>
                  </a:cubicBezTo>
                  <a:cubicBezTo>
                    <a:pt x="210" y="28"/>
                    <a:pt x="212" y="32"/>
                    <a:pt x="212" y="36"/>
                  </a:cubicBezTo>
                  <a:cubicBezTo>
                    <a:pt x="212" y="40"/>
                    <a:pt x="211" y="42"/>
                    <a:pt x="210" y="46"/>
                  </a:cubicBezTo>
                  <a:cubicBezTo>
                    <a:pt x="209" y="49"/>
                    <a:pt x="207" y="51"/>
                    <a:pt x="204" y="53"/>
                  </a:cubicBezTo>
                  <a:cubicBezTo>
                    <a:pt x="202" y="54"/>
                    <a:pt x="199" y="55"/>
                    <a:pt x="196" y="55"/>
                  </a:cubicBezTo>
                  <a:cubicBezTo>
                    <a:pt x="191" y="55"/>
                    <a:pt x="187" y="53"/>
                    <a:pt x="184" y="49"/>
                  </a:cubicBezTo>
                  <a:cubicBezTo>
                    <a:pt x="182" y="46"/>
                    <a:pt x="181" y="42"/>
                    <a:pt x="181" y="38"/>
                  </a:cubicBezTo>
                  <a:cubicBezTo>
                    <a:pt x="181" y="34"/>
                    <a:pt x="182" y="31"/>
                    <a:pt x="183" y="28"/>
                  </a:cubicBezTo>
                  <a:cubicBezTo>
                    <a:pt x="185" y="26"/>
                    <a:pt x="187" y="23"/>
                    <a:pt x="189" y="22"/>
                  </a:cubicBezTo>
                  <a:cubicBezTo>
                    <a:pt x="190" y="20"/>
                    <a:pt x="193" y="19"/>
                    <a:pt x="196" y="19"/>
                  </a:cubicBezTo>
                  <a:close/>
                  <a:moveTo>
                    <a:pt x="195" y="21"/>
                  </a:moveTo>
                  <a:cubicBezTo>
                    <a:pt x="194" y="21"/>
                    <a:pt x="192" y="22"/>
                    <a:pt x="191" y="22"/>
                  </a:cubicBezTo>
                  <a:cubicBezTo>
                    <a:pt x="190" y="23"/>
                    <a:pt x="188" y="24"/>
                    <a:pt x="188" y="26"/>
                  </a:cubicBezTo>
                  <a:cubicBezTo>
                    <a:pt x="187" y="28"/>
                    <a:pt x="186" y="31"/>
                    <a:pt x="186" y="34"/>
                  </a:cubicBezTo>
                  <a:cubicBezTo>
                    <a:pt x="186" y="39"/>
                    <a:pt x="187" y="43"/>
                    <a:pt x="189" y="47"/>
                  </a:cubicBezTo>
                  <a:cubicBezTo>
                    <a:pt x="191" y="50"/>
                    <a:pt x="194" y="52"/>
                    <a:pt x="197" y="52"/>
                  </a:cubicBezTo>
                  <a:cubicBezTo>
                    <a:pt x="199" y="52"/>
                    <a:pt x="201" y="51"/>
                    <a:pt x="202" y="49"/>
                  </a:cubicBezTo>
                  <a:cubicBezTo>
                    <a:pt x="204" y="47"/>
                    <a:pt x="205" y="44"/>
                    <a:pt x="205" y="39"/>
                  </a:cubicBezTo>
                  <a:cubicBezTo>
                    <a:pt x="205" y="33"/>
                    <a:pt x="204" y="28"/>
                    <a:pt x="201" y="25"/>
                  </a:cubicBezTo>
                  <a:cubicBezTo>
                    <a:pt x="200" y="22"/>
                    <a:pt x="197" y="21"/>
                    <a:pt x="195" y="21"/>
                  </a:cubicBezTo>
                  <a:close/>
                  <a:moveTo>
                    <a:pt x="229" y="41"/>
                  </a:moveTo>
                  <a:cubicBezTo>
                    <a:pt x="227" y="40"/>
                    <a:pt x="225" y="39"/>
                    <a:pt x="224" y="37"/>
                  </a:cubicBezTo>
                  <a:cubicBezTo>
                    <a:pt x="223" y="35"/>
                    <a:pt x="222" y="33"/>
                    <a:pt x="222" y="31"/>
                  </a:cubicBezTo>
                  <a:cubicBezTo>
                    <a:pt x="222" y="28"/>
                    <a:pt x="224" y="24"/>
                    <a:pt x="226" y="22"/>
                  </a:cubicBezTo>
                  <a:cubicBezTo>
                    <a:pt x="228" y="20"/>
                    <a:pt x="232" y="18"/>
                    <a:pt x="235" y="18"/>
                  </a:cubicBezTo>
                  <a:cubicBezTo>
                    <a:pt x="238" y="18"/>
                    <a:pt x="241" y="19"/>
                    <a:pt x="243" y="21"/>
                  </a:cubicBezTo>
                  <a:cubicBezTo>
                    <a:pt x="250" y="21"/>
                    <a:pt x="250" y="21"/>
                    <a:pt x="250" y="21"/>
                  </a:cubicBezTo>
                  <a:cubicBezTo>
                    <a:pt x="251" y="21"/>
                    <a:pt x="252" y="21"/>
                    <a:pt x="252" y="21"/>
                  </a:cubicBezTo>
                  <a:cubicBezTo>
                    <a:pt x="252" y="21"/>
                    <a:pt x="252" y="21"/>
                    <a:pt x="252" y="21"/>
                  </a:cubicBezTo>
                  <a:cubicBezTo>
                    <a:pt x="252" y="22"/>
                    <a:pt x="252" y="22"/>
                    <a:pt x="252" y="22"/>
                  </a:cubicBezTo>
                  <a:cubicBezTo>
                    <a:pt x="252" y="23"/>
                    <a:pt x="252" y="24"/>
                    <a:pt x="252" y="24"/>
                  </a:cubicBezTo>
                  <a:cubicBezTo>
                    <a:pt x="252" y="24"/>
                    <a:pt x="252" y="24"/>
                    <a:pt x="252" y="24"/>
                  </a:cubicBezTo>
                  <a:cubicBezTo>
                    <a:pt x="252" y="24"/>
                    <a:pt x="251" y="24"/>
                    <a:pt x="250" y="24"/>
                  </a:cubicBezTo>
                  <a:cubicBezTo>
                    <a:pt x="246" y="24"/>
                    <a:pt x="246" y="24"/>
                    <a:pt x="246" y="24"/>
                  </a:cubicBezTo>
                  <a:cubicBezTo>
                    <a:pt x="247" y="26"/>
                    <a:pt x="248" y="28"/>
                    <a:pt x="248" y="31"/>
                  </a:cubicBezTo>
                  <a:cubicBezTo>
                    <a:pt x="248" y="34"/>
                    <a:pt x="246" y="37"/>
                    <a:pt x="244" y="39"/>
                  </a:cubicBezTo>
                  <a:cubicBezTo>
                    <a:pt x="242" y="41"/>
                    <a:pt x="238" y="42"/>
                    <a:pt x="235" y="42"/>
                  </a:cubicBezTo>
                  <a:cubicBezTo>
                    <a:pt x="233" y="42"/>
                    <a:pt x="232" y="42"/>
                    <a:pt x="230" y="41"/>
                  </a:cubicBezTo>
                  <a:cubicBezTo>
                    <a:pt x="229" y="42"/>
                    <a:pt x="228" y="43"/>
                    <a:pt x="228" y="44"/>
                  </a:cubicBezTo>
                  <a:cubicBezTo>
                    <a:pt x="228" y="44"/>
                    <a:pt x="228" y="45"/>
                    <a:pt x="228" y="45"/>
                  </a:cubicBezTo>
                  <a:cubicBezTo>
                    <a:pt x="228" y="46"/>
                    <a:pt x="228" y="46"/>
                    <a:pt x="228" y="46"/>
                  </a:cubicBezTo>
                  <a:cubicBezTo>
                    <a:pt x="228" y="47"/>
                    <a:pt x="229" y="47"/>
                    <a:pt x="230" y="47"/>
                  </a:cubicBezTo>
                  <a:cubicBezTo>
                    <a:pt x="231" y="47"/>
                    <a:pt x="233" y="47"/>
                    <a:pt x="236" y="48"/>
                  </a:cubicBezTo>
                  <a:cubicBezTo>
                    <a:pt x="240" y="48"/>
                    <a:pt x="244" y="48"/>
                    <a:pt x="245" y="48"/>
                  </a:cubicBezTo>
                  <a:cubicBezTo>
                    <a:pt x="248" y="48"/>
                    <a:pt x="249" y="49"/>
                    <a:pt x="250" y="50"/>
                  </a:cubicBezTo>
                  <a:cubicBezTo>
                    <a:pt x="252" y="52"/>
                    <a:pt x="252" y="54"/>
                    <a:pt x="252" y="56"/>
                  </a:cubicBezTo>
                  <a:cubicBezTo>
                    <a:pt x="252" y="58"/>
                    <a:pt x="251" y="61"/>
                    <a:pt x="249" y="64"/>
                  </a:cubicBezTo>
                  <a:cubicBezTo>
                    <a:pt x="245" y="67"/>
                    <a:pt x="240" y="69"/>
                    <a:pt x="234" y="69"/>
                  </a:cubicBezTo>
                  <a:cubicBezTo>
                    <a:pt x="230" y="69"/>
                    <a:pt x="226" y="68"/>
                    <a:pt x="223" y="66"/>
                  </a:cubicBezTo>
                  <a:cubicBezTo>
                    <a:pt x="221" y="65"/>
                    <a:pt x="220" y="64"/>
                    <a:pt x="220" y="62"/>
                  </a:cubicBezTo>
                  <a:cubicBezTo>
                    <a:pt x="220" y="62"/>
                    <a:pt x="220" y="61"/>
                    <a:pt x="220" y="60"/>
                  </a:cubicBezTo>
                  <a:cubicBezTo>
                    <a:pt x="221" y="60"/>
                    <a:pt x="222" y="58"/>
                    <a:pt x="223" y="56"/>
                  </a:cubicBezTo>
                  <a:cubicBezTo>
                    <a:pt x="223" y="56"/>
                    <a:pt x="224" y="55"/>
                    <a:pt x="226" y="52"/>
                  </a:cubicBezTo>
                  <a:cubicBezTo>
                    <a:pt x="225" y="52"/>
                    <a:pt x="224" y="51"/>
                    <a:pt x="224" y="50"/>
                  </a:cubicBezTo>
                  <a:cubicBezTo>
                    <a:pt x="223" y="50"/>
                    <a:pt x="223" y="49"/>
                    <a:pt x="223" y="48"/>
                  </a:cubicBezTo>
                  <a:cubicBezTo>
                    <a:pt x="223" y="48"/>
                    <a:pt x="223" y="46"/>
                    <a:pt x="224" y="45"/>
                  </a:cubicBezTo>
                  <a:cubicBezTo>
                    <a:pt x="225" y="45"/>
                    <a:pt x="226" y="44"/>
                    <a:pt x="229" y="41"/>
                  </a:cubicBezTo>
                  <a:close/>
                  <a:moveTo>
                    <a:pt x="235" y="20"/>
                  </a:moveTo>
                  <a:cubicBezTo>
                    <a:pt x="233" y="20"/>
                    <a:pt x="232" y="21"/>
                    <a:pt x="230" y="22"/>
                  </a:cubicBezTo>
                  <a:cubicBezTo>
                    <a:pt x="229" y="24"/>
                    <a:pt x="229" y="26"/>
                    <a:pt x="229" y="29"/>
                  </a:cubicBezTo>
                  <a:cubicBezTo>
                    <a:pt x="229" y="33"/>
                    <a:pt x="230" y="36"/>
                    <a:pt x="231" y="38"/>
                  </a:cubicBezTo>
                  <a:cubicBezTo>
                    <a:pt x="232" y="40"/>
                    <a:pt x="234" y="41"/>
                    <a:pt x="236" y="41"/>
                  </a:cubicBezTo>
                  <a:cubicBezTo>
                    <a:pt x="238" y="41"/>
                    <a:pt x="239" y="40"/>
                    <a:pt x="240" y="39"/>
                  </a:cubicBezTo>
                  <a:cubicBezTo>
                    <a:pt x="242" y="37"/>
                    <a:pt x="242" y="35"/>
                    <a:pt x="242" y="32"/>
                  </a:cubicBezTo>
                  <a:cubicBezTo>
                    <a:pt x="242" y="28"/>
                    <a:pt x="241" y="25"/>
                    <a:pt x="240" y="23"/>
                  </a:cubicBezTo>
                  <a:cubicBezTo>
                    <a:pt x="238" y="21"/>
                    <a:pt x="237" y="20"/>
                    <a:pt x="235" y="20"/>
                  </a:cubicBezTo>
                  <a:close/>
                  <a:moveTo>
                    <a:pt x="228" y="54"/>
                  </a:moveTo>
                  <a:cubicBezTo>
                    <a:pt x="227" y="55"/>
                    <a:pt x="226" y="56"/>
                    <a:pt x="226" y="57"/>
                  </a:cubicBezTo>
                  <a:cubicBezTo>
                    <a:pt x="226" y="58"/>
                    <a:pt x="225" y="59"/>
                    <a:pt x="225" y="60"/>
                  </a:cubicBezTo>
                  <a:cubicBezTo>
                    <a:pt x="225" y="62"/>
                    <a:pt x="226" y="63"/>
                    <a:pt x="227" y="64"/>
                  </a:cubicBezTo>
                  <a:cubicBezTo>
                    <a:pt x="230" y="65"/>
                    <a:pt x="233" y="66"/>
                    <a:pt x="238" y="66"/>
                  </a:cubicBezTo>
                  <a:cubicBezTo>
                    <a:pt x="242" y="66"/>
                    <a:pt x="245" y="65"/>
                    <a:pt x="247" y="64"/>
                  </a:cubicBezTo>
                  <a:cubicBezTo>
                    <a:pt x="249" y="62"/>
                    <a:pt x="250" y="60"/>
                    <a:pt x="250" y="58"/>
                  </a:cubicBezTo>
                  <a:cubicBezTo>
                    <a:pt x="250" y="57"/>
                    <a:pt x="250" y="56"/>
                    <a:pt x="248" y="56"/>
                  </a:cubicBezTo>
                  <a:cubicBezTo>
                    <a:pt x="247" y="55"/>
                    <a:pt x="245" y="55"/>
                    <a:pt x="241" y="55"/>
                  </a:cubicBezTo>
                  <a:cubicBezTo>
                    <a:pt x="236" y="54"/>
                    <a:pt x="231" y="54"/>
                    <a:pt x="228" y="54"/>
                  </a:cubicBezTo>
                  <a:close/>
                  <a:moveTo>
                    <a:pt x="258" y="20"/>
                  </a:moveTo>
                  <a:cubicBezTo>
                    <a:pt x="274" y="20"/>
                    <a:pt x="274" y="20"/>
                    <a:pt x="274" y="20"/>
                  </a:cubicBezTo>
                  <a:cubicBezTo>
                    <a:pt x="274" y="21"/>
                    <a:pt x="274" y="21"/>
                    <a:pt x="274" y="21"/>
                  </a:cubicBezTo>
                  <a:cubicBezTo>
                    <a:pt x="273" y="21"/>
                    <a:pt x="273" y="21"/>
                    <a:pt x="273" y="21"/>
                  </a:cubicBezTo>
                  <a:cubicBezTo>
                    <a:pt x="272" y="21"/>
                    <a:pt x="271" y="21"/>
                    <a:pt x="270" y="22"/>
                  </a:cubicBezTo>
                  <a:cubicBezTo>
                    <a:pt x="270" y="22"/>
                    <a:pt x="270" y="23"/>
                    <a:pt x="270" y="23"/>
                  </a:cubicBezTo>
                  <a:cubicBezTo>
                    <a:pt x="270" y="24"/>
                    <a:pt x="270" y="26"/>
                    <a:pt x="271" y="27"/>
                  </a:cubicBezTo>
                  <a:cubicBezTo>
                    <a:pt x="279" y="44"/>
                    <a:pt x="279" y="44"/>
                    <a:pt x="279" y="44"/>
                  </a:cubicBezTo>
                  <a:cubicBezTo>
                    <a:pt x="286" y="26"/>
                    <a:pt x="286" y="26"/>
                    <a:pt x="286" y="26"/>
                  </a:cubicBezTo>
                  <a:cubicBezTo>
                    <a:pt x="286" y="24"/>
                    <a:pt x="287" y="24"/>
                    <a:pt x="287" y="22"/>
                  </a:cubicBezTo>
                  <a:cubicBezTo>
                    <a:pt x="287" y="22"/>
                    <a:pt x="287" y="22"/>
                    <a:pt x="286" y="21"/>
                  </a:cubicBezTo>
                  <a:cubicBezTo>
                    <a:pt x="286" y="21"/>
                    <a:pt x="286" y="21"/>
                    <a:pt x="286" y="20"/>
                  </a:cubicBezTo>
                  <a:cubicBezTo>
                    <a:pt x="285" y="20"/>
                    <a:pt x="284" y="20"/>
                    <a:pt x="284" y="20"/>
                  </a:cubicBezTo>
                  <a:cubicBezTo>
                    <a:pt x="284" y="19"/>
                    <a:pt x="284" y="19"/>
                    <a:pt x="284" y="19"/>
                  </a:cubicBezTo>
                  <a:cubicBezTo>
                    <a:pt x="294" y="19"/>
                    <a:pt x="294" y="19"/>
                    <a:pt x="294" y="19"/>
                  </a:cubicBezTo>
                  <a:cubicBezTo>
                    <a:pt x="294" y="20"/>
                    <a:pt x="294" y="20"/>
                    <a:pt x="294" y="20"/>
                  </a:cubicBezTo>
                  <a:cubicBezTo>
                    <a:pt x="294" y="20"/>
                    <a:pt x="293" y="20"/>
                    <a:pt x="292" y="20"/>
                  </a:cubicBezTo>
                  <a:cubicBezTo>
                    <a:pt x="292" y="21"/>
                    <a:pt x="292" y="21"/>
                    <a:pt x="291" y="22"/>
                  </a:cubicBezTo>
                  <a:cubicBezTo>
                    <a:pt x="290" y="22"/>
                    <a:pt x="290" y="23"/>
                    <a:pt x="290" y="25"/>
                  </a:cubicBezTo>
                  <a:cubicBezTo>
                    <a:pt x="276" y="59"/>
                    <a:pt x="276" y="59"/>
                    <a:pt x="276" y="59"/>
                  </a:cubicBezTo>
                  <a:cubicBezTo>
                    <a:pt x="275" y="62"/>
                    <a:pt x="274" y="64"/>
                    <a:pt x="271" y="66"/>
                  </a:cubicBezTo>
                  <a:cubicBezTo>
                    <a:pt x="269" y="68"/>
                    <a:pt x="267" y="69"/>
                    <a:pt x="265" y="69"/>
                  </a:cubicBezTo>
                  <a:cubicBezTo>
                    <a:pt x="264" y="69"/>
                    <a:pt x="263" y="68"/>
                    <a:pt x="262" y="68"/>
                  </a:cubicBezTo>
                  <a:cubicBezTo>
                    <a:pt x="261" y="67"/>
                    <a:pt x="260" y="66"/>
                    <a:pt x="260" y="65"/>
                  </a:cubicBezTo>
                  <a:cubicBezTo>
                    <a:pt x="260" y="64"/>
                    <a:pt x="261" y="63"/>
                    <a:pt x="261" y="62"/>
                  </a:cubicBezTo>
                  <a:cubicBezTo>
                    <a:pt x="262" y="62"/>
                    <a:pt x="263" y="62"/>
                    <a:pt x="264" y="62"/>
                  </a:cubicBezTo>
                  <a:cubicBezTo>
                    <a:pt x="265" y="62"/>
                    <a:pt x="266" y="62"/>
                    <a:pt x="267" y="62"/>
                  </a:cubicBezTo>
                  <a:cubicBezTo>
                    <a:pt x="268" y="63"/>
                    <a:pt x="269" y="63"/>
                    <a:pt x="269" y="63"/>
                  </a:cubicBezTo>
                  <a:cubicBezTo>
                    <a:pt x="270" y="63"/>
                    <a:pt x="270" y="62"/>
                    <a:pt x="271" y="62"/>
                  </a:cubicBezTo>
                  <a:cubicBezTo>
                    <a:pt x="272" y="61"/>
                    <a:pt x="273" y="59"/>
                    <a:pt x="274" y="57"/>
                  </a:cubicBezTo>
                  <a:cubicBezTo>
                    <a:pt x="276" y="51"/>
                    <a:pt x="276" y="51"/>
                    <a:pt x="276" y="51"/>
                  </a:cubicBezTo>
                  <a:cubicBezTo>
                    <a:pt x="264" y="26"/>
                    <a:pt x="264" y="26"/>
                    <a:pt x="264" y="26"/>
                  </a:cubicBezTo>
                  <a:cubicBezTo>
                    <a:pt x="264" y="25"/>
                    <a:pt x="264" y="24"/>
                    <a:pt x="263" y="23"/>
                  </a:cubicBezTo>
                  <a:cubicBezTo>
                    <a:pt x="262" y="22"/>
                    <a:pt x="262" y="21"/>
                    <a:pt x="261" y="21"/>
                  </a:cubicBezTo>
                  <a:cubicBezTo>
                    <a:pt x="261" y="21"/>
                    <a:pt x="260" y="20"/>
                    <a:pt x="258" y="20"/>
                  </a:cubicBezTo>
                  <a:cubicBezTo>
                    <a:pt x="258" y="20"/>
                    <a:pt x="258" y="20"/>
                    <a:pt x="258" y="20"/>
                  </a:cubicBezTo>
                  <a:close/>
                  <a:moveTo>
                    <a:pt x="331" y="19"/>
                  </a:moveTo>
                  <a:cubicBezTo>
                    <a:pt x="336" y="19"/>
                    <a:pt x="340" y="21"/>
                    <a:pt x="343" y="25"/>
                  </a:cubicBezTo>
                  <a:cubicBezTo>
                    <a:pt x="346" y="28"/>
                    <a:pt x="347" y="32"/>
                    <a:pt x="347" y="36"/>
                  </a:cubicBezTo>
                  <a:cubicBezTo>
                    <a:pt x="347" y="40"/>
                    <a:pt x="346" y="42"/>
                    <a:pt x="345" y="46"/>
                  </a:cubicBezTo>
                  <a:cubicBezTo>
                    <a:pt x="344" y="49"/>
                    <a:pt x="342" y="51"/>
                    <a:pt x="339" y="53"/>
                  </a:cubicBezTo>
                  <a:cubicBezTo>
                    <a:pt x="336" y="54"/>
                    <a:pt x="334" y="55"/>
                    <a:pt x="331" y="55"/>
                  </a:cubicBezTo>
                  <a:cubicBezTo>
                    <a:pt x="326" y="55"/>
                    <a:pt x="322" y="53"/>
                    <a:pt x="319" y="49"/>
                  </a:cubicBezTo>
                  <a:cubicBezTo>
                    <a:pt x="317" y="46"/>
                    <a:pt x="316" y="42"/>
                    <a:pt x="316" y="38"/>
                  </a:cubicBezTo>
                  <a:cubicBezTo>
                    <a:pt x="316" y="34"/>
                    <a:pt x="316" y="31"/>
                    <a:pt x="318" y="28"/>
                  </a:cubicBezTo>
                  <a:cubicBezTo>
                    <a:pt x="320" y="26"/>
                    <a:pt x="322" y="23"/>
                    <a:pt x="324" y="22"/>
                  </a:cubicBezTo>
                  <a:cubicBezTo>
                    <a:pt x="326" y="20"/>
                    <a:pt x="328" y="19"/>
                    <a:pt x="331" y="19"/>
                  </a:cubicBezTo>
                  <a:close/>
                  <a:moveTo>
                    <a:pt x="330" y="21"/>
                  </a:moveTo>
                  <a:cubicBezTo>
                    <a:pt x="329" y="21"/>
                    <a:pt x="328" y="22"/>
                    <a:pt x="326" y="22"/>
                  </a:cubicBezTo>
                  <a:cubicBezTo>
                    <a:pt x="325" y="23"/>
                    <a:pt x="324" y="24"/>
                    <a:pt x="323" y="26"/>
                  </a:cubicBezTo>
                  <a:cubicBezTo>
                    <a:pt x="322" y="28"/>
                    <a:pt x="322" y="31"/>
                    <a:pt x="322" y="34"/>
                  </a:cubicBezTo>
                  <a:cubicBezTo>
                    <a:pt x="322" y="39"/>
                    <a:pt x="323" y="43"/>
                    <a:pt x="325" y="47"/>
                  </a:cubicBezTo>
                  <a:cubicBezTo>
                    <a:pt x="327" y="50"/>
                    <a:pt x="329" y="52"/>
                    <a:pt x="332" y="52"/>
                  </a:cubicBezTo>
                  <a:cubicBezTo>
                    <a:pt x="335" y="52"/>
                    <a:pt x="337" y="51"/>
                    <a:pt x="338" y="49"/>
                  </a:cubicBezTo>
                  <a:cubicBezTo>
                    <a:pt x="340" y="47"/>
                    <a:pt x="340" y="44"/>
                    <a:pt x="340" y="39"/>
                  </a:cubicBezTo>
                  <a:cubicBezTo>
                    <a:pt x="340" y="33"/>
                    <a:pt x="339" y="28"/>
                    <a:pt x="337" y="25"/>
                  </a:cubicBezTo>
                  <a:cubicBezTo>
                    <a:pt x="335" y="22"/>
                    <a:pt x="332" y="21"/>
                    <a:pt x="330" y="21"/>
                  </a:cubicBezTo>
                  <a:close/>
                  <a:moveTo>
                    <a:pt x="368" y="22"/>
                  </a:moveTo>
                  <a:cubicBezTo>
                    <a:pt x="368" y="45"/>
                    <a:pt x="368" y="45"/>
                    <a:pt x="368" y="45"/>
                  </a:cubicBezTo>
                  <a:cubicBezTo>
                    <a:pt x="368" y="48"/>
                    <a:pt x="368" y="50"/>
                    <a:pt x="369" y="51"/>
                  </a:cubicBezTo>
                  <a:cubicBezTo>
                    <a:pt x="370" y="52"/>
                    <a:pt x="371" y="52"/>
                    <a:pt x="373" y="52"/>
                  </a:cubicBezTo>
                  <a:cubicBezTo>
                    <a:pt x="376" y="52"/>
                    <a:pt x="376" y="52"/>
                    <a:pt x="376" y="52"/>
                  </a:cubicBezTo>
                  <a:cubicBezTo>
                    <a:pt x="376" y="54"/>
                    <a:pt x="376" y="54"/>
                    <a:pt x="376" y="54"/>
                  </a:cubicBezTo>
                  <a:cubicBezTo>
                    <a:pt x="356" y="54"/>
                    <a:pt x="356" y="54"/>
                    <a:pt x="356" y="54"/>
                  </a:cubicBezTo>
                  <a:cubicBezTo>
                    <a:pt x="356" y="52"/>
                    <a:pt x="356" y="52"/>
                    <a:pt x="356" y="52"/>
                  </a:cubicBezTo>
                  <a:cubicBezTo>
                    <a:pt x="358" y="52"/>
                    <a:pt x="358" y="52"/>
                    <a:pt x="358" y="52"/>
                  </a:cubicBezTo>
                  <a:cubicBezTo>
                    <a:pt x="358" y="52"/>
                    <a:pt x="360" y="52"/>
                    <a:pt x="360" y="52"/>
                  </a:cubicBezTo>
                  <a:cubicBezTo>
                    <a:pt x="361" y="51"/>
                    <a:pt x="362" y="50"/>
                    <a:pt x="362" y="50"/>
                  </a:cubicBezTo>
                  <a:cubicBezTo>
                    <a:pt x="362" y="49"/>
                    <a:pt x="362" y="47"/>
                    <a:pt x="362" y="45"/>
                  </a:cubicBezTo>
                  <a:cubicBezTo>
                    <a:pt x="362" y="22"/>
                    <a:pt x="362" y="22"/>
                    <a:pt x="362" y="22"/>
                  </a:cubicBezTo>
                  <a:cubicBezTo>
                    <a:pt x="356" y="22"/>
                    <a:pt x="356" y="22"/>
                    <a:pt x="356" y="22"/>
                  </a:cubicBezTo>
                  <a:cubicBezTo>
                    <a:pt x="356" y="20"/>
                    <a:pt x="356" y="20"/>
                    <a:pt x="356" y="20"/>
                  </a:cubicBezTo>
                  <a:cubicBezTo>
                    <a:pt x="362" y="20"/>
                    <a:pt x="362" y="20"/>
                    <a:pt x="362" y="20"/>
                  </a:cubicBezTo>
                  <a:cubicBezTo>
                    <a:pt x="362" y="17"/>
                    <a:pt x="362" y="17"/>
                    <a:pt x="362" y="17"/>
                  </a:cubicBezTo>
                  <a:cubicBezTo>
                    <a:pt x="362" y="14"/>
                    <a:pt x="363" y="11"/>
                    <a:pt x="364" y="8"/>
                  </a:cubicBezTo>
                  <a:cubicBezTo>
                    <a:pt x="365" y="6"/>
                    <a:pt x="367" y="4"/>
                    <a:pt x="369" y="3"/>
                  </a:cubicBezTo>
                  <a:cubicBezTo>
                    <a:pt x="371" y="2"/>
                    <a:pt x="373" y="1"/>
                    <a:pt x="376" y="1"/>
                  </a:cubicBezTo>
                  <a:cubicBezTo>
                    <a:pt x="378" y="1"/>
                    <a:pt x="381" y="2"/>
                    <a:pt x="383" y="3"/>
                  </a:cubicBezTo>
                  <a:cubicBezTo>
                    <a:pt x="384" y="4"/>
                    <a:pt x="385" y="6"/>
                    <a:pt x="385" y="7"/>
                  </a:cubicBezTo>
                  <a:cubicBezTo>
                    <a:pt x="385" y="8"/>
                    <a:pt x="384" y="8"/>
                    <a:pt x="384" y="9"/>
                  </a:cubicBezTo>
                  <a:cubicBezTo>
                    <a:pt x="383" y="10"/>
                    <a:pt x="383" y="10"/>
                    <a:pt x="382" y="10"/>
                  </a:cubicBezTo>
                  <a:cubicBezTo>
                    <a:pt x="382" y="10"/>
                    <a:pt x="381" y="9"/>
                    <a:pt x="380" y="9"/>
                  </a:cubicBezTo>
                  <a:cubicBezTo>
                    <a:pt x="380" y="8"/>
                    <a:pt x="379" y="8"/>
                    <a:pt x="378" y="6"/>
                  </a:cubicBezTo>
                  <a:cubicBezTo>
                    <a:pt x="377" y="5"/>
                    <a:pt x="376" y="4"/>
                    <a:pt x="376" y="3"/>
                  </a:cubicBezTo>
                  <a:cubicBezTo>
                    <a:pt x="375" y="3"/>
                    <a:pt x="374" y="2"/>
                    <a:pt x="373" y="2"/>
                  </a:cubicBezTo>
                  <a:cubicBezTo>
                    <a:pt x="372" y="2"/>
                    <a:pt x="371" y="3"/>
                    <a:pt x="370" y="3"/>
                  </a:cubicBezTo>
                  <a:cubicBezTo>
                    <a:pt x="370" y="4"/>
                    <a:pt x="369" y="5"/>
                    <a:pt x="369" y="6"/>
                  </a:cubicBezTo>
                  <a:cubicBezTo>
                    <a:pt x="368" y="7"/>
                    <a:pt x="368" y="10"/>
                    <a:pt x="368" y="16"/>
                  </a:cubicBezTo>
                  <a:cubicBezTo>
                    <a:pt x="368" y="18"/>
                    <a:pt x="368" y="18"/>
                    <a:pt x="368" y="18"/>
                  </a:cubicBezTo>
                  <a:cubicBezTo>
                    <a:pt x="377" y="18"/>
                    <a:pt x="377" y="18"/>
                    <a:pt x="377" y="18"/>
                  </a:cubicBezTo>
                  <a:cubicBezTo>
                    <a:pt x="377" y="22"/>
                    <a:pt x="377" y="22"/>
                    <a:pt x="377" y="22"/>
                  </a:cubicBezTo>
                  <a:cubicBezTo>
                    <a:pt x="368" y="22"/>
                    <a:pt x="368" y="22"/>
                    <a:pt x="368" y="22"/>
                  </a:cubicBezTo>
                  <a:close/>
                  <a:moveTo>
                    <a:pt x="440" y="2"/>
                  </a:moveTo>
                  <a:cubicBezTo>
                    <a:pt x="441" y="20"/>
                    <a:pt x="441" y="20"/>
                    <a:pt x="441" y="20"/>
                  </a:cubicBezTo>
                  <a:cubicBezTo>
                    <a:pt x="440" y="20"/>
                    <a:pt x="440" y="20"/>
                    <a:pt x="440" y="20"/>
                  </a:cubicBezTo>
                  <a:cubicBezTo>
                    <a:pt x="438" y="14"/>
                    <a:pt x="436" y="11"/>
                    <a:pt x="433" y="8"/>
                  </a:cubicBezTo>
                  <a:cubicBezTo>
                    <a:pt x="430" y="6"/>
                    <a:pt x="427" y="5"/>
                    <a:pt x="423" y="5"/>
                  </a:cubicBezTo>
                  <a:cubicBezTo>
                    <a:pt x="420" y="5"/>
                    <a:pt x="417" y="6"/>
                    <a:pt x="414" y="8"/>
                  </a:cubicBezTo>
                  <a:cubicBezTo>
                    <a:pt x="412" y="9"/>
                    <a:pt x="410" y="12"/>
                    <a:pt x="408" y="16"/>
                  </a:cubicBezTo>
                  <a:cubicBezTo>
                    <a:pt x="407" y="19"/>
                    <a:pt x="406" y="24"/>
                    <a:pt x="406" y="30"/>
                  </a:cubicBezTo>
                  <a:cubicBezTo>
                    <a:pt x="406" y="34"/>
                    <a:pt x="407" y="38"/>
                    <a:pt x="408" y="42"/>
                  </a:cubicBezTo>
                  <a:cubicBezTo>
                    <a:pt x="409" y="45"/>
                    <a:pt x="412" y="48"/>
                    <a:pt x="414" y="49"/>
                  </a:cubicBezTo>
                  <a:cubicBezTo>
                    <a:pt x="417" y="51"/>
                    <a:pt x="420" y="52"/>
                    <a:pt x="424" y="52"/>
                  </a:cubicBezTo>
                  <a:cubicBezTo>
                    <a:pt x="427" y="52"/>
                    <a:pt x="430" y="51"/>
                    <a:pt x="432" y="50"/>
                  </a:cubicBezTo>
                  <a:cubicBezTo>
                    <a:pt x="435" y="49"/>
                    <a:pt x="438" y="46"/>
                    <a:pt x="440" y="42"/>
                  </a:cubicBezTo>
                  <a:cubicBezTo>
                    <a:pt x="442" y="42"/>
                    <a:pt x="442" y="42"/>
                    <a:pt x="442" y="42"/>
                  </a:cubicBezTo>
                  <a:cubicBezTo>
                    <a:pt x="439" y="47"/>
                    <a:pt x="436" y="50"/>
                    <a:pt x="433" y="52"/>
                  </a:cubicBezTo>
                  <a:cubicBezTo>
                    <a:pt x="430" y="54"/>
                    <a:pt x="426" y="56"/>
                    <a:pt x="422" y="56"/>
                  </a:cubicBezTo>
                  <a:cubicBezTo>
                    <a:pt x="414" y="56"/>
                    <a:pt x="407" y="52"/>
                    <a:pt x="403" y="46"/>
                  </a:cubicBezTo>
                  <a:cubicBezTo>
                    <a:pt x="400" y="42"/>
                    <a:pt x="398" y="36"/>
                    <a:pt x="398" y="30"/>
                  </a:cubicBezTo>
                  <a:cubicBezTo>
                    <a:pt x="398" y="25"/>
                    <a:pt x="399" y="20"/>
                    <a:pt x="401" y="16"/>
                  </a:cubicBezTo>
                  <a:cubicBezTo>
                    <a:pt x="403" y="12"/>
                    <a:pt x="406" y="8"/>
                    <a:pt x="410" y="6"/>
                  </a:cubicBezTo>
                  <a:cubicBezTo>
                    <a:pt x="414" y="4"/>
                    <a:pt x="418" y="3"/>
                    <a:pt x="422" y="3"/>
                  </a:cubicBezTo>
                  <a:cubicBezTo>
                    <a:pt x="426" y="3"/>
                    <a:pt x="429" y="4"/>
                    <a:pt x="433" y="6"/>
                  </a:cubicBezTo>
                  <a:cubicBezTo>
                    <a:pt x="434" y="6"/>
                    <a:pt x="434" y="6"/>
                    <a:pt x="435" y="6"/>
                  </a:cubicBezTo>
                  <a:cubicBezTo>
                    <a:pt x="436" y="6"/>
                    <a:pt x="436" y="6"/>
                    <a:pt x="436" y="6"/>
                  </a:cubicBezTo>
                  <a:cubicBezTo>
                    <a:pt x="437" y="5"/>
                    <a:pt x="438" y="4"/>
                    <a:pt x="438" y="3"/>
                  </a:cubicBezTo>
                  <a:cubicBezTo>
                    <a:pt x="440" y="2"/>
                    <a:pt x="440" y="2"/>
                    <a:pt x="440" y="2"/>
                  </a:cubicBezTo>
                  <a:close/>
                  <a:moveTo>
                    <a:pt x="460" y="1"/>
                  </a:moveTo>
                  <a:cubicBezTo>
                    <a:pt x="460" y="26"/>
                    <a:pt x="460" y="26"/>
                    <a:pt x="460" y="26"/>
                  </a:cubicBezTo>
                  <a:cubicBezTo>
                    <a:pt x="463" y="22"/>
                    <a:pt x="465" y="21"/>
                    <a:pt x="466" y="20"/>
                  </a:cubicBezTo>
                  <a:cubicBezTo>
                    <a:pt x="468" y="19"/>
                    <a:pt x="470" y="18"/>
                    <a:pt x="471" y="18"/>
                  </a:cubicBezTo>
                  <a:cubicBezTo>
                    <a:pt x="473" y="18"/>
                    <a:pt x="475" y="19"/>
                    <a:pt x="476" y="20"/>
                  </a:cubicBezTo>
                  <a:cubicBezTo>
                    <a:pt x="477" y="21"/>
                    <a:pt x="478" y="23"/>
                    <a:pt x="479" y="25"/>
                  </a:cubicBezTo>
                  <a:cubicBezTo>
                    <a:pt x="479" y="27"/>
                    <a:pt x="480" y="30"/>
                    <a:pt x="480" y="34"/>
                  </a:cubicBezTo>
                  <a:cubicBezTo>
                    <a:pt x="480" y="46"/>
                    <a:pt x="480" y="46"/>
                    <a:pt x="480" y="46"/>
                  </a:cubicBezTo>
                  <a:cubicBezTo>
                    <a:pt x="480" y="48"/>
                    <a:pt x="480" y="50"/>
                    <a:pt x="480" y="50"/>
                  </a:cubicBezTo>
                  <a:cubicBezTo>
                    <a:pt x="480" y="51"/>
                    <a:pt x="481" y="52"/>
                    <a:pt x="481" y="52"/>
                  </a:cubicBezTo>
                  <a:cubicBezTo>
                    <a:pt x="482" y="52"/>
                    <a:pt x="483" y="52"/>
                    <a:pt x="484" y="52"/>
                  </a:cubicBezTo>
                  <a:cubicBezTo>
                    <a:pt x="484" y="54"/>
                    <a:pt x="484" y="54"/>
                    <a:pt x="484" y="54"/>
                  </a:cubicBezTo>
                  <a:cubicBezTo>
                    <a:pt x="468" y="54"/>
                    <a:pt x="468" y="54"/>
                    <a:pt x="468" y="54"/>
                  </a:cubicBezTo>
                  <a:cubicBezTo>
                    <a:pt x="468" y="52"/>
                    <a:pt x="468" y="52"/>
                    <a:pt x="468" y="52"/>
                  </a:cubicBezTo>
                  <a:cubicBezTo>
                    <a:pt x="469" y="52"/>
                    <a:pt x="469" y="52"/>
                    <a:pt x="469" y="52"/>
                  </a:cubicBezTo>
                  <a:cubicBezTo>
                    <a:pt x="471" y="52"/>
                    <a:pt x="472" y="52"/>
                    <a:pt x="472" y="52"/>
                  </a:cubicBezTo>
                  <a:cubicBezTo>
                    <a:pt x="473" y="51"/>
                    <a:pt x="474" y="50"/>
                    <a:pt x="474" y="50"/>
                  </a:cubicBezTo>
                  <a:cubicBezTo>
                    <a:pt x="474" y="49"/>
                    <a:pt x="474" y="48"/>
                    <a:pt x="474" y="46"/>
                  </a:cubicBezTo>
                  <a:cubicBezTo>
                    <a:pt x="474" y="34"/>
                    <a:pt x="474" y="34"/>
                    <a:pt x="474" y="34"/>
                  </a:cubicBezTo>
                  <a:cubicBezTo>
                    <a:pt x="474" y="30"/>
                    <a:pt x="474" y="28"/>
                    <a:pt x="473" y="27"/>
                  </a:cubicBezTo>
                  <a:cubicBezTo>
                    <a:pt x="473" y="26"/>
                    <a:pt x="472" y="25"/>
                    <a:pt x="472" y="24"/>
                  </a:cubicBezTo>
                  <a:cubicBezTo>
                    <a:pt x="471" y="24"/>
                    <a:pt x="470" y="23"/>
                    <a:pt x="469" y="23"/>
                  </a:cubicBezTo>
                  <a:cubicBezTo>
                    <a:pt x="468" y="23"/>
                    <a:pt x="466" y="24"/>
                    <a:pt x="465" y="24"/>
                  </a:cubicBezTo>
                  <a:cubicBezTo>
                    <a:pt x="464" y="25"/>
                    <a:pt x="462" y="26"/>
                    <a:pt x="461" y="28"/>
                  </a:cubicBezTo>
                  <a:cubicBezTo>
                    <a:pt x="461" y="46"/>
                    <a:pt x="461" y="46"/>
                    <a:pt x="461" y="46"/>
                  </a:cubicBezTo>
                  <a:cubicBezTo>
                    <a:pt x="461" y="48"/>
                    <a:pt x="461" y="50"/>
                    <a:pt x="461" y="50"/>
                  </a:cubicBezTo>
                  <a:cubicBezTo>
                    <a:pt x="462" y="51"/>
                    <a:pt x="462" y="52"/>
                    <a:pt x="462" y="52"/>
                  </a:cubicBezTo>
                  <a:cubicBezTo>
                    <a:pt x="463" y="52"/>
                    <a:pt x="464" y="52"/>
                    <a:pt x="466" y="52"/>
                  </a:cubicBezTo>
                  <a:cubicBezTo>
                    <a:pt x="466" y="54"/>
                    <a:pt x="466" y="54"/>
                    <a:pt x="466" y="54"/>
                  </a:cubicBezTo>
                  <a:cubicBezTo>
                    <a:pt x="450" y="54"/>
                    <a:pt x="450" y="54"/>
                    <a:pt x="450" y="54"/>
                  </a:cubicBezTo>
                  <a:cubicBezTo>
                    <a:pt x="450" y="52"/>
                    <a:pt x="450" y="52"/>
                    <a:pt x="450" y="52"/>
                  </a:cubicBezTo>
                  <a:cubicBezTo>
                    <a:pt x="451" y="52"/>
                    <a:pt x="452" y="52"/>
                    <a:pt x="453" y="52"/>
                  </a:cubicBezTo>
                  <a:cubicBezTo>
                    <a:pt x="454" y="51"/>
                    <a:pt x="454" y="51"/>
                    <a:pt x="454" y="50"/>
                  </a:cubicBezTo>
                  <a:cubicBezTo>
                    <a:pt x="455" y="49"/>
                    <a:pt x="455" y="48"/>
                    <a:pt x="455" y="46"/>
                  </a:cubicBezTo>
                  <a:cubicBezTo>
                    <a:pt x="455" y="15"/>
                    <a:pt x="455" y="15"/>
                    <a:pt x="455" y="15"/>
                  </a:cubicBezTo>
                  <a:cubicBezTo>
                    <a:pt x="455" y="11"/>
                    <a:pt x="455" y="8"/>
                    <a:pt x="454" y="8"/>
                  </a:cubicBezTo>
                  <a:cubicBezTo>
                    <a:pt x="454" y="7"/>
                    <a:pt x="454" y="6"/>
                    <a:pt x="454" y="6"/>
                  </a:cubicBezTo>
                  <a:cubicBezTo>
                    <a:pt x="453" y="5"/>
                    <a:pt x="453" y="5"/>
                    <a:pt x="452" y="5"/>
                  </a:cubicBezTo>
                  <a:cubicBezTo>
                    <a:pt x="452" y="5"/>
                    <a:pt x="451" y="5"/>
                    <a:pt x="450" y="6"/>
                  </a:cubicBezTo>
                  <a:cubicBezTo>
                    <a:pt x="449" y="4"/>
                    <a:pt x="449" y="4"/>
                    <a:pt x="449" y="4"/>
                  </a:cubicBezTo>
                  <a:cubicBezTo>
                    <a:pt x="459" y="0"/>
                    <a:pt x="459" y="0"/>
                    <a:pt x="459" y="0"/>
                  </a:cubicBezTo>
                  <a:cubicBezTo>
                    <a:pt x="460" y="1"/>
                    <a:pt x="460" y="1"/>
                    <a:pt x="460" y="1"/>
                  </a:cubicBezTo>
                  <a:close/>
                  <a:moveTo>
                    <a:pt x="499" y="1"/>
                  </a:moveTo>
                  <a:cubicBezTo>
                    <a:pt x="500" y="1"/>
                    <a:pt x="501" y="1"/>
                    <a:pt x="501" y="2"/>
                  </a:cubicBezTo>
                  <a:cubicBezTo>
                    <a:pt x="502" y="3"/>
                    <a:pt x="502" y="4"/>
                    <a:pt x="502" y="5"/>
                  </a:cubicBezTo>
                  <a:cubicBezTo>
                    <a:pt x="502" y="6"/>
                    <a:pt x="502" y="7"/>
                    <a:pt x="501" y="8"/>
                  </a:cubicBezTo>
                  <a:cubicBezTo>
                    <a:pt x="500" y="8"/>
                    <a:pt x="500" y="9"/>
                    <a:pt x="499" y="9"/>
                  </a:cubicBezTo>
                  <a:cubicBezTo>
                    <a:pt x="498" y="9"/>
                    <a:pt x="497" y="8"/>
                    <a:pt x="496" y="8"/>
                  </a:cubicBezTo>
                  <a:cubicBezTo>
                    <a:pt x="496" y="7"/>
                    <a:pt x="495" y="6"/>
                    <a:pt x="495" y="5"/>
                  </a:cubicBezTo>
                  <a:cubicBezTo>
                    <a:pt x="495" y="4"/>
                    <a:pt x="496" y="3"/>
                    <a:pt x="496" y="2"/>
                  </a:cubicBezTo>
                  <a:cubicBezTo>
                    <a:pt x="497" y="1"/>
                    <a:pt x="498" y="1"/>
                    <a:pt x="499" y="1"/>
                  </a:cubicBezTo>
                  <a:close/>
                  <a:moveTo>
                    <a:pt x="502" y="19"/>
                  </a:moveTo>
                  <a:cubicBezTo>
                    <a:pt x="502" y="46"/>
                    <a:pt x="502" y="46"/>
                    <a:pt x="502" y="46"/>
                  </a:cubicBezTo>
                  <a:cubicBezTo>
                    <a:pt x="502" y="48"/>
                    <a:pt x="502" y="50"/>
                    <a:pt x="502" y="50"/>
                  </a:cubicBezTo>
                  <a:cubicBezTo>
                    <a:pt x="503" y="51"/>
                    <a:pt x="503" y="52"/>
                    <a:pt x="504" y="52"/>
                  </a:cubicBezTo>
                  <a:cubicBezTo>
                    <a:pt x="504" y="52"/>
                    <a:pt x="505" y="52"/>
                    <a:pt x="507" y="52"/>
                  </a:cubicBezTo>
                  <a:cubicBezTo>
                    <a:pt x="507" y="54"/>
                    <a:pt x="507" y="54"/>
                    <a:pt x="507" y="54"/>
                  </a:cubicBezTo>
                  <a:cubicBezTo>
                    <a:pt x="491" y="54"/>
                    <a:pt x="491" y="54"/>
                    <a:pt x="491" y="54"/>
                  </a:cubicBezTo>
                  <a:cubicBezTo>
                    <a:pt x="491" y="52"/>
                    <a:pt x="491" y="52"/>
                    <a:pt x="491" y="52"/>
                  </a:cubicBezTo>
                  <a:cubicBezTo>
                    <a:pt x="492" y="52"/>
                    <a:pt x="494" y="52"/>
                    <a:pt x="494" y="52"/>
                  </a:cubicBezTo>
                  <a:cubicBezTo>
                    <a:pt x="494" y="52"/>
                    <a:pt x="495" y="51"/>
                    <a:pt x="495" y="50"/>
                  </a:cubicBezTo>
                  <a:cubicBezTo>
                    <a:pt x="496" y="50"/>
                    <a:pt x="496" y="48"/>
                    <a:pt x="496" y="46"/>
                  </a:cubicBezTo>
                  <a:cubicBezTo>
                    <a:pt x="496" y="33"/>
                    <a:pt x="496" y="33"/>
                    <a:pt x="496" y="33"/>
                  </a:cubicBezTo>
                  <a:cubicBezTo>
                    <a:pt x="496" y="29"/>
                    <a:pt x="496" y="27"/>
                    <a:pt x="495" y="26"/>
                  </a:cubicBezTo>
                  <a:cubicBezTo>
                    <a:pt x="495" y="25"/>
                    <a:pt x="495" y="24"/>
                    <a:pt x="494" y="24"/>
                  </a:cubicBezTo>
                  <a:cubicBezTo>
                    <a:pt x="494" y="24"/>
                    <a:pt x="494" y="24"/>
                    <a:pt x="493" y="24"/>
                  </a:cubicBezTo>
                  <a:cubicBezTo>
                    <a:pt x="492" y="24"/>
                    <a:pt x="491" y="24"/>
                    <a:pt x="490" y="24"/>
                  </a:cubicBezTo>
                  <a:cubicBezTo>
                    <a:pt x="490" y="23"/>
                    <a:pt x="490" y="23"/>
                    <a:pt x="490" y="23"/>
                  </a:cubicBezTo>
                  <a:cubicBezTo>
                    <a:pt x="500" y="19"/>
                    <a:pt x="500" y="19"/>
                    <a:pt x="500" y="19"/>
                  </a:cubicBezTo>
                  <a:cubicBezTo>
                    <a:pt x="502" y="19"/>
                    <a:pt x="502" y="19"/>
                    <a:pt x="502" y="19"/>
                  </a:cubicBezTo>
                  <a:close/>
                  <a:moveTo>
                    <a:pt x="524" y="26"/>
                  </a:moveTo>
                  <a:cubicBezTo>
                    <a:pt x="528" y="21"/>
                    <a:pt x="532" y="19"/>
                    <a:pt x="535" y="19"/>
                  </a:cubicBezTo>
                  <a:cubicBezTo>
                    <a:pt x="536" y="19"/>
                    <a:pt x="538" y="19"/>
                    <a:pt x="540" y="20"/>
                  </a:cubicBezTo>
                  <a:cubicBezTo>
                    <a:pt x="541" y="21"/>
                    <a:pt x="542" y="22"/>
                    <a:pt x="543" y="24"/>
                  </a:cubicBezTo>
                  <a:cubicBezTo>
                    <a:pt x="543" y="26"/>
                    <a:pt x="544" y="28"/>
                    <a:pt x="544" y="31"/>
                  </a:cubicBezTo>
                  <a:cubicBezTo>
                    <a:pt x="544" y="46"/>
                    <a:pt x="544" y="46"/>
                    <a:pt x="544" y="46"/>
                  </a:cubicBezTo>
                  <a:cubicBezTo>
                    <a:pt x="544" y="48"/>
                    <a:pt x="544" y="49"/>
                    <a:pt x="544" y="50"/>
                  </a:cubicBezTo>
                  <a:cubicBezTo>
                    <a:pt x="544" y="51"/>
                    <a:pt x="545" y="51"/>
                    <a:pt x="545" y="52"/>
                  </a:cubicBezTo>
                  <a:cubicBezTo>
                    <a:pt x="546" y="52"/>
                    <a:pt x="547" y="52"/>
                    <a:pt x="548" y="52"/>
                  </a:cubicBezTo>
                  <a:cubicBezTo>
                    <a:pt x="548" y="53"/>
                    <a:pt x="548" y="53"/>
                    <a:pt x="548" y="53"/>
                  </a:cubicBezTo>
                  <a:cubicBezTo>
                    <a:pt x="532" y="53"/>
                    <a:pt x="532" y="53"/>
                    <a:pt x="532" y="53"/>
                  </a:cubicBezTo>
                  <a:cubicBezTo>
                    <a:pt x="532" y="52"/>
                    <a:pt x="532" y="52"/>
                    <a:pt x="532" y="52"/>
                  </a:cubicBezTo>
                  <a:cubicBezTo>
                    <a:pt x="533" y="52"/>
                    <a:pt x="533" y="52"/>
                    <a:pt x="533" y="52"/>
                  </a:cubicBezTo>
                  <a:cubicBezTo>
                    <a:pt x="535" y="52"/>
                    <a:pt x="536" y="52"/>
                    <a:pt x="536" y="51"/>
                  </a:cubicBezTo>
                  <a:cubicBezTo>
                    <a:pt x="537" y="51"/>
                    <a:pt x="538" y="50"/>
                    <a:pt x="538" y="49"/>
                  </a:cubicBezTo>
                  <a:cubicBezTo>
                    <a:pt x="538" y="49"/>
                    <a:pt x="538" y="48"/>
                    <a:pt x="538" y="46"/>
                  </a:cubicBezTo>
                  <a:cubicBezTo>
                    <a:pt x="538" y="32"/>
                    <a:pt x="538" y="32"/>
                    <a:pt x="538" y="32"/>
                  </a:cubicBezTo>
                  <a:cubicBezTo>
                    <a:pt x="538" y="28"/>
                    <a:pt x="537" y="26"/>
                    <a:pt x="536" y="25"/>
                  </a:cubicBezTo>
                  <a:cubicBezTo>
                    <a:pt x="536" y="24"/>
                    <a:pt x="534" y="23"/>
                    <a:pt x="532" y="23"/>
                  </a:cubicBezTo>
                  <a:cubicBezTo>
                    <a:pt x="530" y="23"/>
                    <a:pt x="527" y="24"/>
                    <a:pt x="524" y="28"/>
                  </a:cubicBezTo>
                  <a:cubicBezTo>
                    <a:pt x="524" y="46"/>
                    <a:pt x="524" y="46"/>
                    <a:pt x="524" y="46"/>
                  </a:cubicBezTo>
                  <a:cubicBezTo>
                    <a:pt x="524" y="48"/>
                    <a:pt x="524" y="49"/>
                    <a:pt x="524" y="50"/>
                  </a:cubicBezTo>
                  <a:cubicBezTo>
                    <a:pt x="525" y="51"/>
                    <a:pt x="525" y="51"/>
                    <a:pt x="526" y="52"/>
                  </a:cubicBezTo>
                  <a:cubicBezTo>
                    <a:pt x="526" y="52"/>
                    <a:pt x="527" y="52"/>
                    <a:pt x="529" y="52"/>
                  </a:cubicBezTo>
                  <a:cubicBezTo>
                    <a:pt x="529" y="53"/>
                    <a:pt x="529" y="53"/>
                    <a:pt x="529" y="53"/>
                  </a:cubicBezTo>
                  <a:cubicBezTo>
                    <a:pt x="513" y="53"/>
                    <a:pt x="513" y="53"/>
                    <a:pt x="513" y="53"/>
                  </a:cubicBezTo>
                  <a:cubicBezTo>
                    <a:pt x="513" y="52"/>
                    <a:pt x="513" y="52"/>
                    <a:pt x="513" y="52"/>
                  </a:cubicBezTo>
                  <a:cubicBezTo>
                    <a:pt x="514" y="52"/>
                    <a:pt x="514" y="52"/>
                    <a:pt x="514" y="52"/>
                  </a:cubicBezTo>
                  <a:cubicBezTo>
                    <a:pt x="516" y="52"/>
                    <a:pt x="517" y="52"/>
                    <a:pt x="517" y="51"/>
                  </a:cubicBezTo>
                  <a:cubicBezTo>
                    <a:pt x="518" y="50"/>
                    <a:pt x="518" y="48"/>
                    <a:pt x="518" y="46"/>
                  </a:cubicBezTo>
                  <a:cubicBezTo>
                    <a:pt x="518" y="33"/>
                    <a:pt x="518" y="33"/>
                    <a:pt x="518" y="33"/>
                  </a:cubicBezTo>
                  <a:cubicBezTo>
                    <a:pt x="518" y="29"/>
                    <a:pt x="518" y="26"/>
                    <a:pt x="518" y="25"/>
                  </a:cubicBezTo>
                  <a:cubicBezTo>
                    <a:pt x="518" y="24"/>
                    <a:pt x="517" y="24"/>
                    <a:pt x="517" y="23"/>
                  </a:cubicBezTo>
                  <a:cubicBezTo>
                    <a:pt x="516" y="23"/>
                    <a:pt x="516" y="23"/>
                    <a:pt x="515" y="23"/>
                  </a:cubicBezTo>
                  <a:cubicBezTo>
                    <a:pt x="514" y="23"/>
                    <a:pt x="514" y="23"/>
                    <a:pt x="513" y="23"/>
                  </a:cubicBezTo>
                  <a:cubicBezTo>
                    <a:pt x="512" y="22"/>
                    <a:pt x="512" y="22"/>
                    <a:pt x="512" y="22"/>
                  </a:cubicBezTo>
                  <a:cubicBezTo>
                    <a:pt x="522" y="18"/>
                    <a:pt x="522" y="18"/>
                    <a:pt x="522" y="18"/>
                  </a:cubicBezTo>
                  <a:cubicBezTo>
                    <a:pt x="524" y="18"/>
                    <a:pt x="524" y="18"/>
                    <a:pt x="524" y="18"/>
                  </a:cubicBezTo>
                  <a:cubicBezTo>
                    <a:pt x="524" y="26"/>
                    <a:pt x="524" y="26"/>
                    <a:pt x="524" y="26"/>
                  </a:cubicBezTo>
                  <a:close/>
                  <a:moveTo>
                    <a:pt x="573" y="49"/>
                  </a:moveTo>
                  <a:cubicBezTo>
                    <a:pt x="570" y="52"/>
                    <a:pt x="568" y="53"/>
                    <a:pt x="567" y="54"/>
                  </a:cubicBezTo>
                  <a:cubicBezTo>
                    <a:pt x="566" y="54"/>
                    <a:pt x="564" y="54"/>
                    <a:pt x="563" y="54"/>
                  </a:cubicBezTo>
                  <a:cubicBezTo>
                    <a:pt x="560" y="54"/>
                    <a:pt x="559" y="54"/>
                    <a:pt x="557" y="52"/>
                  </a:cubicBezTo>
                  <a:cubicBezTo>
                    <a:pt x="556" y="50"/>
                    <a:pt x="555" y="48"/>
                    <a:pt x="555" y="46"/>
                  </a:cubicBezTo>
                  <a:cubicBezTo>
                    <a:pt x="555" y="44"/>
                    <a:pt x="556" y="42"/>
                    <a:pt x="556" y="41"/>
                  </a:cubicBezTo>
                  <a:cubicBezTo>
                    <a:pt x="557" y="40"/>
                    <a:pt x="559" y="38"/>
                    <a:pt x="562" y="36"/>
                  </a:cubicBezTo>
                  <a:cubicBezTo>
                    <a:pt x="564" y="35"/>
                    <a:pt x="568" y="33"/>
                    <a:pt x="574" y="31"/>
                  </a:cubicBezTo>
                  <a:cubicBezTo>
                    <a:pt x="574" y="30"/>
                    <a:pt x="574" y="30"/>
                    <a:pt x="574" y="30"/>
                  </a:cubicBezTo>
                  <a:cubicBezTo>
                    <a:pt x="574" y="26"/>
                    <a:pt x="573" y="24"/>
                    <a:pt x="572" y="23"/>
                  </a:cubicBezTo>
                  <a:cubicBezTo>
                    <a:pt x="571" y="22"/>
                    <a:pt x="570" y="21"/>
                    <a:pt x="568" y="21"/>
                  </a:cubicBezTo>
                  <a:cubicBezTo>
                    <a:pt x="566" y="21"/>
                    <a:pt x="565" y="21"/>
                    <a:pt x="564" y="22"/>
                  </a:cubicBezTo>
                  <a:cubicBezTo>
                    <a:pt x="563" y="23"/>
                    <a:pt x="563" y="24"/>
                    <a:pt x="563" y="25"/>
                  </a:cubicBezTo>
                  <a:cubicBezTo>
                    <a:pt x="563" y="27"/>
                    <a:pt x="563" y="27"/>
                    <a:pt x="563" y="27"/>
                  </a:cubicBezTo>
                  <a:cubicBezTo>
                    <a:pt x="563" y="28"/>
                    <a:pt x="562" y="29"/>
                    <a:pt x="562" y="30"/>
                  </a:cubicBezTo>
                  <a:cubicBezTo>
                    <a:pt x="562" y="30"/>
                    <a:pt x="561" y="30"/>
                    <a:pt x="560" y="30"/>
                  </a:cubicBezTo>
                  <a:cubicBezTo>
                    <a:pt x="559" y="30"/>
                    <a:pt x="558" y="30"/>
                    <a:pt x="558" y="30"/>
                  </a:cubicBezTo>
                  <a:cubicBezTo>
                    <a:pt x="558" y="29"/>
                    <a:pt x="557" y="28"/>
                    <a:pt x="557" y="27"/>
                  </a:cubicBezTo>
                  <a:cubicBezTo>
                    <a:pt x="557" y="25"/>
                    <a:pt x="558" y="23"/>
                    <a:pt x="560" y="21"/>
                  </a:cubicBezTo>
                  <a:cubicBezTo>
                    <a:pt x="562" y="19"/>
                    <a:pt x="566" y="18"/>
                    <a:pt x="569" y="18"/>
                  </a:cubicBezTo>
                  <a:cubicBezTo>
                    <a:pt x="572" y="18"/>
                    <a:pt x="574" y="18"/>
                    <a:pt x="576" y="20"/>
                  </a:cubicBezTo>
                  <a:cubicBezTo>
                    <a:pt x="578" y="20"/>
                    <a:pt x="579" y="22"/>
                    <a:pt x="580" y="23"/>
                  </a:cubicBezTo>
                  <a:cubicBezTo>
                    <a:pt x="580" y="24"/>
                    <a:pt x="580" y="26"/>
                    <a:pt x="580" y="30"/>
                  </a:cubicBezTo>
                  <a:cubicBezTo>
                    <a:pt x="580" y="41"/>
                    <a:pt x="580" y="41"/>
                    <a:pt x="580" y="41"/>
                  </a:cubicBezTo>
                  <a:cubicBezTo>
                    <a:pt x="580" y="44"/>
                    <a:pt x="580" y="46"/>
                    <a:pt x="580" y="47"/>
                  </a:cubicBezTo>
                  <a:cubicBezTo>
                    <a:pt x="580" y="48"/>
                    <a:pt x="581" y="48"/>
                    <a:pt x="581" y="49"/>
                  </a:cubicBezTo>
                  <a:cubicBezTo>
                    <a:pt x="581" y="49"/>
                    <a:pt x="581" y="49"/>
                    <a:pt x="582" y="49"/>
                  </a:cubicBezTo>
                  <a:cubicBezTo>
                    <a:pt x="582" y="49"/>
                    <a:pt x="582" y="49"/>
                    <a:pt x="583" y="49"/>
                  </a:cubicBezTo>
                  <a:cubicBezTo>
                    <a:pt x="583" y="48"/>
                    <a:pt x="584" y="48"/>
                    <a:pt x="586" y="46"/>
                  </a:cubicBezTo>
                  <a:cubicBezTo>
                    <a:pt x="586" y="48"/>
                    <a:pt x="586" y="48"/>
                    <a:pt x="586" y="48"/>
                  </a:cubicBezTo>
                  <a:cubicBezTo>
                    <a:pt x="583" y="52"/>
                    <a:pt x="580" y="54"/>
                    <a:pt x="578" y="54"/>
                  </a:cubicBezTo>
                  <a:cubicBezTo>
                    <a:pt x="577" y="54"/>
                    <a:pt x="576" y="53"/>
                    <a:pt x="575" y="52"/>
                  </a:cubicBezTo>
                  <a:cubicBezTo>
                    <a:pt x="574" y="52"/>
                    <a:pt x="573" y="51"/>
                    <a:pt x="573" y="49"/>
                  </a:cubicBezTo>
                  <a:close/>
                  <a:moveTo>
                    <a:pt x="573" y="46"/>
                  </a:moveTo>
                  <a:cubicBezTo>
                    <a:pt x="573" y="34"/>
                    <a:pt x="573" y="34"/>
                    <a:pt x="573" y="34"/>
                  </a:cubicBezTo>
                  <a:cubicBezTo>
                    <a:pt x="570" y="35"/>
                    <a:pt x="567" y="36"/>
                    <a:pt x="566" y="37"/>
                  </a:cubicBezTo>
                  <a:cubicBezTo>
                    <a:pt x="564" y="38"/>
                    <a:pt x="563" y="39"/>
                    <a:pt x="562" y="40"/>
                  </a:cubicBezTo>
                  <a:cubicBezTo>
                    <a:pt x="562" y="42"/>
                    <a:pt x="561" y="43"/>
                    <a:pt x="561" y="44"/>
                  </a:cubicBezTo>
                  <a:cubicBezTo>
                    <a:pt x="561" y="46"/>
                    <a:pt x="562" y="48"/>
                    <a:pt x="563" y="49"/>
                  </a:cubicBezTo>
                  <a:cubicBezTo>
                    <a:pt x="564" y="50"/>
                    <a:pt x="565" y="50"/>
                    <a:pt x="566" y="50"/>
                  </a:cubicBezTo>
                  <a:cubicBezTo>
                    <a:pt x="568" y="50"/>
                    <a:pt x="570" y="49"/>
                    <a:pt x="573" y="4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 name="Freeform 36"/>
            <p:cNvSpPr>
              <a:spLocks noEditPoints="1"/>
            </p:cNvSpPr>
            <p:nvPr userDrawn="1"/>
          </p:nvSpPr>
          <p:spPr bwMode="auto">
            <a:xfrm>
              <a:off x="9304417" y="4596096"/>
              <a:ext cx="2255842" cy="300036"/>
            </a:xfrm>
            <a:custGeom>
              <a:avLst/>
              <a:gdLst>
                <a:gd name="T0" fmla="*/ 1465 w 1513"/>
                <a:gd name="T1" fmla="*/ 107 h 200"/>
                <a:gd name="T2" fmla="*/ 1416 w 1513"/>
                <a:gd name="T3" fmla="*/ 130 h 200"/>
                <a:gd name="T4" fmla="*/ 1450 w 1513"/>
                <a:gd name="T5" fmla="*/ 47 h 200"/>
                <a:gd name="T6" fmla="*/ 1458 w 1513"/>
                <a:gd name="T7" fmla="*/ 70 h 200"/>
                <a:gd name="T8" fmla="*/ 1467 w 1513"/>
                <a:gd name="T9" fmla="*/ 146 h 200"/>
                <a:gd name="T10" fmla="*/ 1410 w 1513"/>
                <a:gd name="T11" fmla="*/ 171 h 200"/>
                <a:gd name="T12" fmla="*/ 1408 w 1513"/>
                <a:gd name="T13" fmla="*/ 153 h 200"/>
                <a:gd name="T14" fmla="*/ 1272 w 1513"/>
                <a:gd name="T15" fmla="*/ 125 h 200"/>
                <a:gd name="T16" fmla="*/ 1257 w 1513"/>
                <a:gd name="T17" fmla="*/ 79 h 200"/>
                <a:gd name="T18" fmla="*/ 1298 w 1513"/>
                <a:gd name="T19" fmla="*/ 59 h 200"/>
                <a:gd name="T20" fmla="*/ 1220 w 1513"/>
                <a:gd name="T21" fmla="*/ 139 h 200"/>
                <a:gd name="T22" fmla="*/ 1112 w 1513"/>
                <a:gd name="T23" fmla="*/ 16 h 200"/>
                <a:gd name="T24" fmla="*/ 1064 w 1513"/>
                <a:gd name="T25" fmla="*/ 107 h 200"/>
                <a:gd name="T26" fmla="*/ 1074 w 1513"/>
                <a:gd name="T27" fmla="*/ 95 h 200"/>
                <a:gd name="T28" fmla="*/ 1096 w 1513"/>
                <a:gd name="T29" fmla="*/ 49 h 200"/>
                <a:gd name="T30" fmla="*/ 1098 w 1513"/>
                <a:gd name="T31" fmla="*/ 84 h 200"/>
                <a:gd name="T32" fmla="*/ 1101 w 1513"/>
                <a:gd name="T33" fmla="*/ 154 h 200"/>
                <a:gd name="T34" fmla="*/ 1038 w 1513"/>
                <a:gd name="T35" fmla="*/ 172 h 200"/>
                <a:gd name="T36" fmla="*/ 862 w 1513"/>
                <a:gd name="T37" fmla="*/ 136 h 200"/>
                <a:gd name="T38" fmla="*/ 895 w 1513"/>
                <a:gd name="T39" fmla="*/ 103 h 200"/>
                <a:gd name="T40" fmla="*/ 856 w 1513"/>
                <a:gd name="T41" fmla="*/ 83 h 200"/>
                <a:gd name="T42" fmla="*/ 873 w 1513"/>
                <a:gd name="T43" fmla="*/ 80 h 200"/>
                <a:gd name="T44" fmla="*/ 905 w 1513"/>
                <a:gd name="T45" fmla="*/ 38 h 200"/>
                <a:gd name="T46" fmla="*/ 908 w 1513"/>
                <a:gd name="T47" fmla="*/ 83 h 200"/>
                <a:gd name="T48" fmla="*/ 874 w 1513"/>
                <a:gd name="T49" fmla="*/ 168 h 200"/>
                <a:gd name="T50" fmla="*/ 809 w 1513"/>
                <a:gd name="T51" fmla="*/ 149 h 200"/>
                <a:gd name="T52" fmla="*/ 704 w 1513"/>
                <a:gd name="T53" fmla="*/ 45 h 200"/>
                <a:gd name="T54" fmla="*/ 658 w 1513"/>
                <a:gd name="T55" fmla="*/ 45 h 200"/>
                <a:gd name="T56" fmla="*/ 694 w 1513"/>
                <a:gd name="T57" fmla="*/ 50 h 200"/>
                <a:gd name="T58" fmla="*/ 705 w 1513"/>
                <a:gd name="T59" fmla="*/ 55 h 200"/>
                <a:gd name="T60" fmla="*/ 697 w 1513"/>
                <a:gd name="T61" fmla="*/ 139 h 200"/>
                <a:gd name="T62" fmla="*/ 662 w 1513"/>
                <a:gd name="T63" fmla="*/ 179 h 200"/>
                <a:gd name="T64" fmla="*/ 686 w 1513"/>
                <a:gd name="T65" fmla="*/ 141 h 200"/>
                <a:gd name="T66" fmla="*/ 720 w 1513"/>
                <a:gd name="T67" fmla="*/ 90 h 200"/>
                <a:gd name="T68" fmla="*/ 540 w 1513"/>
                <a:gd name="T69" fmla="*/ 92 h 200"/>
                <a:gd name="T70" fmla="*/ 491 w 1513"/>
                <a:gd name="T71" fmla="*/ 115 h 200"/>
                <a:gd name="T72" fmla="*/ 466 w 1513"/>
                <a:gd name="T73" fmla="*/ 70 h 200"/>
                <a:gd name="T74" fmla="*/ 444 w 1513"/>
                <a:gd name="T75" fmla="*/ 90 h 200"/>
                <a:gd name="T76" fmla="*/ 426 w 1513"/>
                <a:gd name="T77" fmla="*/ 96 h 200"/>
                <a:gd name="T78" fmla="*/ 414 w 1513"/>
                <a:gd name="T79" fmla="*/ 90 h 200"/>
                <a:gd name="T80" fmla="*/ 502 w 1513"/>
                <a:gd name="T81" fmla="*/ 43 h 200"/>
                <a:gd name="T82" fmla="*/ 560 w 1513"/>
                <a:gd name="T83" fmla="*/ 85 h 200"/>
                <a:gd name="T84" fmla="*/ 520 w 1513"/>
                <a:gd name="T85" fmla="*/ 187 h 200"/>
                <a:gd name="T86" fmla="*/ 465 w 1513"/>
                <a:gd name="T87" fmla="*/ 119 h 200"/>
                <a:gd name="T88" fmla="*/ 442 w 1513"/>
                <a:gd name="T89" fmla="*/ 153 h 200"/>
                <a:gd name="T90" fmla="*/ 282 w 1513"/>
                <a:gd name="T91" fmla="*/ 98 h 200"/>
                <a:gd name="T92" fmla="*/ 259 w 1513"/>
                <a:gd name="T93" fmla="*/ 93 h 200"/>
                <a:gd name="T94" fmla="*/ 226 w 1513"/>
                <a:gd name="T95" fmla="*/ 158 h 200"/>
                <a:gd name="T96" fmla="*/ 307 w 1513"/>
                <a:gd name="T97" fmla="*/ 43 h 200"/>
                <a:gd name="T98" fmla="*/ 290 w 1513"/>
                <a:gd name="T99" fmla="*/ 120 h 200"/>
                <a:gd name="T100" fmla="*/ 234 w 1513"/>
                <a:gd name="T101" fmla="*/ 93 h 200"/>
                <a:gd name="T102" fmla="*/ 205 w 1513"/>
                <a:gd name="T103" fmla="*/ 107 h 200"/>
                <a:gd name="T104" fmla="*/ 226 w 1513"/>
                <a:gd name="T105" fmla="*/ 171 h 200"/>
                <a:gd name="T106" fmla="*/ 101 w 1513"/>
                <a:gd name="T107" fmla="*/ 63 h 200"/>
                <a:gd name="T108" fmla="*/ 32 w 1513"/>
                <a:gd name="T109" fmla="*/ 94 h 200"/>
                <a:gd name="T110" fmla="*/ 58 w 1513"/>
                <a:gd name="T111" fmla="*/ 7 h 200"/>
                <a:gd name="T112" fmla="*/ 104 w 1513"/>
                <a:gd name="T113" fmla="*/ 90 h 200"/>
                <a:gd name="T114" fmla="*/ 48 w 1513"/>
                <a:gd name="T115" fmla="*/ 152 h 200"/>
                <a:gd name="T116" fmla="*/ 3 w 1513"/>
                <a:gd name="T117" fmla="*/ 66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513" h="200">
                  <a:moveTo>
                    <a:pt x="1410" y="31"/>
                  </a:moveTo>
                  <a:cubicBezTo>
                    <a:pt x="1410" y="28"/>
                    <a:pt x="1410" y="26"/>
                    <a:pt x="1410" y="23"/>
                  </a:cubicBezTo>
                  <a:cubicBezTo>
                    <a:pt x="1418" y="21"/>
                    <a:pt x="1413" y="3"/>
                    <a:pt x="1421" y="0"/>
                  </a:cubicBezTo>
                  <a:cubicBezTo>
                    <a:pt x="1424" y="0"/>
                    <a:pt x="1424" y="0"/>
                    <a:pt x="1424" y="0"/>
                  </a:cubicBezTo>
                  <a:cubicBezTo>
                    <a:pt x="1425" y="3"/>
                    <a:pt x="1427" y="7"/>
                    <a:pt x="1428" y="11"/>
                  </a:cubicBezTo>
                  <a:cubicBezTo>
                    <a:pt x="1428" y="13"/>
                    <a:pt x="1428" y="15"/>
                    <a:pt x="1428" y="17"/>
                  </a:cubicBezTo>
                  <a:cubicBezTo>
                    <a:pt x="1431" y="30"/>
                    <a:pt x="1429" y="36"/>
                    <a:pt x="1427" y="47"/>
                  </a:cubicBezTo>
                  <a:cubicBezTo>
                    <a:pt x="1414" y="49"/>
                    <a:pt x="1415" y="38"/>
                    <a:pt x="1410" y="31"/>
                  </a:cubicBezTo>
                  <a:close/>
                  <a:moveTo>
                    <a:pt x="1442" y="122"/>
                  </a:moveTo>
                  <a:cubicBezTo>
                    <a:pt x="1442" y="107"/>
                    <a:pt x="1454" y="110"/>
                    <a:pt x="1465" y="107"/>
                  </a:cubicBezTo>
                  <a:cubicBezTo>
                    <a:pt x="1470" y="105"/>
                    <a:pt x="1478" y="101"/>
                    <a:pt x="1482" y="97"/>
                  </a:cubicBezTo>
                  <a:cubicBezTo>
                    <a:pt x="1484" y="95"/>
                    <a:pt x="1484" y="93"/>
                    <a:pt x="1486" y="91"/>
                  </a:cubicBezTo>
                  <a:cubicBezTo>
                    <a:pt x="1485" y="90"/>
                    <a:pt x="1485" y="88"/>
                    <a:pt x="1484" y="87"/>
                  </a:cubicBezTo>
                  <a:cubicBezTo>
                    <a:pt x="1482" y="86"/>
                    <a:pt x="1479" y="83"/>
                    <a:pt x="1477" y="83"/>
                  </a:cubicBezTo>
                  <a:cubicBezTo>
                    <a:pt x="1474" y="81"/>
                    <a:pt x="1470" y="82"/>
                    <a:pt x="1468" y="81"/>
                  </a:cubicBezTo>
                  <a:cubicBezTo>
                    <a:pt x="1452" y="83"/>
                    <a:pt x="1429" y="95"/>
                    <a:pt x="1424" y="105"/>
                  </a:cubicBezTo>
                  <a:cubicBezTo>
                    <a:pt x="1424" y="108"/>
                    <a:pt x="1424" y="111"/>
                    <a:pt x="1424" y="113"/>
                  </a:cubicBezTo>
                  <a:cubicBezTo>
                    <a:pt x="1426" y="115"/>
                    <a:pt x="1428" y="117"/>
                    <a:pt x="1430" y="119"/>
                  </a:cubicBezTo>
                  <a:cubicBezTo>
                    <a:pt x="1430" y="126"/>
                    <a:pt x="1430" y="134"/>
                    <a:pt x="1422" y="135"/>
                  </a:cubicBezTo>
                  <a:cubicBezTo>
                    <a:pt x="1420" y="133"/>
                    <a:pt x="1418" y="132"/>
                    <a:pt x="1416" y="130"/>
                  </a:cubicBezTo>
                  <a:cubicBezTo>
                    <a:pt x="1414" y="132"/>
                    <a:pt x="1413" y="133"/>
                    <a:pt x="1409" y="132"/>
                  </a:cubicBezTo>
                  <a:cubicBezTo>
                    <a:pt x="1407" y="128"/>
                    <a:pt x="1397" y="105"/>
                    <a:pt x="1398" y="102"/>
                  </a:cubicBezTo>
                  <a:cubicBezTo>
                    <a:pt x="1399" y="99"/>
                    <a:pt x="1405" y="97"/>
                    <a:pt x="1408" y="96"/>
                  </a:cubicBezTo>
                  <a:cubicBezTo>
                    <a:pt x="1414" y="93"/>
                    <a:pt x="1418" y="86"/>
                    <a:pt x="1423" y="82"/>
                  </a:cubicBezTo>
                  <a:cubicBezTo>
                    <a:pt x="1426" y="80"/>
                    <a:pt x="1430" y="80"/>
                    <a:pt x="1433" y="79"/>
                  </a:cubicBezTo>
                  <a:cubicBezTo>
                    <a:pt x="1441" y="75"/>
                    <a:pt x="1447" y="65"/>
                    <a:pt x="1454" y="59"/>
                  </a:cubicBezTo>
                  <a:cubicBezTo>
                    <a:pt x="1462" y="51"/>
                    <a:pt x="1472" y="50"/>
                    <a:pt x="1478" y="41"/>
                  </a:cubicBezTo>
                  <a:cubicBezTo>
                    <a:pt x="1478" y="41"/>
                    <a:pt x="1478" y="41"/>
                    <a:pt x="1478" y="40"/>
                  </a:cubicBezTo>
                  <a:cubicBezTo>
                    <a:pt x="1477" y="40"/>
                    <a:pt x="1477" y="40"/>
                    <a:pt x="1477" y="40"/>
                  </a:cubicBezTo>
                  <a:cubicBezTo>
                    <a:pt x="1472" y="45"/>
                    <a:pt x="1459" y="54"/>
                    <a:pt x="1450" y="47"/>
                  </a:cubicBezTo>
                  <a:cubicBezTo>
                    <a:pt x="1446" y="45"/>
                    <a:pt x="1447" y="40"/>
                    <a:pt x="1444" y="37"/>
                  </a:cubicBezTo>
                  <a:cubicBezTo>
                    <a:pt x="1443" y="35"/>
                    <a:pt x="1440" y="34"/>
                    <a:pt x="1440" y="31"/>
                  </a:cubicBezTo>
                  <a:cubicBezTo>
                    <a:pt x="1440" y="29"/>
                    <a:pt x="1441" y="28"/>
                    <a:pt x="1441" y="27"/>
                  </a:cubicBezTo>
                  <a:cubicBezTo>
                    <a:pt x="1447" y="27"/>
                    <a:pt x="1459" y="35"/>
                    <a:pt x="1462" y="38"/>
                  </a:cubicBezTo>
                  <a:cubicBezTo>
                    <a:pt x="1471" y="35"/>
                    <a:pt x="1480" y="33"/>
                    <a:pt x="1488" y="28"/>
                  </a:cubicBezTo>
                  <a:cubicBezTo>
                    <a:pt x="1491" y="26"/>
                    <a:pt x="1496" y="30"/>
                    <a:pt x="1498" y="29"/>
                  </a:cubicBezTo>
                  <a:cubicBezTo>
                    <a:pt x="1502" y="32"/>
                    <a:pt x="1508" y="48"/>
                    <a:pt x="1500" y="52"/>
                  </a:cubicBezTo>
                  <a:cubicBezTo>
                    <a:pt x="1496" y="53"/>
                    <a:pt x="1490" y="53"/>
                    <a:pt x="1486" y="54"/>
                  </a:cubicBezTo>
                  <a:cubicBezTo>
                    <a:pt x="1476" y="56"/>
                    <a:pt x="1464" y="63"/>
                    <a:pt x="1457" y="69"/>
                  </a:cubicBezTo>
                  <a:cubicBezTo>
                    <a:pt x="1457" y="69"/>
                    <a:pt x="1458" y="69"/>
                    <a:pt x="1458" y="70"/>
                  </a:cubicBezTo>
                  <a:cubicBezTo>
                    <a:pt x="1458" y="70"/>
                    <a:pt x="1458" y="70"/>
                    <a:pt x="1458" y="70"/>
                  </a:cubicBezTo>
                  <a:cubicBezTo>
                    <a:pt x="1462" y="71"/>
                    <a:pt x="1469" y="68"/>
                    <a:pt x="1474" y="71"/>
                  </a:cubicBezTo>
                  <a:cubicBezTo>
                    <a:pt x="1485" y="76"/>
                    <a:pt x="1500" y="81"/>
                    <a:pt x="1500" y="99"/>
                  </a:cubicBezTo>
                  <a:cubicBezTo>
                    <a:pt x="1497" y="100"/>
                    <a:pt x="1496" y="102"/>
                    <a:pt x="1494" y="103"/>
                  </a:cubicBezTo>
                  <a:cubicBezTo>
                    <a:pt x="1488" y="105"/>
                    <a:pt x="1482" y="105"/>
                    <a:pt x="1477" y="108"/>
                  </a:cubicBezTo>
                  <a:cubicBezTo>
                    <a:pt x="1477" y="109"/>
                    <a:pt x="1477" y="109"/>
                    <a:pt x="1477" y="110"/>
                  </a:cubicBezTo>
                  <a:cubicBezTo>
                    <a:pt x="1478" y="112"/>
                    <a:pt x="1479" y="113"/>
                    <a:pt x="1479" y="118"/>
                  </a:cubicBezTo>
                  <a:cubicBezTo>
                    <a:pt x="1477" y="119"/>
                    <a:pt x="1478" y="122"/>
                    <a:pt x="1476" y="123"/>
                  </a:cubicBezTo>
                  <a:cubicBezTo>
                    <a:pt x="1472" y="130"/>
                    <a:pt x="1465" y="135"/>
                    <a:pt x="1463" y="142"/>
                  </a:cubicBezTo>
                  <a:cubicBezTo>
                    <a:pt x="1464" y="143"/>
                    <a:pt x="1466" y="145"/>
                    <a:pt x="1467" y="146"/>
                  </a:cubicBezTo>
                  <a:cubicBezTo>
                    <a:pt x="1476" y="149"/>
                    <a:pt x="1513" y="129"/>
                    <a:pt x="1508" y="151"/>
                  </a:cubicBezTo>
                  <a:cubicBezTo>
                    <a:pt x="1507" y="154"/>
                    <a:pt x="1505" y="156"/>
                    <a:pt x="1504" y="158"/>
                  </a:cubicBezTo>
                  <a:cubicBezTo>
                    <a:pt x="1500" y="158"/>
                    <a:pt x="1498" y="157"/>
                    <a:pt x="1495" y="157"/>
                  </a:cubicBezTo>
                  <a:cubicBezTo>
                    <a:pt x="1490" y="155"/>
                    <a:pt x="1472" y="161"/>
                    <a:pt x="1469" y="163"/>
                  </a:cubicBezTo>
                  <a:cubicBezTo>
                    <a:pt x="1470" y="169"/>
                    <a:pt x="1471" y="175"/>
                    <a:pt x="1471" y="182"/>
                  </a:cubicBezTo>
                  <a:cubicBezTo>
                    <a:pt x="1469" y="183"/>
                    <a:pt x="1469" y="185"/>
                    <a:pt x="1468" y="186"/>
                  </a:cubicBezTo>
                  <a:cubicBezTo>
                    <a:pt x="1465" y="188"/>
                    <a:pt x="1462" y="187"/>
                    <a:pt x="1458" y="189"/>
                  </a:cubicBezTo>
                  <a:cubicBezTo>
                    <a:pt x="1456" y="190"/>
                    <a:pt x="1453" y="193"/>
                    <a:pt x="1450" y="193"/>
                  </a:cubicBezTo>
                  <a:cubicBezTo>
                    <a:pt x="1432" y="200"/>
                    <a:pt x="1414" y="183"/>
                    <a:pt x="1410" y="171"/>
                  </a:cubicBezTo>
                  <a:cubicBezTo>
                    <a:pt x="1410" y="171"/>
                    <a:pt x="1410" y="171"/>
                    <a:pt x="1410" y="171"/>
                  </a:cubicBezTo>
                  <a:cubicBezTo>
                    <a:pt x="1416" y="171"/>
                    <a:pt x="1423" y="177"/>
                    <a:pt x="1428" y="179"/>
                  </a:cubicBezTo>
                  <a:cubicBezTo>
                    <a:pt x="1430" y="179"/>
                    <a:pt x="1433" y="179"/>
                    <a:pt x="1435" y="179"/>
                  </a:cubicBezTo>
                  <a:cubicBezTo>
                    <a:pt x="1449" y="179"/>
                    <a:pt x="1457" y="174"/>
                    <a:pt x="1463" y="165"/>
                  </a:cubicBezTo>
                  <a:cubicBezTo>
                    <a:pt x="1463" y="164"/>
                    <a:pt x="1463" y="163"/>
                    <a:pt x="1463" y="162"/>
                  </a:cubicBezTo>
                  <a:cubicBezTo>
                    <a:pt x="1462" y="162"/>
                    <a:pt x="1461" y="161"/>
                    <a:pt x="1460" y="161"/>
                  </a:cubicBezTo>
                  <a:cubicBezTo>
                    <a:pt x="1453" y="158"/>
                    <a:pt x="1440" y="165"/>
                    <a:pt x="1434" y="166"/>
                  </a:cubicBezTo>
                  <a:cubicBezTo>
                    <a:pt x="1428" y="167"/>
                    <a:pt x="1413" y="167"/>
                    <a:pt x="1408" y="164"/>
                  </a:cubicBezTo>
                  <a:cubicBezTo>
                    <a:pt x="1406" y="163"/>
                    <a:pt x="1405" y="161"/>
                    <a:pt x="1404" y="160"/>
                  </a:cubicBezTo>
                  <a:cubicBezTo>
                    <a:pt x="1404" y="159"/>
                    <a:pt x="1404" y="157"/>
                    <a:pt x="1404" y="156"/>
                  </a:cubicBezTo>
                  <a:cubicBezTo>
                    <a:pt x="1406" y="155"/>
                    <a:pt x="1407" y="154"/>
                    <a:pt x="1408" y="153"/>
                  </a:cubicBezTo>
                  <a:cubicBezTo>
                    <a:pt x="1418" y="153"/>
                    <a:pt x="1426" y="153"/>
                    <a:pt x="1436" y="153"/>
                  </a:cubicBezTo>
                  <a:cubicBezTo>
                    <a:pt x="1438" y="152"/>
                    <a:pt x="1442" y="149"/>
                    <a:pt x="1444" y="149"/>
                  </a:cubicBezTo>
                  <a:cubicBezTo>
                    <a:pt x="1448" y="147"/>
                    <a:pt x="1452" y="148"/>
                    <a:pt x="1455" y="147"/>
                  </a:cubicBezTo>
                  <a:cubicBezTo>
                    <a:pt x="1456" y="146"/>
                    <a:pt x="1456" y="146"/>
                    <a:pt x="1457" y="145"/>
                  </a:cubicBezTo>
                  <a:cubicBezTo>
                    <a:pt x="1456" y="143"/>
                    <a:pt x="1454" y="139"/>
                    <a:pt x="1456" y="136"/>
                  </a:cubicBezTo>
                  <a:cubicBezTo>
                    <a:pt x="1458" y="129"/>
                    <a:pt x="1460" y="125"/>
                    <a:pt x="1464" y="118"/>
                  </a:cubicBezTo>
                  <a:cubicBezTo>
                    <a:pt x="1463" y="117"/>
                    <a:pt x="1462" y="117"/>
                    <a:pt x="1461" y="117"/>
                  </a:cubicBezTo>
                  <a:cubicBezTo>
                    <a:pt x="1455" y="118"/>
                    <a:pt x="1451" y="121"/>
                    <a:pt x="1442" y="122"/>
                  </a:cubicBezTo>
                  <a:close/>
                  <a:moveTo>
                    <a:pt x="1272" y="127"/>
                  </a:moveTo>
                  <a:cubicBezTo>
                    <a:pt x="1272" y="125"/>
                    <a:pt x="1271" y="126"/>
                    <a:pt x="1272" y="125"/>
                  </a:cubicBezTo>
                  <a:cubicBezTo>
                    <a:pt x="1274" y="119"/>
                    <a:pt x="1285" y="115"/>
                    <a:pt x="1292" y="119"/>
                  </a:cubicBezTo>
                  <a:cubicBezTo>
                    <a:pt x="1301" y="125"/>
                    <a:pt x="1318" y="137"/>
                    <a:pt x="1316" y="154"/>
                  </a:cubicBezTo>
                  <a:cubicBezTo>
                    <a:pt x="1310" y="157"/>
                    <a:pt x="1309" y="164"/>
                    <a:pt x="1298" y="164"/>
                  </a:cubicBezTo>
                  <a:cubicBezTo>
                    <a:pt x="1298" y="161"/>
                    <a:pt x="1294" y="159"/>
                    <a:pt x="1293" y="157"/>
                  </a:cubicBezTo>
                  <a:cubicBezTo>
                    <a:pt x="1292" y="155"/>
                    <a:pt x="1292" y="152"/>
                    <a:pt x="1291" y="149"/>
                  </a:cubicBezTo>
                  <a:cubicBezTo>
                    <a:pt x="1288" y="143"/>
                    <a:pt x="1279" y="128"/>
                    <a:pt x="1272" y="127"/>
                  </a:cubicBezTo>
                  <a:close/>
                  <a:moveTo>
                    <a:pt x="1216" y="87"/>
                  </a:moveTo>
                  <a:cubicBezTo>
                    <a:pt x="1216" y="86"/>
                    <a:pt x="1217" y="85"/>
                    <a:pt x="1217" y="84"/>
                  </a:cubicBezTo>
                  <a:cubicBezTo>
                    <a:pt x="1222" y="85"/>
                    <a:pt x="1227" y="86"/>
                    <a:pt x="1232" y="87"/>
                  </a:cubicBezTo>
                  <a:cubicBezTo>
                    <a:pt x="1237" y="89"/>
                    <a:pt x="1256" y="82"/>
                    <a:pt x="1257" y="79"/>
                  </a:cubicBezTo>
                  <a:cubicBezTo>
                    <a:pt x="1260" y="74"/>
                    <a:pt x="1260" y="41"/>
                    <a:pt x="1257" y="36"/>
                  </a:cubicBezTo>
                  <a:cubicBezTo>
                    <a:pt x="1255" y="31"/>
                    <a:pt x="1252" y="30"/>
                    <a:pt x="1252" y="23"/>
                  </a:cubicBezTo>
                  <a:cubicBezTo>
                    <a:pt x="1256" y="21"/>
                    <a:pt x="1256" y="20"/>
                    <a:pt x="1264" y="20"/>
                  </a:cubicBezTo>
                  <a:cubicBezTo>
                    <a:pt x="1272" y="26"/>
                    <a:pt x="1273" y="39"/>
                    <a:pt x="1273" y="54"/>
                  </a:cubicBezTo>
                  <a:cubicBezTo>
                    <a:pt x="1273" y="59"/>
                    <a:pt x="1271" y="74"/>
                    <a:pt x="1272" y="74"/>
                  </a:cubicBezTo>
                  <a:cubicBezTo>
                    <a:pt x="1276" y="75"/>
                    <a:pt x="1290" y="70"/>
                    <a:pt x="1293" y="68"/>
                  </a:cubicBezTo>
                  <a:cubicBezTo>
                    <a:pt x="1293" y="63"/>
                    <a:pt x="1292" y="61"/>
                    <a:pt x="1288" y="58"/>
                  </a:cubicBezTo>
                  <a:cubicBezTo>
                    <a:pt x="1288" y="57"/>
                    <a:pt x="1288" y="55"/>
                    <a:pt x="1288" y="53"/>
                  </a:cubicBezTo>
                  <a:cubicBezTo>
                    <a:pt x="1289" y="53"/>
                    <a:pt x="1290" y="54"/>
                    <a:pt x="1290" y="54"/>
                  </a:cubicBezTo>
                  <a:cubicBezTo>
                    <a:pt x="1293" y="55"/>
                    <a:pt x="1295" y="59"/>
                    <a:pt x="1298" y="59"/>
                  </a:cubicBezTo>
                  <a:cubicBezTo>
                    <a:pt x="1306" y="62"/>
                    <a:pt x="1314" y="60"/>
                    <a:pt x="1321" y="63"/>
                  </a:cubicBezTo>
                  <a:cubicBezTo>
                    <a:pt x="1322" y="64"/>
                    <a:pt x="1322" y="63"/>
                    <a:pt x="1322" y="65"/>
                  </a:cubicBezTo>
                  <a:cubicBezTo>
                    <a:pt x="1322" y="67"/>
                    <a:pt x="1322" y="69"/>
                    <a:pt x="1322" y="71"/>
                  </a:cubicBezTo>
                  <a:cubicBezTo>
                    <a:pt x="1321" y="71"/>
                    <a:pt x="1320" y="74"/>
                    <a:pt x="1319" y="75"/>
                  </a:cubicBezTo>
                  <a:cubicBezTo>
                    <a:pt x="1317" y="76"/>
                    <a:pt x="1310" y="75"/>
                    <a:pt x="1308" y="76"/>
                  </a:cubicBezTo>
                  <a:cubicBezTo>
                    <a:pt x="1301" y="79"/>
                    <a:pt x="1273" y="90"/>
                    <a:pt x="1268" y="95"/>
                  </a:cubicBezTo>
                  <a:cubicBezTo>
                    <a:pt x="1264" y="99"/>
                    <a:pt x="1266" y="105"/>
                    <a:pt x="1264" y="110"/>
                  </a:cubicBezTo>
                  <a:cubicBezTo>
                    <a:pt x="1260" y="123"/>
                    <a:pt x="1250" y="153"/>
                    <a:pt x="1232" y="145"/>
                  </a:cubicBezTo>
                  <a:cubicBezTo>
                    <a:pt x="1230" y="145"/>
                    <a:pt x="1229" y="145"/>
                    <a:pt x="1228" y="145"/>
                  </a:cubicBezTo>
                  <a:cubicBezTo>
                    <a:pt x="1225" y="143"/>
                    <a:pt x="1223" y="141"/>
                    <a:pt x="1220" y="139"/>
                  </a:cubicBezTo>
                  <a:cubicBezTo>
                    <a:pt x="1220" y="138"/>
                    <a:pt x="1220" y="137"/>
                    <a:pt x="1220" y="135"/>
                  </a:cubicBezTo>
                  <a:cubicBezTo>
                    <a:pt x="1222" y="135"/>
                    <a:pt x="1225" y="131"/>
                    <a:pt x="1227" y="130"/>
                  </a:cubicBezTo>
                  <a:cubicBezTo>
                    <a:pt x="1232" y="128"/>
                    <a:pt x="1236" y="129"/>
                    <a:pt x="1240" y="127"/>
                  </a:cubicBezTo>
                  <a:cubicBezTo>
                    <a:pt x="1246" y="125"/>
                    <a:pt x="1256" y="107"/>
                    <a:pt x="1254" y="101"/>
                  </a:cubicBezTo>
                  <a:cubicBezTo>
                    <a:pt x="1246" y="100"/>
                    <a:pt x="1236" y="101"/>
                    <a:pt x="1228" y="101"/>
                  </a:cubicBezTo>
                  <a:cubicBezTo>
                    <a:pt x="1225" y="98"/>
                    <a:pt x="1222" y="96"/>
                    <a:pt x="1219" y="93"/>
                  </a:cubicBezTo>
                  <a:cubicBezTo>
                    <a:pt x="1217" y="91"/>
                    <a:pt x="1217" y="88"/>
                    <a:pt x="1216" y="87"/>
                  </a:cubicBezTo>
                  <a:close/>
                  <a:moveTo>
                    <a:pt x="1110" y="21"/>
                  </a:moveTo>
                  <a:cubicBezTo>
                    <a:pt x="1110" y="20"/>
                    <a:pt x="1110" y="19"/>
                    <a:pt x="1110" y="17"/>
                  </a:cubicBezTo>
                  <a:cubicBezTo>
                    <a:pt x="1110" y="17"/>
                    <a:pt x="1111" y="16"/>
                    <a:pt x="1112" y="16"/>
                  </a:cubicBezTo>
                  <a:cubicBezTo>
                    <a:pt x="1124" y="17"/>
                    <a:pt x="1148" y="19"/>
                    <a:pt x="1147" y="35"/>
                  </a:cubicBezTo>
                  <a:cubicBezTo>
                    <a:pt x="1142" y="43"/>
                    <a:pt x="1140" y="49"/>
                    <a:pt x="1128" y="45"/>
                  </a:cubicBezTo>
                  <a:cubicBezTo>
                    <a:pt x="1127" y="43"/>
                    <a:pt x="1126" y="41"/>
                    <a:pt x="1124" y="39"/>
                  </a:cubicBezTo>
                  <a:cubicBezTo>
                    <a:pt x="1123" y="38"/>
                    <a:pt x="1121" y="38"/>
                    <a:pt x="1119" y="37"/>
                  </a:cubicBezTo>
                  <a:cubicBezTo>
                    <a:pt x="1119" y="31"/>
                    <a:pt x="1113" y="23"/>
                    <a:pt x="1110" y="21"/>
                  </a:cubicBezTo>
                  <a:close/>
                  <a:moveTo>
                    <a:pt x="1055" y="126"/>
                  </a:moveTo>
                  <a:cubicBezTo>
                    <a:pt x="1058" y="127"/>
                    <a:pt x="1062" y="127"/>
                    <a:pt x="1064" y="125"/>
                  </a:cubicBezTo>
                  <a:cubicBezTo>
                    <a:pt x="1066" y="124"/>
                    <a:pt x="1068" y="125"/>
                    <a:pt x="1070" y="123"/>
                  </a:cubicBezTo>
                  <a:cubicBezTo>
                    <a:pt x="1074" y="119"/>
                    <a:pt x="1070" y="109"/>
                    <a:pt x="1066" y="107"/>
                  </a:cubicBezTo>
                  <a:cubicBezTo>
                    <a:pt x="1066" y="107"/>
                    <a:pt x="1064" y="107"/>
                    <a:pt x="1064" y="107"/>
                  </a:cubicBezTo>
                  <a:cubicBezTo>
                    <a:pt x="1056" y="125"/>
                    <a:pt x="1056" y="125"/>
                    <a:pt x="1056" y="125"/>
                  </a:cubicBezTo>
                  <a:cubicBezTo>
                    <a:pt x="1056" y="125"/>
                    <a:pt x="1056" y="126"/>
                    <a:pt x="1055" y="126"/>
                  </a:cubicBezTo>
                  <a:close/>
                  <a:moveTo>
                    <a:pt x="1021" y="158"/>
                  </a:moveTo>
                  <a:cubicBezTo>
                    <a:pt x="1021" y="153"/>
                    <a:pt x="1024" y="148"/>
                    <a:pt x="1024" y="143"/>
                  </a:cubicBezTo>
                  <a:cubicBezTo>
                    <a:pt x="1025" y="140"/>
                    <a:pt x="1023" y="136"/>
                    <a:pt x="1024" y="133"/>
                  </a:cubicBezTo>
                  <a:cubicBezTo>
                    <a:pt x="1031" y="132"/>
                    <a:pt x="1042" y="114"/>
                    <a:pt x="1048" y="108"/>
                  </a:cubicBezTo>
                  <a:cubicBezTo>
                    <a:pt x="1051" y="106"/>
                    <a:pt x="1056" y="103"/>
                    <a:pt x="1059" y="102"/>
                  </a:cubicBezTo>
                  <a:cubicBezTo>
                    <a:pt x="1060" y="102"/>
                    <a:pt x="1062" y="102"/>
                    <a:pt x="1063" y="103"/>
                  </a:cubicBezTo>
                  <a:cubicBezTo>
                    <a:pt x="1068" y="104"/>
                    <a:pt x="1072" y="102"/>
                    <a:pt x="1075" y="101"/>
                  </a:cubicBezTo>
                  <a:cubicBezTo>
                    <a:pt x="1075" y="99"/>
                    <a:pt x="1075" y="97"/>
                    <a:pt x="1074" y="95"/>
                  </a:cubicBezTo>
                  <a:cubicBezTo>
                    <a:pt x="1074" y="95"/>
                    <a:pt x="1072" y="92"/>
                    <a:pt x="1072" y="93"/>
                  </a:cubicBezTo>
                  <a:cubicBezTo>
                    <a:pt x="1069" y="93"/>
                    <a:pt x="1067" y="96"/>
                    <a:pt x="1065" y="97"/>
                  </a:cubicBezTo>
                  <a:cubicBezTo>
                    <a:pt x="1064" y="97"/>
                    <a:pt x="1062" y="97"/>
                    <a:pt x="1060" y="97"/>
                  </a:cubicBezTo>
                  <a:cubicBezTo>
                    <a:pt x="1051" y="97"/>
                    <a:pt x="1045" y="88"/>
                    <a:pt x="1047" y="79"/>
                  </a:cubicBezTo>
                  <a:cubicBezTo>
                    <a:pt x="1056" y="81"/>
                    <a:pt x="1069" y="81"/>
                    <a:pt x="1076" y="76"/>
                  </a:cubicBezTo>
                  <a:cubicBezTo>
                    <a:pt x="1078" y="64"/>
                    <a:pt x="1079" y="47"/>
                    <a:pt x="1083" y="37"/>
                  </a:cubicBezTo>
                  <a:cubicBezTo>
                    <a:pt x="1085" y="34"/>
                    <a:pt x="1081" y="25"/>
                    <a:pt x="1084" y="18"/>
                  </a:cubicBezTo>
                  <a:cubicBezTo>
                    <a:pt x="1085" y="18"/>
                    <a:pt x="1087" y="18"/>
                    <a:pt x="1089" y="18"/>
                  </a:cubicBezTo>
                  <a:cubicBezTo>
                    <a:pt x="1090" y="19"/>
                    <a:pt x="1091" y="21"/>
                    <a:pt x="1092" y="22"/>
                  </a:cubicBezTo>
                  <a:cubicBezTo>
                    <a:pt x="1092" y="24"/>
                    <a:pt x="1097" y="47"/>
                    <a:pt x="1096" y="49"/>
                  </a:cubicBezTo>
                  <a:cubicBezTo>
                    <a:pt x="1095" y="53"/>
                    <a:pt x="1090" y="67"/>
                    <a:pt x="1092" y="70"/>
                  </a:cubicBezTo>
                  <a:cubicBezTo>
                    <a:pt x="1092" y="71"/>
                    <a:pt x="1092" y="71"/>
                    <a:pt x="1093" y="71"/>
                  </a:cubicBezTo>
                  <a:cubicBezTo>
                    <a:pt x="1099" y="71"/>
                    <a:pt x="1107" y="67"/>
                    <a:pt x="1109" y="62"/>
                  </a:cubicBezTo>
                  <a:cubicBezTo>
                    <a:pt x="1110" y="58"/>
                    <a:pt x="1107" y="56"/>
                    <a:pt x="1108" y="54"/>
                  </a:cubicBezTo>
                  <a:cubicBezTo>
                    <a:pt x="1108" y="54"/>
                    <a:pt x="1109" y="54"/>
                    <a:pt x="1109" y="54"/>
                  </a:cubicBezTo>
                  <a:cubicBezTo>
                    <a:pt x="1113" y="56"/>
                    <a:pt x="1126" y="58"/>
                    <a:pt x="1132" y="59"/>
                  </a:cubicBezTo>
                  <a:cubicBezTo>
                    <a:pt x="1132" y="61"/>
                    <a:pt x="1132" y="63"/>
                    <a:pt x="1132" y="65"/>
                  </a:cubicBezTo>
                  <a:cubicBezTo>
                    <a:pt x="1131" y="65"/>
                    <a:pt x="1130" y="66"/>
                    <a:pt x="1130" y="66"/>
                  </a:cubicBezTo>
                  <a:cubicBezTo>
                    <a:pt x="1129" y="66"/>
                    <a:pt x="1129" y="65"/>
                    <a:pt x="1129" y="65"/>
                  </a:cubicBezTo>
                  <a:cubicBezTo>
                    <a:pt x="1120" y="68"/>
                    <a:pt x="1100" y="77"/>
                    <a:pt x="1098" y="84"/>
                  </a:cubicBezTo>
                  <a:cubicBezTo>
                    <a:pt x="1096" y="84"/>
                    <a:pt x="1093" y="83"/>
                    <a:pt x="1092" y="85"/>
                  </a:cubicBezTo>
                  <a:cubicBezTo>
                    <a:pt x="1085" y="89"/>
                    <a:pt x="1090" y="98"/>
                    <a:pt x="1088" y="106"/>
                  </a:cubicBezTo>
                  <a:cubicBezTo>
                    <a:pt x="1087" y="109"/>
                    <a:pt x="1086" y="112"/>
                    <a:pt x="1087" y="115"/>
                  </a:cubicBezTo>
                  <a:cubicBezTo>
                    <a:pt x="1088" y="115"/>
                    <a:pt x="1089" y="116"/>
                    <a:pt x="1090" y="116"/>
                  </a:cubicBezTo>
                  <a:cubicBezTo>
                    <a:pt x="1095" y="108"/>
                    <a:pt x="1106" y="105"/>
                    <a:pt x="1114" y="111"/>
                  </a:cubicBezTo>
                  <a:cubicBezTo>
                    <a:pt x="1122" y="117"/>
                    <a:pt x="1116" y="123"/>
                    <a:pt x="1119" y="131"/>
                  </a:cubicBezTo>
                  <a:cubicBezTo>
                    <a:pt x="1120" y="136"/>
                    <a:pt x="1126" y="139"/>
                    <a:pt x="1128" y="145"/>
                  </a:cubicBezTo>
                  <a:cubicBezTo>
                    <a:pt x="1128" y="145"/>
                    <a:pt x="1128" y="147"/>
                    <a:pt x="1129" y="146"/>
                  </a:cubicBezTo>
                  <a:cubicBezTo>
                    <a:pt x="1134" y="161"/>
                    <a:pt x="1113" y="161"/>
                    <a:pt x="1105" y="160"/>
                  </a:cubicBezTo>
                  <a:cubicBezTo>
                    <a:pt x="1104" y="158"/>
                    <a:pt x="1102" y="156"/>
                    <a:pt x="1101" y="154"/>
                  </a:cubicBezTo>
                  <a:cubicBezTo>
                    <a:pt x="1098" y="145"/>
                    <a:pt x="1098" y="133"/>
                    <a:pt x="1090" y="130"/>
                  </a:cubicBezTo>
                  <a:cubicBezTo>
                    <a:pt x="1076" y="139"/>
                    <a:pt x="1092" y="160"/>
                    <a:pt x="1085" y="177"/>
                  </a:cubicBezTo>
                  <a:cubicBezTo>
                    <a:pt x="1085" y="177"/>
                    <a:pt x="1085" y="177"/>
                    <a:pt x="1085" y="177"/>
                  </a:cubicBezTo>
                  <a:cubicBezTo>
                    <a:pt x="1083" y="175"/>
                    <a:pt x="1080" y="175"/>
                    <a:pt x="1079" y="173"/>
                  </a:cubicBezTo>
                  <a:cubicBezTo>
                    <a:pt x="1075" y="170"/>
                    <a:pt x="1072" y="163"/>
                    <a:pt x="1070" y="156"/>
                  </a:cubicBezTo>
                  <a:cubicBezTo>
                    <a:pt x="1068" y="149"/>
                    <a:pt x="1074" y="143"/>
                    <a:pt x="1072" y="139"/>
                  </a:cubicBezTo>
                  <a:cubicBezTo>
                    <a:pt x="1071" y="139"/>
                    <a:pt x="1071" y="138"/>
                    <a:pt x="1070" y="137"/>
                  </a:cubicBezTo>
                  <a:cubicBezTo>
                    <a:pt x="1065" y="137"/>
                    <a:pt x="1056" y="139"/>
                    <a:pt x="1054" y="144"/>
                  </a:cubicBezTo>
                  <a:cubicBezTo>
                    <a:pt x="1053" y="147"/>
                    <a:pt x="1054" y="149"/>
                    <a:pt x="1053" y="151"/>
                  </a:cubicBezTo>
                  <a:cubicBezTo>
                    <a:pt x="1050" y="156"/>
                    <a:pt x="1042" y="170"/>
                    <a:pt x="1038" y="172"/>
                  </a:cubicBezTo>
                  <a:cubicBezTo>
                    <a:pt x="1034" y="173"/>
                    <a:pt x="1030" y="171"/>
                    <a:pt x="1027" y="169"/>
                  </a:cubicBezTo>
                  <a:cubicBezTo>
                    <a:pt x="1028" y="163"/>
                    <a:pt x="1024" y="158"/>
                    <a:pt x="1021" y="158"/>
                  </a:cubicBezTo>
                  <a:close/>
                  <a:moveTo>
                    <a:pt x="913" y="65"/>
                  </a:moveTo>
                  <a:cubicBezTo>
                    <a:pt x="914" y="65"/>
                    <a:pt x="913" y="65"/>
                    <a:pt x="915" y="65"/>
                  </a:cubicBezTo>
                  <a:cubicBezTo>
                    <a:pt x="919" y="64"/>
                    <a:pt x="929" y="61"/>
                    <a:pt x="931" y="58"/>
                  </a:cubicBezTo>
                  <a:cubicBezTo>
                    <a:pt x="931" y="57"/>
                    <a:pt x="931" y="55"/>
                    <a:pt x="931" y="54"/>
                  </a:cubicBezTo>
                  <a:cubicBezTo>
                    <a:pt x="929" y="49"/>
                    <a:pt x="924" y="45"/>
                    <a:pt x="920" y="43"/>
                  </a:cubicBezTo>
                  <a:cubicBezTo>
                    <a:pt x="920" y="43"/>
                    <a:pt x="920" y="43"/>
                    <a:pt x="919" y="43"/>
                  </a:cubicBezTo>
                  <a:cubicBezTo>
                    <a:pt x="917" y="47"/>
                    <a:pt x="913" y="58"/>
                    <a:pt x="913" y="65"/>
                  </a:cubicBezTo>
                  <a:close/>
                  <a:moveTo>
                    <a:pt x="862" y="136"/>
                  </a:moveTo>
                  <a:cubicBezTo>
                    <a:pt x="863" y="139"/>
                    <a:pt x="864" y="143"/>
                    <a:pt x="865" y="147"/>
                  </a:cubicBezTo>
                  <a:cubicBezTo>
                    <a:pt x="870" y="155"/>
                    <a:pt x="887" y="161"/>
                    <a:pt x="898" y="154"/>
                  </a:cubicBezTo>
                  <a:cubicBezTo>
                    <a:pt x="900" y="149"/>
                    <a:pt x="886" y="129"/>
                    <a:pt x="882" y="126"/>
                  </a:cubicBezTo>
                  <a:cubicBezTo>
                    <a:pt x="886" y="126"/>
                    <a:pt x="890" y="126"/>
                    <a:pt x="894" y="126"/>
                  </a:cubicBezTo>
                  <a:cubicBezTo>
                    <a:pt x="896" y="127"/>
                    <a:pt x="913" y="133"/>
                    <a:pt x="914" y="132"/>
                  </a:cubicBezTo>
                  <a:cubicBezTo>
                    <a:pt x="918" y="129"/>
                    <a:pt x="918" y="106"/>
                    <a:pt x="916" y="105"/>
                  </a:cubicBezTo>
                  <a:cubicBezTo>
                    <a:pt x="914" y="104"/>
                    <a:pt x="913" y="104"/>
                    <a:pt x="912" y="104"/>
                  </a:cubicBezTo>
                  <a:cubicBezTo>
                    <a:pt x="910" y="107"/>
                    <a:pt x="907" y="113"/>
                    <a:pt x="904" y="116"/>
                  </a:cubicBezTo>
                  <a:cubicBezTo>
                    <a:pt x="903" y="116"/>
                    <a:pt x="902" y="116"/>
                    <a:pt x="902" y="116"/>
                  </a:cubicBezTo>
                  <a:cubicBezTo>
                    <a:pt x="900" y="112"/>
                    <a:pt x="897" y="108"/>
                    <a:pt x="895" y="103"/>
                  </a:cubicBezTo>
                  <a:cubicBezTo>
                    <a:pt x="893" y="99"/>
                    <a:pt x="896" y="91"/>
                    <a:pt x="894" y="87"/>
                  </a:cubicBezTo>
                  <a:cubicBezTo>
                    <a:pt x="881" y="85"/>
                    <a:pt x="881" y="95"/>
                    <a:pt x="876" y="101"/>
                  </a:cubicBezTo>
                  <a:cubicBezTo>
                    <a:pt x="869" y="111"/>
                    <a:pt x="862" y="119"/>
                    <a:pt x="862" y="136"/>
                  </a:cubicBezTo>
                  <a:close/>
                  <a:moveTo>
                    <a:pt x="801" y="141"/>
                  </a:moveTo>
                  <a:cubicBezTo>
                    <a:pt x="801" y="139"/>
                    <a:pt x="801" y="137"/>
                    <a:pt x="801" y="134"/>
                  </a:cubicBezTo>
                  <a:cubicBezTo>
                    <a:pt x="804" y="132"/>
                    <a:pt x="806" y="128"/>
                    <a:pt x="810" y="126"/>
                  </a:cubicBezTo>
                  <a:cubicBezTo>
                    <a:pt x="808" y="123"/>
                    <a:pt x="808" y="120"/>
                    <a:pt x="808" y="116"/>
                  </a:cubicBezTo>
                  <a:cubicBezTo>
                    <a:pt x="811" y="116"/>
                    <a:pt x="820" y="118"/>
                    <a:pt x="825" y="116"/>
                  </a:cubicBezTo>
                  <a:cubicBezTo>
                    <a:pt x="830" y="115"/>
                    <a:pt x="851" y="107"/>
                    <a:pt x="854" y="104"/>
                  </a:cubicBezTo>
                  <a:cubicBezTo>
                    <a:pt x="856" y="100"/>
                    <a:pt x="854" y="87"/>
                    <a:pt x="856" y="83"/>
                  </a:cubicBezTo>
                  <a:cubicBezTo>
                    <a:pt x="857" y="81"/>
                    <a:pt x="863" y="72"/>
                    <a:pt x="861" y="69"/>
                  </a:cubicBezTo>
                  <a:cubicBezTo>
                    <a:pt x="856" y="62"/>
                    <a:pt x="835" y="75"/>
                    <a:pt x="835" y="59"/>
                  </a:cubicBezTo>
                  <a:cubicBezTo>
                    <a:pt x="836" y="59"/>
                    <a:pt x="836" y="59"/>
                    <a:pt x="837" y="58"/>
                  </a:cubicBezTo>
                  <a:cubicBezTo>
                    <a:pt x="840" y="58"/>
                    <a:pt x="843" y="59"/>
                    <a:pt x="845" y="60"/>
                  </a:cubicBezTo>
                  <a:cubicBezTo>
                    <a:pt x="850" y="57"/>
                    <a:pt x="865" y="52"/>
                    <a:pt x="868" y="47"/>
                  </a:cubicBezTo>
                  <a:cubicBezTo>
                    <a:pt x="873" y="39"/>
                    <a:pt x="871" y="30"/>
                    <a:pt x="878" y="23"/>
                  </a:cubicBezTo>
                  <a:cubicBezTo>
                    <a:pt x="884" y="23"/>
                    <a:pt x="888" y="24"/>
                    <a:pt x="893" y="26"/>
                  </a:cubicBezTo>
                  <a:cubicBezTo>
                    <a:pt x="890" y="36"/>
                    <a:pt x="882" y="41"/>
                    <a:pt x="878" y="49"/>
                  </a:cubicBezTo>
                  <a:cubicBezTo>
                    <a:pt x="875" y="56"/>
                    <a:pt x="874" y="68"/>
                    <a:pt x="873" y="74"/>
                  </a:cubicBezTo>
                  <a:cubicBezTo>
                    <a:pt x="873" y="76"/>
                    <a:pt x="873" y="78"/>
                    <a:pt x="873" y="80"/>
                  </a:cubicBezTo>
                  <a:cubicBezTo>
                    <a:pt x="872" y="80"/>
                    <a:pt x="870" y="88"/>
                    <a:pt x="870" y="90"/>
                  </a:cubicBezTo>
                  <a:cubicBezTo>
                    <a:pt x="871" y="90"/>
                    <a:pt x="871" y="91"/>
                    <a:pt x="871" y="91"/>
                  </a:cubicBezTo>
                  <a:cubicBezTo>
                    <a:pt x="872" y="91"/>
                    <a:pt x="872" y="90"/>
                    <a:pt x="873" y="90"/>
                  </a:cubicBezTo>
                  <a:cubicBezTo>
                    <a:pt x="873" y="90"/>
                    <a:pt x="873" y="90"/>
                    <a:pt x="874" y="90"/>
                  </a:cubicBezTo>
                  <a:cubicBezTo>
                    <a:pt x="875" y="89"/>
                    <a:pt x="877" y="87"/>
                    <a:pt x="877" y="85"/>
                  </a:cubicBezTo>
                  <a:cubicBezTo>
                    <a:pt x="877" y="84"/>
                    <a:pt x="877" y="83"/>
                    <a:pt x="877" y="82"/>
                  </a:cubicBezTo>
                  <a:cubicBezTo>
                    <a:pt x="878" y="80"/>
                    <a:pt x="880" y="79"/>
                    <a:pt x="881" y="77"/>
                  </a:cubicBezTo>
                  <a:cubicBezTo>
                    <a:pt x="887" y="77"/>
                    <a:pt x="895" y="75"/>
                    <a:pt x="897" y="72"/>
                  </a:cubicBezTo>
                  <a:cubicBezTo>
                    <a:pt x="899" y="67"/>
                    <a:pt x="897" y="58"/>
                    <a:pt x="899" y="55"/>
                  </a:cubicBezTo>
                  <a:cubicBezTo>
                    <a:pt x="901" y="51"/>
                    <a:pt x="904" y="42"/>
                    <a:pt x="905" y="38"/>
                  </a:cubicBezTo>
                  <a:cubicBezTo>
                    <a:pt x="907" y="29"/>
                    <a:pt x="898" y="22"/>
                    <a:pt x="903" y="17"/>
                  </a:cubicBezTo>
                  <a:cubicBezTo>
                    <a:pt x="907" y="13"/>
                    <a:pt x="915" y="19"/>
                    <a:pt x="917" y="21"/>
                  </a:cubicBezTo>
                  <a:cubicBezTo>
                    <a:pt x="921" y="25"/>
                    <a:pt x="916" y="31"/>
                    <a:pt x="918" y="36"/>
                  </a:cubicBezTo>
                  <a:cubicBezTo>
                    <a:pt x="920" y="41"/>
                    <a:pt x="930" y="45"/>
                    <a:pt x="934" y="47"/>
                  </a:cubicBezTo>
                  <a:cubicBezTo>
                    <a:pt x="938" y="48"/>
                    <a:pt x="943" y="48"/>
                    <a:pt x="948" y="49"/>
                  </a:cubicBezTo>
                  <a:cubicBezTo>
                    <a:pt x="948" y="49"/>
                    <a:pt x="949" y="50"/>
                    <a:pt x="949" y="50"/>
                  </a:cubicBezTo>
                  <a:cubicBezTo>
                    <a:pt x="949" y="51"/>
                    <a:pt x="948" y="53"/>
                    <a:pt x="948" y="54"/>
                  </a:cubicBezTo>
                  <a:cubicBezTo>
                    <a:pt x="945" y="60"/>
                    <a:pt x="935" y="64"/>
                    <a:pt x="930" y="67"/>
                  </a:cubicBezTo>
                  <a:cubicBezTo>
                    <a:pt x="926" y="70"/>
                    <a:pt x="924" y="75"/>
                    <a:pt x="921" y="77"/>
                  </a:cubicBezTo>
                  <a:cubicBezTo>
                    <a:pt x="916" y="80"/>
                    <a:pt x="910" y="79"/>
                    <a:pt x="908" y="83"/>
                  </a:cubicBezTo>
                  <a:cubicBezTo>
                    <a:pt x="908" y="85"/>
                    <a:pt x="907" y="85"/>
                    <a:pt x="907" y="87"/>
                  </a:cubicBezTo>
                  <a:cubicBezTo>
                    <a:pt x="905" y="86"/>
                    <a:pt x="906" y="90"/>
                    <a:pt x="906" y="91"/>
                  </a:cubicBezTo>
                  <a:cubicBezTo>
                    <a:pt x="910" y="93"/>
                    <a:pt x="924" y="95"/>
                    <a:pt x="926" y="99"/>
                  </a:cubicBezTo>
                  <a:cubicBezTo>
                    <a:pt x="930" y="105"/>
                    <a:pt x="930" y="119"/>
                    <a:pt x="928" y="129"/>
                  </a:cubicBezTo>
                  <a:cubicBezTo>
                    <a:pt x="927" y="131"/>
                    <a:pt x="926" y="134"/>
                    <a:pt x="927" y="138"/>
                  </a:cubicBezTo>
                  <a:cubicBezTo>
                    <a:pt x="944" y="144"/>
                    <a:pt x="968" y="157"/>
                    <a:pt x="946" y="175"/>
                  </a:cubicBezTo>
                  <a:cubicBezTo>
                    <a:pt x="930" y="175"/>
                    <a:pt x="930" y="166"/>
                    <a:pt x="917" y="161"/>
                  </a:cubicBezTo>
                  <a:cubicBezTo>
                    <a:pt x="915" y="161"/>
                    <a:pt x="906" y="165"/>
                    <a:pt x="905" y="165"/>
                  </a:cubicBezTo>
                  <a:cubicBezTo>
                    <a:pt x="903" y="165"/>
                    <a:pt x="901" y="165"/>
                    <a:pt x="899" y="165"/>
                  </a:cubicBezTo>
                  <a:cubicBezTo>
                    <a:pt x="892" y="168"/>
                    <a:pt x="882" y="170"/>
                    <a:pt x="874" y="168"/>
                  </a:cubicBezTo>
                  <a:cubicBezTo>
                    <a:pt x="872" y="163"/>
                    <a:pt x="867" y="157"/>
                    <a:pt x="863" y="153"/>
                  </a:cubicBezTo>
                  <a:cubicBezTo>
                    <a:pt x="863" y="153"/>
                    <a:pt x="863" y="153"/>
                    <a:pt x="863" y="153"/>
                  </a:cubicBezTo>
                  <a:cubicBezTo>
                    <a:pt x="862" y="154"/>
                    <a:pt x="862" y="154"/>
                    <a:pt x="862" y="154"/>
                  </a:cubicBezTo>
                  <a:cubicBezTo>
                    <a:pt x="862" y="162"/>
                    <a:pt x="869" y="172"/>
                    <a:pt x="864" y="179"/>
                  </a:cubicBezTo>
                  <a:cubicBezTo>
                    <a:pt x="863" y="179"/>
                    <a:pt x="861" y="179"/>
                    <a:pt x="859" y="178"/>
                  </a:cubicBezTo>
                  <a:cubicBezTo>
                    <a:pt x="855" y="176"/>
                    <a:pt x="854" y="171"/>
                    <a:pt x="851" y="167"/>
                  </a:cubicBezTo>
                  <a:cubicBezTo>
                    <a:pt x="850" y="165"/>
                    <a:pt x="850" y="163"/>
                    <a:pt x="849" y="161"/>
                  </a:cubicBezTo>
                  <a:cubicBezTo>
                    <a:pt x="846" y="159"/>
                    <a:pt x="844" y="156"/>
                    <a:pt x="841" y="153"/>
                  </a:cubicBezTo>
                  <a:cubicBezTo>
                    <a:pt x="839" y="151"/>
                    <a:pt x="840" y="146"/>
                    <a:pt x="837" y="144"/>
                  </a:cubicBezTo>
                  <a:cubicBezTo>
                    <a:pt x="834" y="141"/>
                    <a:pt x="817" y="153"/>
                    <a:pt x="809" y="149"/>
                  </a:cubicBezTo>
                  <a:cubicBezTo>
                    <a:pt x="806" y="147"/>
                    <a:pt x="803" y="144"/>
                    <a:pt x="801" y="141"/>
                  </a:cubicBezTo>
                  <a:close/>
                  <a:moveTo>
                    <a:pt x="704" y="44"/>
                  </a:moveTo>
                  <a:cubicBezTo>
                    <a:pt x="705" y="43"/>
                    <a:pt x="706" y="43"/>
                    <a:pt x="707" y="42"/>
                  </a:cubicBezTo>
                  <a:cubicBezTo>
                    <a:pt x="707" y="41"/>
                    <a:pt x="707" y="41"/>
                    <a:pt x="706" y="40"/>
                  </a:cubicBezTo>
                  <a:cubicBezTo>
                    <a:pt x="706" y="40"/>
                    <a:pt x="706" y="40"/>
                    <a:pt x="706" y="40"/>
                  </a:cubicBezTo>
                  <a:cubicBezTo>
                    <a:pt x="706" y="40"/>
                    <a:pt x="706" y="40"/>
                    <a:pt x="705" y="40"/>
                  </a:cubicBezTo>
                  <a:cubicBezTo>
                    <a:pt x="705" y="41"/>
                    <a:pt x="705" y="43"/>
                    <a:pt x="704" y="44"/>
                  </a:cubicBezTo>
                  <a:close/>
                  <a:moveTo>
                    <a:pt x="702" y="45"/>
                  </a:moveTo>
                  <a:cubicBezTo>
                    <a:pt x="702" y="46"/>
                    <a:pt x="703" y="46"/>
                    <a:pt x="703" y="46"/>
                  </a:cubicBezTo>
                  <a:cubicBezTo>
                    <a:pt x="704" y="46"/>
                    <a:pt x="704" y="46"/>
                    <a:pt x="704" y="45"/>
                  </a:cubicBezTo>
                  <a:cubicBezTo>
                    <a:pt x="704" y="45"/>
                    <a:pt x="704" y="45"/>
                    <a:pt x="704" y="45"/>
                  </a:cubicBezTo>
                  <a:cubicBezTo>
                    <a:pt x="704" y="45"/>
                    <a:pt x="704" y="44"/>
                    <a:pt x="704" y="44"/>
                  </a:cubicBezTo>
                  <a:cubicBezTo>
                    <a:pt x="704" y="44"/>
                    <a:pt x="703" y="43"/>
                    <a:pt x="703" y="43"/>
                  </a:cubicBezTo>
                  <a:cubicBezTo>
                    <a:pt x="703" y="43"/>
                    <a:pt x="703" y="44"/>
                    <a:pt x="702" y="44"/>
                  </a:cubicBezTo>
                  <a:cubicBezTo>
                    <a:pt x="702" y="45"/>
                    <a:pt x="702" y="45"/>
                    <a:pt x="702" y="45"/>
                  </a:cubicBezTo>
                  <a:close/>
                  <a:moveTo>
                    <a:pt x="637" y="47"/>
                  </a:moveTo>
                  <a:cubicBezTo>
                    <a:pt x="637" y="41"/>
                    <a:pt x="637" y="35"/>
                    <a:pt x="639" y="30"/>
                  </a:cubicBezTo>
                  <a:cubicBezTo>
                    <a:pt x="639" y="27"/>
                    <a:pt x="639" y="25"/>
                    <a:pt x="638" y="23"/>
                  </a:cubicBezTo>
                  <a:cubicBezTo>
                    <a:pt x="640" y="23"/>
                    <a:pt x="647" y="21"/>
                    <a:pt x="647" y="21"/>
                  </a:cubicBezTo>
                  <a:cubicBezTo>
                    <a:pt x="652" y="29"/>
                    <a:pt x="651" y="39"/>
                    <a:pt x="658" y="45"/>
                  </a:cubicBezTo>
                  <a:cubicBezTo>
                    <a:pt x="658" y="48"/>
                    <a:pt x="658" y="51"/>
                    <a:pt x="658" y="55"/>
                  </a:cubicBezTo>
                  <a:cubicBezTo>
                    <a:pt x="656" y="55"/>
                    <a:pt x="654" y="58"/>
                    <a:pt x="653" y="59"/>
                  </a:cubicBezTo>
                  <a:cubicBezTo>
                    <a:pt x="643" y="59"/>
                    <a:pt x="640" y="53"/>
                    <a:pt x="637" y="47"/>
                  </a:cubicBezTo>
                  <a:close/>
                  <a:moveTo>
                    <a:pt x="621" y="118"/>
                  </a:moveTo>
                  <a:cubicBezTo>
                    <a:pt x="621" y="113"/>
                    <a:pt x="621" y="109"/>
                    <a:pt x="621" y="105"/>
                  </a:cubicBezTo>
                  <a:cubicBezTo>
                    <a:pt x="628" y="104"/>
                    <a:pt x="632" y="97"/>
                    <a:pt x="636" y="92"/>
                  </a:cubicBezTo>
                  <a:cubicBezTo>
                    <a:pt x="640" y="85"/>
                    <a:pt x="652" y="76"/>
                    <a:pt x="660" y="71"/>
                  </a:cubicBezTo>
                  <a:cubicBezTo>
                    <a:pt x="663" y="70"/>
                    <a:pt x="678" y="62"/>
                    <a:pt x="677" y="61"/>
                  </a:cubicBezTo>
                  <a:cubicBezTo>
                    <a:pt x="680" y="60"/>
                    <a:pt x="693" y="54"/>
                    <a:pt x="694" y="51"/>
                  </a:cubicBezTo>
                  <a:cubicBezTo>
                    <a:pt x="694" y="50"/>
                    <a:pt x="694" y="50"/>
                    <a:pt x="694" y="50"/>
                  </a:cubicBezTo>
                  <a:cubicBezTo>
                    <a:pt x="692" y="49"/>
                    <a:pt x="681" y="45"/>
                    <a:pt x="680" y="44"/>
                  </a:cubicBezTo>
                  <a:cubicBezTo>
                    <a:pt x="678" y="43"/>
                    <a:pt x="676" y="39"/>
                    <a:pt x="675" y="39"/>
                  </a:cubicBezTo>
                  <a:cubicBezTo>
                    <a:pt x="675" y="38"/>
                    <a:pt x="675" y="37"/>
                    <a:pt x="675" y="37"/>
                  </a:cubicBezTo>
                  <a:cubicBezTo>
                    <a:pt x="684" y="39"/>
                    <a:pt x="702" y="36"/>
                    <a:pt x="707" y="33"/>
                  </a:cubicBezTo>
                  <a:cubicBezTo>
                    <a:pt x="709" y="31"/>
                    <a:pt x="712" y="28"/>
                    <a:pt x="716" y="27"/>
                  </a:cubicBezTo>
                  <a:cubicBezTo>
                    <a:pt x="721" y="26"/>
                    <a:pt x="736" y="34"/>
                    <a:pt x="739" y="36"/>
                  </a:cubicBezTo>
                  <a:cubicBezTo>
                    <a:pt x="739" y="38"/>
                    <a:pt x="738" y="39"/>
                    <a:pt x="738" y="41"/>
                  </a:cubicBezTo>
                  <a:cubicBezTo>
                    <a:pt x="736" y="42"/>
                    <a:pt x="734" y="44"/>
                    <a:pt x="732" y="45"/>
                  </a:cubicBezTo>
                  <a:cubicBezTo>
                    <a:pt x="731" y="45"/>
                    <a:pt x="730" y="45"/>
                    <a:pt x="730" y="45"/>
                  </a:cubicBezTo>
                  <a:cubicBezTo>
                    <a:pt x="724" y="47"/>
                    <a:pt x="709" y="51"/>
                    <a:pt x="705" y="55"/>
                  </a:cubicBezTo>
                  <a:cubicBezTo>
                    <a:pt x="706" y="56"/>
                    <a:pt x="706" y="57"/>
                    <a:pt x="706" y="58"/>
                  </a:cubicBezTo>
                  <a:cubicBezTo>
                    <a:pt x="708" y="59"/>
                    <a:pt x="710" y="60"/>
                    <a:pt x="712" y="61"/>
                  </a:cubicBezTo>
                  <a:cubicBezTo>
                    <a:pt x="713" y="61"/>
                    <a:pt x="715" y="61"/>
                    <a:pt x="717" y="61"/>
                  </a:cubicBezTo>
                  <a:cubicBezTo>
                    <a:pt x="724" y="65"/>
                    <a:pt x="744" y="92"/>
                    <a:pt x="730" y="103"/>
                  </a:cubicBezTo>
                  <a:cubicBezTo>
                    <a:pt x="728" y="104"/>
                    <a:pt x="716" y="108"/>
                    <a:pt x="717" y="108"/>
                  </a:cubicBezTo>
                  <a:cubicBezTo>
                    <a:pt x="711" y="111"/>
                    <a:pt x="705" y="106"/>
                    <a:pt x="702" y="111"/>
                  </a:cubicBezTo>
                  <a:cubicBezTo>
                    <a:pt x="702" y="114"/>
                    <a:pt x="702" y="117"/>
                    <a:pt x="702" y="120"/>
                  </a:cubicBezTo>
                  <a:cubicBezTo>
                    <a:pt x="699" y="125"/>
                    <a:pt x="694" y="130"/>
                    <a:pt x="690" y="134"/>
                  </a:cubicBezTo>
                  <a:cubicBezTo>
                    <a:pt x="690" y="136"/>
                    <a:pt x="690" y="137"/>
                    <a:pt x="691" y="137"/>
                  </a:cubicBezTo>
                  <a:cubicBezTo>
                    <a:pt x="692" y="139"/>
                    <a:pt x="695" y="139"/>
                    <a:pt x="697" y="139"/>
                  </a:cubicBezTo>
                  <a:cubicBezTo>
                    <a:pt x="698" y="138"/>
                    <a:pt x="699" y="137"/>
                    <a:pt x="700" y="134"/>
                  </a:cubicBezTo>
                  <a:cubicBezTo>
                    <a:pt x="711" y="134"/>
                    <a:pt x="716" y="138"/>
                    <a:pt x="726" y="140"/>
                  </a:cubicBezTo>
                  <a:cubicBezTo>
                    <a:pt x="727" y="143"/>
                    <a:pt x="730" y="149"/>
                    <a:pt x="729" y="151"/>
                  </a:cubicBezTo>
                  <a:cubicBezTo>
                    <a:pt x="728" y="152"/>
                    <a:pt x="727" y="154"/>
                    <a:pt x="725" y="155"/>
                  </a:cubicBezTo>
                  <a:cubicBezTo>
                    <a:pt x="716" y="158"/>
                    <a:pt x="712" y="149"/>
                    <a:pt x="705" y="150"/>
                  </a:cubicBezTo>
                  <a:cubicBezTo>
                    <a:pt x="704" y="149"/>
                    <a:pt x="700" y="153"/>
                    <a:pt x="699" y="155"/>
                  </a:cubicBezTo>
                  <a:cubicBezTo>
                    <a:pt x="698" y="157"/>
                    <a:pt x="700" y="159"/>
                    <a:pt x="700" y="160"/>
                  </a:cubicBezTo>
                  <a:cubicBezTo>
                    <a:pt x="700" y="162"/>
                    <a:pt x="700" y="164"/>
                    <a:pt x="700" y="166"/>
                  </a:cubicBezTo>
                  <a:cubicBezTo>
                    <a:pt x="702" y="174"/>
                    <a:pt x="698" y="180"/>
                    <a:pt x="692" y="183"/>
                  </a:cubicBezTo>
                  <a:cubicBezTo>
                    <a:pt x="685" y="187"/>
                    <a:pt x="666" y="181"/>
                    <a:pt x="662" y="179"/>
                  </a:cubicBezTo>
                  <a:cubicBezTo>
                    <a:pt x="662" y="177"/>
                    <a:pt x="653" y="173"/>
                    <a:pt x="651" y="173"/>
                  </a:cubicBezTo>
                  <a:cubicBezTo>
                    <a:pt x="651" y="172"/>
                    <a:pt x="652" y="172"/>
                    <a:pt x="652" y="172"/>
                  </a:cubicBezTo>
                  <a:cubicBezTo>
                    <a:pt x="660" y="170"/>
                    <a:pt x="676" y="168"/>
                    <a:pt x="683" y="163"/>
                  </a:cubicBezTo>
                  <a:cubicBezTo>
                    <a:pt x="685" y="162"/>
                    <a:pt x="692" y="157"/>
                    <a:pt x="689" y="155"/>
                  </a:cubicBezTo>
                  <a:cubicBezTo>
                    <a:pt x="685" y="154"/>
                    <a:pt x="675" y="155"/>
                    <a:pt x="672" y="157"/>
                  </a:cubicBezTo>
                  <a:cubicBezTo>
                    <a:pt x="668" y="159"/>
                    <a:pt x="653" y="154"/>
                    <a:pt x="652" y="153"/>
                  </a:cubicBezTo>
                  <a:cubicBezTo>
                    <a:pt x="650" y="152"/>
                    <a:pt x="650" y="151"/>
                    <a:pt x="649" y="149"/>
                  </a:cubicBezTo>
                  <a:cubicBezTo>
                    <a:pt x="649" y="148"/>
                    <a:pt x="649" y="148"/>
                    <a:pt x="650" y="147"/>
                  </a:cubicBezTo>
                  <a:cubicBezTo>
                    <a:pt x="660" y="147"/>
                    <a:pt x="674" y="146"/>
                    <a:pt x="684" y="144"/>
                  </a:cubicBezTo>
                  <a:cubicBezTo>
                    <a:pt x="685" y="143"/>
                    <a:pt x="685" y="142"/>
                    <a:pt x="686" y="141"/>
                  </a:cubicBezTo>
                  <a:cubicBezTo>
                    <a:pt x="686" y="141"/>
                    <a:pt x="686" y="141"/>
                    <a:pt x="686" y="140"/>
                  </a:cubicBezTo>
                  <a:cubicBezTo>
                    <a:pt x="684" y="139"/>
                    <a:pt x="684" y="138"/>
                    <a:pt x="682" y="137"/>
                  </a:cubicBezTo>
                  <a:cubicBezTo>
                    <a:pt x="682" y="133"/>
                    <a:pt x="681" y="129"/>
                    <a:pt x="683" y="125"/>
                  </a:cubicBezTo>
                  <a:cubicBezTo>
                    <a:pt x="685" y="122"/>
                    <a:pt x="691" y="115"/>
                    <a:pt x="690" y="111"/>
                  </a:cubicBezTo>
                  <a:cubicBezTo>
                    <a:pt x="690" y="109"/>
                    <a:pt x="689" y="109"/>
                    <a:pt x="688" y="109"/>
                  </a:cubicBezTo>
                  <a:cubicBezTo>
                    <a:pt x="680" y="105"/>
                    <a:pt x="670" y="123"/>
                    <a:pt x="665" y="118"/>
                  </a:cubicBezTo>
                  <a:cubicBezTo>
                    <a:pt x="666" y="112"/>
                    <a:pt x="667" y="106"/>
                    <a:pt x="670" y="102"/>
                  </a:cubicBezTo>
                  <a:cubicBezTo>
                    <a:pt x="675" y="96"/>
                    <a:pt x="690" y="97"/>
                    <a:pt x="695" y="102"/>
                  </a:cubicBezTo>
                  <a:cubicBezTo>
                    <a:pt x="701" y="102"/>
                    <a:pt x="703" y="100"/>
                    <a:pt x="707" y="98"/>
                  </a:cubicBezTo>
                  <a:cubicBezTo>
                    <a:pt x="711" y="95"/>
                    <a:pt x="717" y="94"/>
                    <a:pt x="720" y="90"/>
                  </a:cubicBezTo>
                  <a:cubicBezTo>
                    <a:pt x="720" y="89"/>
                    <a:pt x="720" y="88"/>
                    <a:pt x="720" y="89"/>
                  </a:cubicBezTo>
                  <a:cubicBezTo>
                    <a:pt x="726" y="78"/>
                    <a:pt x="710" y="68"/>
                    <a:pt x="705" y="66"/>
                  </a:cubicBezTo>
                  <a:cubicBezTo>
                    <a:pt x="694" y="63"/>
                    <a:pt x="681" y="76"/>
                    <a:pt x="678" y="81"/>
                  </a:cubicBezTo>
                  <a:cubicBezTo>
                    <a:pt x="670" y="91"/>
                    <a:pt x="657" y="97"/>
                    <a:pt x="649" y="107"/>
                  </a:cubicBezTo>
                  <a:cubicBezTo>
                    <a:pt x="645" y="112"/>
                    <a:pt x="646" y="118"/>
                    <a:pt x="644" y="123"/>
                  </a:cubicBezTo>
                  <a:cubicBezTo>
                    <a:pt x="643" y="127"/>
                    <a:pt x="640" y="131"/>
                    <a:pt x="639" y="133"/>
                  </a:cubicBezTo>
                  <a:cubicBezTo>
                    <a:pt x="632" y="134"/>
                    <a:pt x="625" y="130"/>
                    <a:pt x="623" y="125"/>
                  </a:cubicBezTo>
                  <a:cubicBezTo>
                    <a:pt x="621" y="123"/>
                    <a:pt x="623" y="120"/>
                    <a:pt x="621" y="118"/>
                  </a:cubicBezTo>
                  <a:close/>
                  <a:moveTo>
                    <a:pt x="537" y="94"/>
                  </a:moveTo>
                  <a:cubicBezTo>
                    <a:pt x="538" y="94"/>
                    <a:pt x="540" y="93"/>
                    <a:pt x="540" y="92"/>
                  </a:cubicBezTo>
                  <a:cubicBezTo>
                    <a:pt x="541" y="91"/>
                    <a:pt x="540" y="90"/>
                    <a:pt x="540" y="89"/>
                  </a:cubicBezTo>
                  <a:cubicBezTo>
                    <a:pt x="539" y="90"/>
                    <a:pt x="539" y="90"/>
                    <a:pt x="539" y="90"/>
                  </a:cubicBezTo>
                  <a:cubicBezTo>
                    <a:pt x="538" y="91"/>
                    <a:pt x="538" y="93"/>
                    <a:pt x="537" y="94"/>
                  </a:cubicBezTo>
                  <a:close/>
                  <a:moveTo>
                    <a:pt x="503" y="79"/>
                  </a:moveTo>
                  <a:cubicBezTo>
                    <a:pt x="504" y="80"/>
                    <a:pt x="505" y="81"/>
                    <a:pt x="507" y="79"/>
                  </a:cubicBezTo>
                  <a:cubicBezTo>
                    <a:pt x="507" y="77"/>
                    <a:pt x="508" y="77"/>
                    <a:pt x="508" y="75"/>
                  </a:cubicBezTo>
                  <a:cubicBezTo>
                    <a:pt x="508" y="75"/>
                    <a:pt x="507" y="75"/>
                    <a:pt x="507" y="74"/>
                  </a:cubicBezTo>
                  <a:cubicBezTo>
                    <a:pt x="506" y="75"/>
                    <a:pt x="505" y="75"/>
                    <a:pt x="504" y="75"/>
                  </a:cubicBezTo>
                  <a:cubicBezTo>
                    <a:pt x="504" y="77"/>
                    <a:pt x="504" y="77"/>
                    <a:pt x="503" y="79"/>
                  </a:cubicBezTo>
                  <a:close/>
                  <a:moveTo>
                    <a:pt x="491" y="115"/>
                  </a:moveTo>
                  <a:cubicBezTo>
                    <a:pt x="496" y="117"/>
                    <a:pt x="504" y="111"/>
                    <a:pt x="507" y="108"/>
                  </a:cubicBezTo>
                  <a:cubicBezTo>
                    <a:pt x="506" y="107"/>
                    <a:pt x="506" y="105"/>
                    <a:pt x="506" y="104"/>
                  </a:cubicBezTo>
                  <a:cubicBezTo>
                    <a:pt x="505" y="104"/>
                    <a:pt x="505" y="103"/>
                    <a:pt x="504" y="103"/>
                  </a:cubicBezTo>
                  <a:cubicBezTo>
                    <a:pt x="501" y="105"/>
                    <a:pt x="494" y="109"/>
                    <a:pt x="491" y="113"/>
                  </a:cubicBezTo>
                  <a:cubicBezTo>
                    <a:pt x="491" y="113"/>
                    <a:pt x="491" y="114"/>
                    <a:pt x="491" y="115"/>
                  </a:cubicBezTo>
                  <a:close/>
                  <a:moveTo>
                    <a:pt x="460" y="78"/>
                  </a:moveTo>
                  <a:cubicBezTo>
                    <a:pt x="461" y="79"/>
                    <a:pt x="462" y="79"/>
                    <a:pt x="463" y="79"/>
                  </a:cubicBezTo>
                  <a:cubicBezTo>
                    <a:pt x="466" y="77"/>
                    <a:pt x="468" y="75"/>
                    <a:pt x="470" y="73"/>
                  </a:cubicBezTo>
                  <a:cubicBezTo>
                    <a:pt x="470" y="71"/>
                    <a:pt x="470" y="71"/>
                    <a:pt x="470" y="69"/>
                  </a:cubicBezTo>
                  <a:cubicBezTo>
                    <a:pt x="468" y="69"/>
                    <a:pt x="467" y="70"/>
                    <a:pt x="466" y="70"/>
                  </a:cubicBezTo>
                  <a:cubicBezTo>
                    <a:pt x="464" y="71"/>
                    <a:pt x="461" y="74"/>
                    <a:pt x="460" y="78"/>
                  </a:cubicBezTo>
                  <a:close/>
                  <a:moveTo>
                    <a:pt x="453" y="106"/>
                  </a:moveTo>
                  <a:cubicBezTo>
                    <a:pt x="454" y="106"/>
                    <a:pt x="454" y="106"/>
                    <a:pt x="455" y="106"/>
                  </a:cubicBezTo>
                  <a:cubicBezTo>
                    <a:pt x="457" y="103"/>
                    <a:pt x="473" y="90"/>
                    <a:pt x="469" y="87"/>
                  </a:cubicBezTo>
                  <a:cubicBezTo>
                    <a:pt x="458" y="82"/>
                    <a:pt x="453" y="96"/>
                    <a:pt x="453" y="106"/>
                  </a:cubicBezTo>
                  <a:close/>
                  <a:moveTo>
                    <a:pt x="438" y="93"/>
                  </a:moveTo>
                  <a:cubicBezTo>
                    <a:pt x="439" y="93"/>
                    <a:pt x="440" y="94"/>
                    <a:pt x="440" y="95"/>
                  </a:cubicBezTo>
                  <a:cubicBezTo>
                    <a:pt x="442" y="95"/>
                    <a:pt x="443" y="95"/>
                    <a:pt x="444" y="95"/>
                  </a:cubicBezTo>
                  <a:cubicBezTo>
                    <a:pt x="445" y="94"/>
                    <a:pt x="446" y="93"/>
                    <a:pt x="446" y="92"/>
                  </a:cubicBezTo>
                  <a:cubicBezTo>
                    <a:pt x="445" y="91"/>
                    <a:pt x="444" y="91"/>
                    <a:pt x="444" y="90"/>
                  </a:cubicBezTo>
                  <a:cubicBezTo>
                    <a:pt x="444" y="91"/>
                    <a:pt x="439" y="91"/>
                    <a:pt x="438" y="92"/>
                  </a:cubicBezTo>
                  <a:cubicBezTo>
                    <a:pt x="438" y="92"/>
                    <a:pt x="438" y="92"/>
                    <a:pt x="438" y="93"/>
                  </a:cubicBezTo>
                  <a:close/>
                  <a:moveTo>
                    <a:pt x="425" y="130"/>
                  </a:moveTo>
                  <a:cubicBezTo>
                    <a:pt x="429" y="129"/>
                    <a:pt x="448" y="117"/>
                    <a:pt x="439" y="112"/>
                  </a:cubicBezTo>
                  <a:cubicBezTo>
                    <a:pt x="438" y="112"/>
                    <a:pt x="438" y="112"/>
                    <a:pt x="437" y="112"/>
                  </a:cubicBezTo>
                  <a:cubicBezTo>
                    <a:pt x="435" y="119"/>
                    <a:pt x="428" y="123"/>
                    <a:pt x="425" y="130"/>
                  </a:cubicBezTo>
                  <a:close/>
                  <a:moveTo>
                    <a:pt x="398" y="150"/>
                  </a:moveTo>
                  <a:cubicBezTo>
                    <a:pt x="398" y="144"/>
                    <a:pt x="399" y="138"/>
                    <a:pt x="399" y="133"/>
                  </a:cubicBezTo>
                  <a:cubicBezTo>
                    <a:pt x="403" y="131"/>
                    <a:pt x="426" y="102"/>
                    <a:pt x="429" y="97"/>
                  </a:cubicBezTo>
                  <a:cubicBezTo>
                    <a:pt x="428" y="96"/>
                    <a:pt x="428" y="96"/>
                    <a:pt x="426" y="96"/>
                  </a:cubicBezTo>
                  <a:cubicBezTo>
                    <a:pt x="424" y="97"/>
                    <a:pt x="405" y="104"/>
                    <a:pt x="401" y="101"/>
                  </a:cubicBezTo>
                  <a:cubicBezTo>
                    <a:pt x="400" y="100"/>
                    <a:pt x="400" y="100"/>
                    <a:pt x="400" y="100"/>
                  </a:cubicBezTo>
                  <a:cubicBezTo>
                    <a:pt x="400" y="86"/>
                    <a:pt x="411" y="79"/>
                    <a:pt x="418" y="74"/>
                  </a:cubicBezTo>
                  <a:cubicBezTo>
                    <a:pt x="424" y="70"/>
                    <a:pt x="428" y="65"/>
                    <a:pt x="432" y="60"/>
                  </a:cubicBezTo>
                  <a:cubicBezTo>
                    <a:pt x="437" y="54"/>
                    <a:pt x="450" y="45"/>
                    <a:pt x="453" y="38"/>
                  </a:cubicBezTo>
                  <a:cubicBezTo>
                    <a:pt x="454" y="34"/>
                    <a:pt x="454" y="29"/>
                    <a:pt x="454" y="25"/>
                  </a:cubicBezTo>
                  <a:cubicBezTo>
                    <a:pt x="462" y="22"/>
                    <a:pt x="468" y="24"/>
                    <a:pt x="473" y="28"/>
                  </a:cubicBezTo>
                  <a:cubicBezTo>
                    <a:pt x="468" y="46"/>
                    <a:pt x="437" y="68"/>
                    <a:pt x="423" y="81"/>
                  </a:cubicBezTo>
                  <a:cubicBezTo>
                    <a:pt x="420" y="84"/>
                    <a:pt x="416" y="86"/>
                    <a:pt x="413" y="89"/>
                  </a:cubicBezTo>
                  <a:cubicBezTo>
                    <a:pt x="413" y="90"/>
                    <a:pt x="413" y="90"/>
                    <a:pt x="414" y="90"/>
                  </a:cubicBezTo>
                  <a:cubicBezTo>
                    <a:pt x="419" y="90"/>
                    <a:pt x="426" y="88"/>
                    <a:pt x="430" y="86"/>
                  </a:cubicBezTo>
                  <a:cubicBezTo>
                    <a:pt x="436" y="85"/>
                    <a:pt x="441" y="85"/>
                    <a:pt x="447" y="84"/>
                  </a:cubicBezTo>
                  <a:cubicBezTo>
                    <a:pt x="451" y="81"/>
                    <a:pt x="451" y="77"/>
                    <a:pt x="453" y="73"/>
                  </a:cubicBezTo>
                  <a:cubicBezTo>
                    <a:pt x="457" y="67"/>
                    <a:pt x="460" y="60"/>
                    <a:pt x="466" y="55"/>
                  </a:cubicBezTo>
                  <a:cubicBezTo>
                    <a:pt x="469" y="55"/>
                    <a:pt x="472" y="55"/>
                    <a:pt x="474" y="55"/>
                  </a:cubicBezTo>
                  <a:cubicBezTo>
                    <a:pt x="475" y="57"/>
                    <a:pt x="477" y="58"/>
                    <a:pt x="478" y="59"/>
                  </a:cubicBezTo>
                  <a:cubicBezTo>
                    <a:pt x="481" y="63"/>
                    <a:pt x="483" y="67"/>
                    <a:pt x="485" y="71"/>
                  </a:cubicBezTo>
                  <a:cubicBezTo>
                    <a:pt x="488" y="69"/>
                    <a:pt x="495" y="62"/>
                    <a:pt x="492" y="57"/>
                  </a:cubicBezTo>
                  <a:cubicBezTo>
                    <a:pt x="491" y="54"/>
                    <a:pt x="488" y="53"/>
                    <a:pt x="490" y="49"/>
                  </a:cubicBezTo>
                  <a:cubicBezTo>
                    <a:pt x="490" y="46"/>
                    <a:pt x="498" y="42"/>
                    <a:pt x="502" y="43"/>
                  </a:cubicBezTo>
                  <a:cubicBezTo>
                    <a:pt x="502" y="47"/>
                    <a:pt x="506" y="51"/>
                    <a:pt x="508" y="53"/>
                  </a:cubicBezTo>
                  <a:cubicBezTo>
                    <a:pt x="515" y="55"/>
                    <a:pt x="513" y="47"/>
                    <a:pt x="514" y="43"/>
                  </a:cubicBezTo>
                  <a:cubicBezTo>
                    <a:pt x="517" y="34"/>
                    <a:pt x="512" y="13"/>
                    <a:pt x="524" y="13"/>
                  </a:cubicBezTo>
                  <a:cubicBezTo>
                    <a:pt x="525" y="15"/>
                    <a:pt x="530" y="19"/>
                    <a:pt x="532" y="21"/>
                  </a:cubicBezTo>
                  <a:cubicBezTo>
                    <a:pt x="532" y="21"/>
                    <a:pt x="532" y="21"/>
                    <a:pt x="533" y="21"/>
                  </a:cubicBezTo>
                  <a:cubicBezTo>
                    <a:pt x="535" y="25"/>
                    <a:pt x="536" y="27"/>
                    <a:pt x="539" y="30"/>
                  </a:cubicBezTo>
                  <a:cubicBezTo>
                    <a:pt x="541" y="34"/>
                    <a:pt x="544" y="42"/>
                    <a:pt x="545" y="47"/>
                  </a:cubicBezTo>
                  <a:cubicBezTo>
                    <a:pt x="546" y="51"/>
                    <a:pt x="542" y="54"/>
                    <a:pt x="543" y="59"/>
                  </a:cubicBezTo>
                  <a:cubicBezTo>
                    <a:pt x="546" y="65"/>
                    <a:pt x="553" y="69"/>
                    <a:pt x="556" y="75"/>
                  </a:cubicBezTo>
                  <a:cubicBezTo>
                    <a:pt x="558" y="79"/>
                    <a:pt x="558" y="83"/>
                    <a:pt x="560" y="85"/>
                  </a:cubicBezTo>
                  <a:cubicBezTo>
                    <a:pt x="564" y="89"/>
                    <a:pt x="570" y="91"/>
                    <a:pt x="574" y="95"/>
                  </a:cubicBezTo>
                  <a:cubicBezTo>
                    <a:pt x="574" y="97"/>
                    <a:pt x="574" y="98"/>
                    <a:pt x="574" y="99"/>
                  </a:cubicBezTo>
                  <a:cubicBezTo>
                    <a:pt x="572" y="100"/>
                    <a:pt x="570" y="102"/>
                    <a:pt x="568" y="103"/>
                  </a:cubicBezTo>
                  <a:cubicBezTo>
                    <a:pt x="565" y="105"/>
                    <a:pt x="561" y="104"/>
                    <a:pt x="559" y="105"/>
                  </a:cubicBezTo>
                  <a:cubicBezTo>
                    <a:pt x="552" y="106"/>
                    <a:pt x="543" y="109"/>
                    <a:pt x="539" y="114"/>
                  </a:cubicBezTo>
                  <a:cubicBezTo>
                    <a:pt x="536" y="117"/>
                    <a:pt x="536" y="135"/>
                    <a:pt x="535" y="141"/>
                  </a:cubicBezTo>
                  <a:cubicBezTo>
                    <a:pt x="535" y="143"/>
                    <a:pt x="534" y="145"/>
                    <a:pt x="534" y="148"/>
                  </a:cubicBezTo>
                  <a:cubicBezTo>
                    <a:pt x="532" y="152"/>
                    <a:pt x="531" y="158"/>
                    <a:pt x="530" y="163"/>
                  </a:cubicBezTo>
                  <a:cubicBezTo>
                    <a:pt x="530" y="164"/>
                    <a:pt x="530" y="165"/>
                    <a:pt x="530" y="166"/>
                  </a:cubicBezTo>
                  <a:cubicBezTo>
                    <a:pt x="526" y="174"/>
                    <a:pt x="524" y="181"/>
                    <a:pt x="520" y="187"/>
                  </a:cubicBezTo>
                  <a:cubicBezTo>
                    <a:pt x="520" y="190"/>
                    <a:pt x="520" y="193"/>
                    <a:pt x="520" y="195"/>
                  </a:cubicBezTo>
                  <a:cubicBezTo>
                    <a:pt x="519" y="195"/>
                    <a:pt x="519" y="195"/>
                    <a:pt x="519" y="195"/>
                  </a:cubicBezTo>
                  <a:cubicBezTo>
                    <a:pt x="518" y="193"/>
                    <a:pt x="515" y="191"/>
                    <a:pt x="514" y="189"/>
                  </a:cubicBezTo>
                  <a:cubicBezTo>
                    <a:pt x="511" y="185"/>
                    <a:pt x="511" y="181"/>
                    <a:pt x="509" y="177"/>
                  </a:cubicBezTo>
                  <a:cubicBezTo>
                    <a:pt x="509" y="175"/>
                    <a:pt x="509" y="173"/>
                    <a:pt x="509" y="171"/>
                  </a:cubicBezTo>
                  <a:cubicBezTo>
                    <a:pt x="507" y="163"/>
                    <a:pt x="509" y="147"/>
                    <a:pt x="508" y="135"/>
                  </a:cubicBezTo>
                  <a:cubicBezTo>
                    <a:pt x="507" y="135"/>
                    <a:pt x="506" y="135"/>
                    <a:pt x="507" y="134"/>
                  </a:cubicBezTo>
                  <a:cubicBezTo>
                    <a:pt x="497" y="136"/>
                    <a:pt x="489" y="139"/>
                    <a:pt x="481" y="142"/>
                  </a:cubicBezTo>
                  <a:cubicBezTo>
                    <a:pt x="476" y="142"/>
                    <a:pt x="472" y="143"/>
                    <a:pt x="467" y="143"/>
                  </a:cubicBezTo>
                  <a:cubicBezTo>
                    <a:pt x="462" y="138"/>
                    <a:pt x="463" y="125"/>
                    <a:pt x="465" y="119"/>
                  </a:cubicBezTo>
                  <a:cubicBezTo>
                    <a:pt x="470" y="117"/>
                    <a:pt x="476" y="112"/>
                    <a:pt x="478" y="108"/>
                  </a:cubicBezTo>
                  <a:cubicBezTo>
                    <a:pt x="478" y="107"/>
                    <a:pt x="478" y="105"/>
                    <a:pt x="478" y="104"/>
                  </a:cubicBezTo>
                  <a:cubicBezTo>
                    <a:pt x="484" y="97"/>
                    <a:pt x="492" y="90"/>
                    <a:pt x="488" y="77"/>
                  </a:cubicBezTo>
                  <a:cubicBezTo>
                    <a:pt x="488" y="77"/>
                    <a:pt x="488" y="77"/>
                    <a:pt x="487" y="77"/>
                  </a:cubicBezTo>
                  <a:cubicBezTo>
                    <a:pt x="473" y="87"/>
                    <a:pt x="476" y="96"/>
                    <a:pt x="467" y="109"/>
                  </a:cubicBezTo>
                  <a:cubicBezTo>
                    <a:pt x="461" y="117"/>
                    <a:pt x="456" y="117"/>
                    <a:pt x="452" y="129"/>
                  </a:cubicBezTo>
                  <a:cubicBezTo>
                    <a:pt x="448" y="140"/>
                    <a:pt x="457" y="156"/>
                    <a:pt x="457" y="165"/>
                  </a:cubicBezTo>
                  <a:cubicBezTo>
                    <a:pt x="455" y="165"/>
                    <a:pt x="455" y="167"/>
                    <a:pt x="454" y="167"/>
                  </a:cubicBezTo>
                  <a:cubicBezTo>
                    <a:pt x="452" y="167"/>
                    <a:pt x="452" y="167"/>
                    <a:pt x="450" y="167"/>
                  </a:cubicBezTo>
                  <a:cubicBezTo>
                    <a:pt x="447" y="163"/>
                    <a:pt x="444" y="159"/>
                    <a:pt x="442" y="153"/>
                  </a:cubicBezTo>
                  <a:cubicBezTo>
                    <a:pt x="440" y="149"/>
                    <a:pt x="441" y="145"/>
                    <a:pt x="439" y="141"/>
                  </a:cubicBezTo>
                  <a:cubicBezTo>
                    <a:pt x="438" y="141"/>
                    <a:pt x="438" y="141"/>
                    <a:pt x="437" y="141"/>
                  </a:cubicBezTo>
                  <a:cubicBezTo>
                    <a:pt x="431" y="151"/>
                    <a:pt x="418" y="157"/>
                    <a:pt x="402" y="157"/>
                  </a:cubicBezTo>
                  <a:cubicBezTo>
                    <a:pt x="402" y="156"/>
                    <a:pt x="400" y="155"/>
                    <a:pt x="400" y="155"/>
                  </a:cubicBezTo>
                  <a:cubicBezTo>
                    <a:pt x="398" y="153"/>
                    <a:pt x="398" y="151"/>
                    <a:pt x="398" y="150"/>
                  </a:cubicBezTo>
                  <a:close/>
                  <a:moveTo>
                    <a:pt x="278" y="104"/>
                  </a:moveTo>
                  <a:cubicBezTo>
                    <a:pt x="279" y="106"/>
                    <a:pt x="280" y="109"/>
                    <a:pt x="281" y="111"/>
                  </a:cubicBezTo>
                  <a:cubicBezTo>
                    <a:pt x="282" y="111"/>
                    <a:pt x="282" y="111"/>
                    <a:pt x="282" y="111"/>
                  </a:cubicBezTo>
                  <a:cubicBezTo>
                    <a:pt x="283" y="108"/>
                    <a:pt x="286" y="101"/>
                    <a:pt x="283" y="99"/>
                  </a:cubicBezTo>
                  <a:cubicBezTo>
                    <a:pt x="283" y="99"/>
                    <a:pt x="282" y="99"/>
                    <a:pt x="282" y="98"/>
                  </a:cubicBezTo>
                  <a:cubicBezTo>
                    <a:pt x="281" y="98"/>
                    <a:pt x="280" y="98"/>
                    <a:pt x="279" y="99"/>
                  </a:cubicBezTo>
                  <a:cubicBezTo>
                    <a:pt x="279" y="102"/>
                    <a:pt x="278" y="101"/>
                    <a:pt x="278" y="104"/>
                  </a:cubicBezTo>
                  <a:close/>
                  <a:moveTo>
                    <a:pt x="257" y="97"/>
                  </a:moveTo>
                  <a:cubicBezTo>
                    <a:pt x="257" y="97"/>
                    <a:pt x="257" y="98"/>
                    <a:pt x="257" y="99"/>
                  </a:cubicBezTo>
                  <a:cubicBezTo>
                    <a:pt x="258" y="99"/>
                    <a:pt x="258" y="99"/>
                    <a:pt x="258" y="99"/>
                  </a:cubicBezTo>
                  <a:cubicBezTo>
                    <a:pt x="258" y="99"/>
                    <a:pt x="259" y="99"/>
                    <a:pt x="259" y="99"/>
                  </a:cubicBezTo>
                  <a:cubicBezTo>
                    <a:pt x="260" y="98"/>
                    <a:pt x="260" y="97"/>
                    <a:pt x="261" y="97"/>
                  </a:cubicBezTo>
                  <a:cubicBezTo>
                    <a:pt x="261" y="95"/>
                    <a:pt x="261" y="95"/>
                    <a:pt x="260" y="93"/>
                  </a:cubicBezTo>
                  <a:cubicBezTo>
                    <a:pt x="260" y="93"/>
                    <a:pt x="260" y="93"/>
                    <a:pt x="260" y="93"/>
                  </a:cubicBezTo>
                  <a:cubicBezTo>
                    <a:pt x="259" y="93"/>
                    <a:pt x="259" y="93"/>
                    <a:pt x="259" y="93"/>
                  </a:cubicBezTo>
                  <a:cubicBezTo>
                    <a:pt x="258" y="94"/>
                    <a:pt x="258" y="95"/>
                    <a:pt x="257" y="97"/>
                  </a:cubicBezTo>
                  <a:close/>
                  <a:moveTo>
                    <a:pt x="236" y="104"/>
                  </a:moveTo>
                  <a:cubicBezTo>
                    <a:pt x="236" y="105"/>
                    <a:pt x="237" y="105"/>
                    <a:pt x="238" y="105"/>
                  </a:cubicBezTo>
                  <a:cubicBezTo>
                    <a:pt x="241" y="104"/>
                    <a:pt x="242" y="102"/>
                    <a:pt x="245" y="100"/>
                  </a:cubicBezTo>
                  <a:cubicBezTo>
                    <a:pt x="245" y="99"/>
                    <a:pt x="245" y="98"/>
                    <a:pt x="245" y="97"/>
                  </a:cubicBezTo>
                  <a:cubicBezTo>
                    <a:pt x="244" y="97"/>
                    <a:pt x="244" y="97"/>
                    <a:pt x="244" y="97"/>
                  </a:cubicBezTo>
                  <a:cubicBezTo>
                    <a:pt x="244" y="97"/>
                    <a:pt x="243" y="97"/>
                    <a:pt x="242" y="97"/>
                  </a:cubicBezTo>
                  <a:cubicBezTo>
                    <a:pt x="240" y="99"/>
                    <a:pt x="238" y="101"/>
                    <a:pt x="236" y="104"/>
                  </a:cubicBezTo>
                  <a:close/>
                  <a:moveTo>
                    <a:pt x="216" y="151"/>
                  </a:moveTo>
                  <a:cubicBezTo>
                    <a:pt x="217" y="152"/>
                    <a:pt x="225" y="157"/>
                    <a:pt x="226" y="158"/>
                  </a:cubicBezTo>
                  <a:cubicBezTo>
                    <a:pt x="230" y="159"/>
                    <a:pt x="253" y="155"/>
                    <a:pt x="254" y="154"/>
                  </a:cubicBezTo>
                  <a:cubicBezTo>
                    <a:pt x="254" y="153"/>
                    <a:pt x="253" y="151"/>
                    <a:pt x="252" y="149"/>
                  </a:cubicBezTo>
                  <a:cubicBezTo>
                    <a:pt x="253" y="149"/>
                    <a:pt x="253" y="149"/>
                    <a:pt x="253" y="149"/>
                  </a:cubicBezTo>
                  <a:cubicBezTo>
                    <a:pt x="259" y="147"/>
                    <a:pt x="266" y="162"/>
                    <a:pt x="274" y="147"/>
                  </a:cubicBezTo>
                  <a:cubicBezTo>
                    <a:pt x="280" y="149"/>
                    <a:pt x="289" y="157"/>
                    <a:pt x="296" y="153"/>
                  </a:cubicBezTo>
                  <a:cubicBezTo>
                    <a:pt x="309" y="147"/>
                    <a:pt x="312" y="126"/>
                    <a:pt x="312" y="104"/>
                  </a:cubicBezTo>
                  <a:cubicBezTo>
                    <a:pt x="312" y="97"/>
                    <a:pt x="313" y="86"/>
                    <a:pt x="310" y="81"/>
                  </a:cubicBezTo>
                  <a:cubicBezTo>
                    <a:pt x="310" y="78"/>
                    <a:pt x="310" y="75"/>
                    <a:pt x="310" y="73"/>
                  </a:cubicBezTo>
                  <a:cubicBezTo>
                    <a:pt x="310" y="67"/>
                    <a:pt x="310" y="56"/>
                    <a:pt x="308" y="51"/>
                  </a:cubicBezTo>
                  <a:cubicBezTo>
                    <a:pt x="308" y="49"/>
                    <a:pt x="307" y="45"/>
                    <a:pt x="307" y="43"/>
                  </a:cubicBezTo>
                  <a:cubicBezTo>
                    <a:pt x="305" y="35"/>
                    <a:pt x="304" y="27"/>
                    <a:pt x="301" y="21"/>
                  </a:cubicBezTo>
                  <a:cubicBezTo>
                    <a:pt x="270" y="17"/>
                    <a:pt x="248" y="27"/>
                    <a:pt x="235" y="46"/>
                  </a:cubicBezTo>
                  <a:cubicBezTo>
                    <a:pt x="232" y="50"/>
                    <a:pt x="222" y="63"/>
                    <a:pt x="225" y="70"/>
                  </a:cubicBezTo>
                  <a:cubicBezTo>
                    <a:pt x="233" y="70"/>
                    <a:pt x="243" y="58"/>
                    <a:pt x="249" y="54"/>
                  </a:cubicBezTo>
                  <a:cubicBezTo>
                    <a:pt x="250" y="54"/>
                    <a:pt x="254" y="53"/>
                    <a:pt x="254" y="53"/>
                  </a:cubicBezTo>
                  <a:cubicBezTo>
                    <a:pt x="280" y="51"/>
                    <a:pt x="264" y="71"/>
                    <a:pt x="264" y="83"/>
                  </a:cubicBezTo>
                  <a:cubicBezTo>
                    <a:pt x="268" y="85"/>
                    <a:pt x="278" y="95"/>
                    <a:pt x="284" y="92"/>
                  </a:cubicBezTo>
                  <a:cubicBezTo>
                    <a:pt x="284" y="91"/>
                    <a:pt x="285" y="90"/>
                    <a:pt x="286" y="90"/>
                  </a:cubicBezTo>
                  <a:cubicBezTo>
                    <a:pt x="293" y="90"/>
                    <a:pt x="311" y="103"/>
                    <a:pt x="302" y="112"/>
                  </a:cubicBezTo>
                  <a:cubicBezTo>
                    <a:pt x="299" y="115"/>
                    <a:pt x="294" y="117"/>
                    <a:pt x="290" y="120"/>
                  </a:cubicBezTo>
                  <a:cubicBezTo>
                    <a:pt x="285" y="123"/>
                    <a:pt x="280" y="129"/>
                    <a:pt x="274" y="133"/>
                  </a:cubicBezTo>
                  <a:cubicBezTo>
                    <a:pt x="274" y="133"/>
                    <a:pt x="272" y="133"/>
                    <a:pt x="273" y="134"/>
                  </a:cubicBezTo>
                  <a:cubicBezTo>
                    <a:pt x="268" y="137"/>
                    <a:pt x="260" y="139"/>
                    <a:pt x="254" y="143"/>
                  </a:cubicBezTo>
                  <a:cubicBezTo>
                    <a:pt x="251" y="145"/>
                    <a:pt x="243" y="143"/>
                    <a:pt x="240" y="143"/>
                  </a:cubicBezTo>
                  <a:cubicBezTo>
                    <a:pt x="238" y="140"/>
                    <a:pt x="232" y="133"/>
                    <a:pt x="236" y="127"/>
                  </a:cubicBezTo>
                  <a:cubicBezTo>
                    <a:pt x="237" y="124"/>
                    <a:pt x="242" y="120"/>
                    <a:pt x="244" y="119"/>
                  </a:cubicBezTo>
                  <a:cubicBezTo>
                    <a:pt x="244" y="116"/>
                    <a:pt x="243" y="116"/>
                    <a:pt x="241" y="116"/>
                  </a:cubicBezTo>
                  <a:cubicBezTo>
                    <a:pt x="238" y="121"/>
                    <a:pt x="227" y="110"/>
                    <a:pt x="226" y="108"/>
                  </a:cubicBezTo>
                  <a:cubicBezTo>
                    <a:pt x="226" y="105"/>
                    <a:pt x="226" y="102"/>
                    <a:pt x="226" y="99"/>
                  </a:cubicBezTo>
                  <a:cubicBezTo>
                    <a:pt x="229" y="98"/>
                    <a:pt x="231" y="95"/>
                    <a:pt x="234" y="93"/>
                  </a:cubicBezTo>
                  <a:cubicBezTo>
                    <a:pt x="242" y="89"/>
                    <a:pt x="256" y="87"/>
                    <a:pt x="252" y="74"/>
                  </a:cubicBezTo>
                  <a:cubicBezTo>
                    <a:pt x="252" y="74"/>
                    <a:pt x="251" y="74"/>
                    <a:pt x="250" y="74"/>
                  </a:cubicBezTo>
                  <a:cubicBezTo>
                    <a:pt x="246" y="78"/>
                    <a:pt x="227" y="77"/>
                    <a:pt x="223" y="83"/>
                  </a:cubicBezTo>
                  <a:cubicBezTo>
                    <a:pt x="220" y="86"/>
                    <a:pt x="223" y="93"/>
                    <a:pt x="221" y="97"/>
                  </a:cubicBezTo>
                  <a:cubicBezTo>
                    <a:pt x="219" y="97"/>
                    <a:pt x="220" y="103"/>
                    <a:pt x="218" y="105"/>
                  </a:cubicBezTo>
                  <a:cubicBezTo>
                    <a:pt x="214" y="114"/>
                    <a:pt x="219" y="132"/>
                    <a:pt x="217" y="141"/>
                  </a:cubicBezTo>
                  <a:cubicBezTo>
                    <a:pt x="217" y="144"/>
                    <a:pt x="216" y="149"/>
                    <a:pt x="216" y="151"/>
                  </a:cubicBezTo>
                  <a:close/>
                  <a:moveTo>
                    <a:pt x="197" y="154"/>
                  </a:moveTo>
                  <a:cubicBezTo>
                    <a:pt x="197" y="141"/>
                    <a:pt x="202" y="127"/>
                    <a:pt x="205" y="115"/>
                  </a:cubicBezTo>
                  <a:cubicBezTo>
                    <a:pt x="205" y="113"/>
                    <a:pt x="205" y="110"/>
                    <a:pt x="205" y="107"/>
                  </a:cubicBezTo>
                  <a:cubicBezTo>
                    <a:pt x="205" y="93"/>
                    <a:pt x="199" y="79"/>
                    <a:pt x="201" y="66"/>
                  </a:cubicBezTo>
                  <a:cubicBezTo>
                    <a:pt x="205" y="39"/>
                    <a:pt x="229" y="25"/>
                    <a:pt x="252" y="17"/>
                  </a:cubicBezTo>
                  <a:cubicBezTo>
                    <a:pt x="261" y="15"/>
                    <a:pt x="289" y="6"/>
                    <a:pt x="300" y="13"/>
                  </a:cubicBezTo>
                  <a:cubicBezTo>
                    <a:pt x="302" y="13"/>
                    <a:pt x="306" y="13"/>
                    <a:pt x="308" y="15"/>
                  </a:cubicBezTo>
                  <a:cubicBezTo>
                    <a:pt x="330" y="29"/>
                    <a:pt x="324" y="79"/>
                    <a:pt x="325" y="113"/>
                  </a:cubicBezTo>
                  <a:cubicBezTo>
                    <a:pt x="325" y="129"/>
                    <a:pt x="328" y="154"/>
                    <a:pt x="320" y="163"/>
                  </a:cubicBezTo>
                  <a:cubicBezTo>
                    <a:pt x="318" y="166"/>
                    <a:pt x="294" y="183"/>
                    <a:pt x="287" y="179"/>
                  </a:cubicBezTo>
                  <a:cubicBezTo>
                    <a:pt x="280" y="175"/>
                    <a:pt x="274" y="165"/>
                    <a:pt x="264" y="164"/>
                  </a:cubicBezTo>
                  <a:cubicBezTo>
                    <a:pt x="261" y="163"/>
                    <a:pt x="257" y="167"/>
                    <a:pt x="254" y="168"/>
                  </a:cubicBezTo>
                  <a:cubicBezTo>
                    <a:pt x="252" y="169"/>
                    <a:pt x="230" y="173"/>
                    <a:pt x="226" y="171"/>
                  </a:cubicBezTo>
                  <a:cubicBezTo>
                    <a:pt x="221" y="170"/>
                    <a:pt x="220" y="167"/>
                    <a:pt x="216" y="164"/>
                  </a:cubicBezTo>
                  <a:cubicBezTo>
                    <a:pt x="216" y="164"/>
                    <a:pt x="216" y="164"/>
                    <a:pt x="216" y="164"/>
                  </a:cubicBezTo>
                  <a:cubicBezTo>
                    <a:pt x="213" y="166"/>
                    <a:pt x="211" y="170"/>
                    <a:pt x="206" y="170"/>
                  </a:cubicBezTo>
                  <a:cubicBezTo>
                    <a:pt x="204" y="168"/>
                    <a:pt x="202" y="166"/>
                    <a:pt x="201" y="164"/>
                  </a:cubicBezTo>
                  <a:cubicBezTo>
                    <a:pt x="199" y="161"/>
                    <a:pt x="199" y="158"/>
                    <a:pt x="197" y="154"/>
                  </a:cubicBezTo>
                  <a:close/>
                  <a:moveTo>
                    <a:pt x="83" y="79"/>
                  </a:moveTo>
                  <a:cubicBezTo>
                    <a:pt x="84" y="83"/>
                    <a:pt x="84" y="85"/>
                    <a:pt x="85" y="87"/>
                  </a:cubicBezTo>
                  <a:cubicBezTo>
                    <a:pt x="92" y="84"/>
                    <a:pt x="115" y="69"/>
                    <a:pt x="116" y="62"/>
                  </a:cubicBezTo>
                  <a:cubicBezTo>
                    <a:pt x="116" y="62"/>
                    <a:pt x="116" y="62"/>
                    <a:pt x="115" y="62"/>
                  </a:cubicBezTo>
                  <a:cubicBezTo>
                    <a:pt x="111" y="60"/>
                    <a:pt x="105" y="62"/>
                    <a:pt x="101" y="63"/>
                  </a:cubicBezTo>
                  <a:cubicBezTo>
                    <a:pt x="98" y="63"/>
                    <a:pt x="96" y="63"/>
                    <a:pt x="93" y="63"/>
                  </a:cubicBezTo>
                  <a:cubicBezTo>
                    <a:pt x="84" y="65"/>
                    <a:pt x="82" y="70"/>
                    <a:pt x="83" y="79"/>
                  </a:cubicBezTo>
                  <a:close/>
                  <a:moveTo>
                    <a:pt x="32" y="97"/>
                  </a:moveTo>
                  <a:cubicBezTo>
                    <a:pt x="36" y="101"/>
                    <a:pt x="36" y="104"/>
                    <a:pt x="36" y="112"/>
                  </a:cubicBezTo>
                  <a:cubicBezTo>
                    <a:pt x="38" y="113"/>
                    <a:pt x="38" y="113"/>
                    <a:pt x="38" y="114"/>
                  </a:cubicBezTo>
                  <a:cubicBezTo>
                    <a:pt x="41" y="114"/>
                    <a:pt x="44" y="114"/>
                    <a:pt x="46" y="113"/>
                  </a:cubicBezTo>
                  <a:cubicBezTo>
                    <a:pt x="47" y="111"/>
                    <a:pt x="50" y="108"/>
                    <a:pt x="50" y="106"/>
                  </a:cubicBezTo>
                  <a:cubicBezTo>
                    <a:pt x="52" y="100"/>
                    <a:pt x="53" y="86"/>
                    <a:pt x="49" y="83"/>
                  </a:cubicBezTo>
                  <a:cubicBezTo>
                    <a:pt x="49" y="83"/>
                    <a:pt x="49" y="82"/>
                    <a:pt x="48" y="82"/>
                  </a:cubicBezTo>
                  <a:cubicBezTo>
                    <a:pt x="42" y="82"/>
                    <a:pt x="34" y="89"/>
                    <a:pt x="32" y="94"/>
                  </a:cubicBezTo>
                  <a:cubicBezTo>
                    <a:pt x="32" y="95"/>
                    <a:pt x="32" y="96"/>
                    <a:pt x="32" y="97"/>
                  </a:cubicBezTo>
                  <a:close/>
                  <a:moveTo>
                    <a:pt x="3" y="66"/>
                  </a:moveTo>
                  <a:cubicBezTo>
                    <a:pt x="9" y="66"/>
                    <a:pt x="12" y="70"/>
                    <a:pt x="14" y="73"/>
                  </a:cubicBezTo>
                  <a:cubicBezTo>
                    <a:pt x="16" y="73"/>
                    <a:pt x="18" y="73"/>
                    <a:pt x="19" y="73"/>
                  </a:cubicBezTo>
                  <a:cubicBezTo>
                    <a:pt x="22" y="71"/>
                    <a:pt x="24" y="69"/>
                    <a:pt x="26" y="67"/>
                  </a:cubicBezTo>
                  <a:cubicBezTo>
                    <a:pt x="31" y="64"/>
                    <a:pt x="38" y="63"/>
                    <a:pt x="44" y="60"/>
                  </a:cubicBezTo>
                  <a:cubicBezTo>
                    <a:pt x="48" y="57"/>
                    <a:pt x="51" y="59"/>
                    <a:pt x="54" y="55"/>
                  </a:cubicBezTo>
                  <a:cubicBezTo>
                    <a:pt x="57" y="47"/>
                    <a:pt x="51" y="40"/>
                    <a:pt x="54" y="31"/>
                  </a:cubicBezTo>
                  <a:cubicBezTo>
                    <a:pt x="55" y="26"/>
                    <a:pt x="56" y="23"/>
                    <a:pt x="57" y="17"/>
                  </a:cubicBezTo>
                  <a:cubicBezTo>
                    <a:pt x="57" y="17"/>
                    <a:pt x="56" y="5"/>
                    <a:pt x="58" y="7"/>
                  </a:cubicBezTo>
                  <a:cubicBezTo>
                    <a:pt x="58" y="6"/>
                    <a:pt x="58" y="6"/>
                    <a:pt x="59" y="6"/>
                  </a:cubicBezTo>
                  <a:cubicBezTo>
                    <a:pt x="69" y="5"/>
                    <a:pt x="83" y="21"/>
                    <a:pt x="92" y="27"/>
                  </a:cubicBezTo>
                  <a:cubicBezTo>
                    <a:pt x="92" y="35"/>
                    <a:pt x="89" y="43"/>
                    <a:pt x="90" y="51"/>
                  </a:cubicBezTo>
                  <a:cubicBezTo>
                    <a:pt x="100" y="55"/>
                    <a:pt x="115" y="50"/>
                    <a:pt x="126" y="48"/>
                  </a:cubicBezTo>
                  <a:cubicBezTo>
                    <a:pt x="130" y="48"/>
                    <a:pt x="134" y="48"/>
                    <a:pt x="138" y="49"/>
                  </a:cubicBezTo>
                  <a:cubicBezTo>
                    <a:pt x="140" y="50"/>
                    <a:pt x="142" y="53"/>
                    <a:pt x="144" y="53"/>
                  </a:cubicBezTo>
                  <a:cubicBezTo>
                    <a:pt x="144" y="53"/>
                    <a:pt x="144" y="55"/>
                    <a:pt x="144" y="55"/>
                  </a:cubicBezTo>
                  <a:cubicBezTo>
                    <a:pt x="140" y="59"/>
                    <a:pt x="136" y="64"/>
                    <a:pt x="133" y="68"/>
                  </a:cubicBezTo>
                  <a:cubicBezTo>
                    <a:pt x="130" y="71"/>
                    <a:pt x="120" y="76"/>
                    <a:pt x="114" y="79"/>
                  </a:cubicBezTo>
                  <a:cubicBezTo>
                    <a:pt x="110" y="82"/>
                    <a:pt x="104" y="83"/>
                    <a:pt x="104" y="90"/>
                  </a:cubicBezTo>
                  <a:cubicBezTo>
                    <a:pt x="105" y="91"/>
                    <a:pt x="106" y="91"/>
                    <a:pt x="106" y="92"/>
                  </a:cubicBezTo>
                  <a:cubicBezTo>
                    <a:pt x="114" y="95"/>
                    <a:pt x="125" y="91"/>
                    <a:pt x="128" y="99"/>
                  </a:cubicBezTo>
                  <a:cubicBezTo>
                    <a:pt x="129" y="101"/>
                    <a:pt x="130" y="103"/>
                    <a:pt x="129" y="105"/>
                  </a:cubicBezTo>
                  <a:cubicBezTo>
                    <a:pt x="124" y="112"/>
                    <a:pt x="112" y="106"/>
                    <a:pt x="105" y="111"/>
                  </a:cubicBezTo>
                  <a:cubicBezTo>
                    <a:pt x="99" y="115"/>
                    <a:pt x="94" y="120"/>
                    <a:pt x="89" y="124"/>
                  </a:cubicBezTo>
                  <a:cubicBezTo>
                    <a:pt x="84" y="127"/>
                    <a:pt x="79" y="125"/>
                    <a:pt x="76" y="130"/>
                  </a:cubicBezTo>
                  <a:cubicBezTo>
                    <a:pt x="72" y="136"/>
                    <a:pt x="76" y="147"/>
                    <a:pt x="74" y="153"/>
                  </a:cubicBezTo>
                  <a:cubicBezTo>
                    <a:pt x="74" y="155"/>
                    <a:pt x="73" y="156"/>
                    <a:pt x="73" y="157"/>
                  </a:cubicBezTo>
                  <a:cubicBezTo>
                    <a:pt x="64" y="159"/>
                    <a:pt x="66" y="177"/>
                    <a:pt x="59" y="183"/>
                  </a:cubicBezTo>
                  <a:cubicBezTo>
                    <a:pt x="57" y="172"/>
                    <a:pt x="50" y="162"/>
                    <a:pt x="48" y="152"/>
                  </a:cubicBezTo>
                  <a:cubicBezTo>
                    <a:pt x="48" y="147"/>
                    <a:pt x="50" y="142"/>
                    <a:pt x="46" y="139"/>
                  </a:cubicBezTo>
                  <a:cubicBezTo>
                    <a:pt x="44" y="138"/>
                    <a:pt x="40" y="139"/>
                    <a:pt x="38" y="138"/>
                  </a:cubicBezTo>
                  <a:cubicBezTo>
                    <a:pt x="36" y="132"/>
                    <a:pt x="34" y="123"/>
                    <a:pt x="26" y="121"/>
                  </a:cubicBezTo>
                  <a:cubicBezTo>
                    <a:pt x="23" y="120"/>
                    <a:pt x="22" y="122"/>
                    <a:pt x="17" y="122"/>
                  </a:cubicBezTo>
                  <a:cubicBezTo>
                    <a:pt x="16" y="120"/>
                    <a:pt x="15" y="116"/>
                    <a:pt x="14" y="114"/>
                  </a:cubicBezTo>
                  <a:cubicBezTo>
                    <a:pt x="12" y="111"/>
                    <a:pt x="7" y="110"/>
                    <a:pt x="5" y="107"/>
                  </a:cubicBezTo>
                  <a:cubicBezTo>
                    <a:pt x="5" y="107"/>
                    <a:pt x="5" y="107"/>
                    <a:pt x="5" y="107"/>
                  </a:cubicBezTo>
                  <a:cubicBezTo>
                    <a:pt x="3" y="102"/>
                    <a:pt x="5" y="99"/>
                    <a:pt x="4" y="96"/>
                  </a:cubicBezTo>
                  <a:cubicBezTo>
                    <a:pt x="4" y="94"/>
                    <a:pt x="1" y="93"/>
                    <a:pt x="0" y="90"/>
                  </a:cubicBezTo>
                  <a:cubicBezTo>
                    <a:pt x="4" y="85"/>
                    <a:pt x="3" y="76"/>
                    <a:pt x="3" y="6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 name="Freeform 37"/>
            <p:cNvSpPr>
              <a:spLocks noEditPoints="1"/>
            </p:cNvSpPr>
            <p:nvPr userDrawn="1"/>
          </p:nvSpPr>
          <p:spPr bwMode="auto">
            <a:xfrm>
              <a:off x="8798004" y="4643720"/>
              <a:ext cx="334964" cy="325436"/>
            </a:xfrm>
            <a:custGeom>
              <a:avLst/>
              <a:gdLst>
                <a:gd name="T0" fmla="*/ 218 w 225"/>
                <a:gd name="T1" fmla="*/ 76 h 216"/>
                <a:gd name="T2" fmla="*/ 170 w 225"/>
                <a:gd name="T3" fmla="*/ 32 h 216"/>
                <a:gd name="T4" fmla="*/ 113 w 225"/>
                <a:gd name="T5" fmla="*/ 0 h 216"/>
                <a:gd name="T6" fmla="*/ 56 w 225"/>
                <a:gd name="T7" fmla="*/ 32 h 216"/>
                <a:gd name="T8" fmla="*/ 8 w 225"/>
                <a:gd name="T9" fmla="*/ 76 h 216"/>
                <a:gd name="T10" fmla="*/ 21 w 225"/>
                <a:gd name="T11" fmla="*/ 140 h 216"/>
                <a:gd name="T12" fmla="*/ 48 w 225"/>
                <a:gd name="T13" fmla="*/ 200 h 216"/>
                <a:gd name="T14" fmla="*/ 112 w 225"/>
                <a:gd name="T15" fmla="*/ 207 h 216"/>
                <a:gd name="T16" fmla="*/ 177 w 225"/>
                <a:gd name="T17" fmla="*/ 200 h 216"/>
                <a:gd name="T18" fmla="*/ 204 w 225"/>
                <a:gd name="T19" fmla="*/ 140 h 216"/>
                <a:gd name="T20" fmla="*/ 218 w 225"/>
                <a:gd name="T21" fmla="*/ 76 h 216"/>
                <a:gd name="T22" fmla="*/ 113 w 225"/>
                <a:gd name="T23" fmla="*/ 201 h 216"/>
                <a:gd name="T24" fmla="*/ 22 w 225"/>
                <a:gd name="T25" fmla="*/ 110 h 216"/>
                <a:gd name="T26" fmla="*/ 113 w 225"/>
                <a:gd name="T27" fmla="*/ 20 h 216"/>
                <a:gd name="T28" fmla="*/ 204 w 225"/>
                <a:gd name="T29" fmla="*/ 111 h 216"/>
                <a:gd name="T30" fmla="*/ 113 w 225"/>
                <a:gd name="T31" fmla="*/ 201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5" h="216">
                  <a:moveTo>
                    <a:pt x="218" y="76"/>
                  </a:moveTo>
                  <a:cubicBezTo>
                    <a:pt x="210" y="53"/>
                    <a:pt x="191" y="37"/>
                    <a:pt x="170" y="32"/>
                  </a:cubicBezTo>
                  <a:cubicBezTo>
                    <a:pt x="158" y="13"/>
                    <a:pt x="137" y="0"/>
                    <a:pt x="113" y="0"/>
                  </a:cubicBezTo>
                  <a:cubicBezTo>
                    <a:pt x="89" y="0"/>
                    <a:pt x="68" y="13"/>
                    <a:pt x="56" y="32"/>
                  </a:cubicBezTo>
                  <a:cubicBezTo>
                    <a:pt x="34" y="37"/>
                    <a:pt x="15" y="53"/>
                    <a:pt x="8" y="76"/>
                  </a:cubicBezTo>
                  <a:cubicBezTo>
                    <a:pt x="0" y="99"/>
                    <a:pt x="6" y="123"/>
                    <a:pt x="21" y="140"/>
                  </a:cubicBezTo>
                  <a:cubicBezTo>
                    <a:pt x="18" y="163"/>
                    <a:pt x="28" y="185"/>
                    <a:pt x="48" y="200"/>
                  </a:cubicBezTo>
                  <a:cubicBezTo>
                    <a:pt x="67" y="214"/>
                    <a:pt x="92" y="216"/>
                    <a:pt x="112" y="207"/>
                  </a:cubicBezTo>
                  <a:cubicBezTo>
                    <a:pt x="133" y="216"/>
                    <a:pt x="158" y="214"/>
                    <a:pt x="177" y="200"/>
                  </a:cubicBezTo>
                  <a:cubicBezTo>
                    <a:pt x="197" y="186"/>
                    <a:pt x="206" y="163"/>
                    <a:pt x="204" y="140"/>
                  </a:cubicBezTo>
                  <a:cubicBezTo>
                    <a:pt x="220" y="123"/>
                    <a:pt x="225" y="99"/>
                    <a:pt x="218" y="76"/>
                  </a:cubicBezTo>
                  <a:close/>
                  <a:moveTo>
                    <a:pt x="113" y="201"/>
                  </a:moveTo>
                  <a:cubicBezTo>
                    <a:pt x="63" y="201"/>
                    <a:pt x="22" y="160"/>
                    <a:pt x="22" y="110"/>
                  </a:cubicBezTo>
                  <a:cubicBezTo>
                    <a:pt x="22" y="60"/>
                    <a:pt x="62" y="20"/>
                    <a:pt x="113" y="20"/>
                  </a:cubicBezTo>
                  <a:cubicBezTo>
                    <a:pt x="163" y="20"/>
                    <a:pt x="204" y="61"/>
                    <a:pt x="204" y="111"/>
                  </a:cubicBezTo>
                  <a:cubicBezTo>
                    <a:pt x="204" y="161"/>
                    <a:pt x="163" y="201"/>
                    <a:pt x="113" y="20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 name="Freeform 38"/>
            <p:cNvSpPr>
              <a:spLocks noEditPoints="1"/>
            </p:cNvSpPr>
            <p:nvPr userDrawn="1"/>
          </p:nvSpPr>
          <p:spPr bwMode="auto">
            <a:xfrm>
              <a:off x="8872617" y="4775483"/>
              <a:ext cx="84138" cy="26988"/>
            </a:xfrm>
            <a:custGeom>
              <a:avLst/>
              <a:gdLst>
                <a:gd name="T0" fmla="*/ 4 w 56"/>
                <a:gd name="T1" fmla="*/ 17 h 18"/>
                <a:gd name="T2" fmla="*/ 0 w 56"/>
                <a:gd name="T3" fmla="*/ 7 h 18"/>
                <a:gd name="T4" fmla="*/ 3 w 56"/>
                <a:gd name="T5" fmla="*/ 2 h 18"/>
                <a:gd name="T6" fmla="*/ 8 w 56"/>
                <a:gd name="T7" fmla="*/ 0 h 18"/>
                <a:gd name="T8" fmla="*/ 15 w 56"/>
                <a:gd name="T9" fmla="*/ 13 h 18"/>
                <a:gd name="T10" fmla="*/ 19 w 56"/>
                <a:gd name="T11" fmla="*/ 14 h 18"/>
                <a:gd name="T12" fmla="*/ 22 w 56"/>
                <a:gd name="T13" fmla="*/ 14 h 18"/>
                <a:gd name="T14" fmla="*/ 20 w 56"/>
                <a:gd name="T15" fmla="*/ 12 h 18"/>
                <a:gd name="T16" fmla="*/ 14 w 56"/>
                <a:gd name="T17" fmla="*/ 6 h 18"/>
                <a:gd name="T18" fmla="*/ 20 w 56"/>
                <a:gd name="T19" fmla="*/ 0 h 18"/>
                <a:gd name="T20" fmla="*/ 26 w 56"/>
                <a:gd name="T21" fmla="*/ 8 h 18"/>
                <a:gd name="T22" fmla="*/ 19 w 56"/>
                <a:gd name="T23" fmla="*/ 18 h 18"/>
                <a:gd name="T24" fmla="*/ 15 w 56"/>
                <a:gd name="T25" fmla="*/ 13 h 18"/>
                <a:gd name="T26" fmla="*/ 22 w 56"/>
                <a:gd name="T27" fmla="*/ 3 h 18"/>
                <a:gd name="T28" fmla="*/ 18 w 56"/>
                <a:gd name="T29" fmla="*/ 3 h 18"/>
                <a:gd name="T30" fmla="*/ 18 w 56"/>
                <a:gd name="T31" fmla="*/ 8 h 18"/>
                <a:gd name="T32" fmla="*/ 22 w 56"/>
                <a:gd name="T33" fmla="*/ 8 h 18"/>
                <a:gd name="T34" fmla="*/ 30 w 56"/>
                <a:gd name="T35" fmla="*/ 13 h 18"/>
                <a:gd name="T36" fmla="*/ 34 w 56"/>
                <a:gd name="T37" fmla="*/ 14 h 18"/>
                <a:gd name="T38" fmla="*/ 38 w 56"/>
                <a:gd name="T39" fmla="*/ 14 h 18"/>
                <a:gd name="T40" fmla="*/ 38 w 56"/>
                <a:gd name="T41" fmla="*/ 9 h 18"/>
                <a:gd name="T42" fmla="*/ 33 w 56"/>
                <a:gd name="T43" fmla="*/ 10 h 18"/>
                <a:gd name="T44" fmla="*/ 32 w 56"/>
                <a:gd name="T45" fmla="*/ 0 h 18"/>
                <a:gd name="T46" fmla="*/ 41 w 56"/>
                <a:gd name="T47" fmla="*/ 3 h 18"/>
                <a:gd name="T48" fmla="*/ 34 w 56"/>
                <a:gd name="T49" fmla="*/ 6 h 18"/>
                <a:gd name="T50" fmla="*/ 41 w 56"/>
                <a:gd name="T51" fmla="*/ 8 h 18"/>
                <a:gd name="T52" fmla="*/ 41 w 56"/>
                <a:gd name="T53" fmla="*/ 16 h 18"/>
                <a:gd name="T54" fmla="*/ 32 w 56"/>
                <a:gd name="T55" fmla="*/ 17 h 18"/>
                <a:gd name="T56" fmla="*/ 48 w 56"/>
                <a:gd name="T57" fmla="*/ 8 h 18"/>
                <a:gd name="T58" fmla="*/ 45 w 56"/>
                <a:gd name="T59" fmla="*/ 4 h 18"/>
                <a:gd name="T60" fmla="*/ 50 w 56"/>
                <a:gd name="T61" fmla="*/ 0 h 18"/>
                <a:gd name="T62" fmla="*/ 56 w 56"/>
                <a:gd name="T63" fmla="*/ 4 h 18"/>
                <a:gd name="T64" fmla="*/ 53 w 56"/>
                <a:gd name="T65" fmla="*/ 8 h 18"/>
                <a:gd name="T66" fmla="*/ 56 w 56"/>
                <a:gd name="T67" fmla="*/ 12 h 18"/>
                <a:gd name="T68" fmla="*/ 50 w 56"/>
                <a:gd name="T69" fmla="*/ 18 h 18"/>
                <a:gd name="T70" fmla="*/ 44 w 56"/>
                <a:gd name="T71" fmla="*/ 13 h 18"/>
                <a:gd name="T72" fmla="*/ 48 w 56"/>
                <a:gd name="T73" fmla="*/ 8 h 18"/>
                <a:gd name="T74" fmla="*/ 49 w 56"/>
                <a:gd name="T75" fmla="*/ 6 h 18"/>
                <a:gd name="T76" fmla="*/ 52 w 56"/>
                <a:gd name="T77" fmla="*/ 6 h 18"/>
                <a:gd name="T78" fmla="*/ 52 w 56"/>
                <a:gd name="T79" fmla="*/ 3 h 18"/>
                <a:gd name="T80" fmla="*/ 49 w 56"/>
                <a:gd name="T81" fmla="*/ 3 h 18"/>
                <a:gd name="T82" fmla="*/ 48 w 56"/>
                <a:gd name="T83" fmla="*/ 12 h 18"/>
                <a:gd name="T84" fmla="*/ 51 w 56"/>
                <a:gd name="T85" fmla="*/ 15 h 18"/>
                <a:gd name="T86" fmla="*/ 54 w 56"/>
                <a:gd name="T87" fmla="*/ 12 h 18"/>
                <a:gd name="T88" fmla="*/ 51 w 56"/>
                <a:gd name="T89" fmla="*/ 9 h 18"/>
                <a:gd name="T90" fmla="*/ 48 w 56"/>
                <a:gd name="T91"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6" h="18">
                  <a:moveTo>
                    <a:pt x="8" y="17"/>
                  </a:moveTo>
                  <a:cubicBezTo>
                    <a:pt x="4" y="17"/>
                    <a:pt x="4" y="17"/>
                    <a:pt x="4" y="17"/>
                  </a:cubicBezTo>
                  <a:cubicBezTo>
                    <a:pt x="4" y="4"/>
                    <a:pt x="4" y="4"/>
                    <a:pt x="4" y="4"/>
                  </a:cubicBezTo>
                  <a:cubicBezTo>
                    <a:pt x="3" y="6"/>
                    <a:pt x="2" y="6"/>
                    <a:pt x="0" y="7"/>
                  </a:cubicBezTo>
                  <a:cubicBezTo>
                    <a:pt x="0" y="4"/>
                    <a:pt x="0" y="4"/>
                    <a:pt x="0" y="4"/>
                  </a:cubicBezTo>
                  <a:cubicBezTo>
                    <a:pt x="1" y="4"/>
                    <a:pt x="2" y="3"/>
                    <a:pt x="3" y="2"/>
                  </a:cubicBezTo>
                  <a:cubicBezTo>
                    <a:pt x="4" y="2"/>
                    <a:pt x="4" y="1"/>
                    <a:pt x="5" y="0"/>
                  </a:cubicBezTo>
                  <a:cubicBezTo>
                    <a:pt x="8" y="0"/>
                    <a:pt x="8" y="0"/>
                    <a:pt x="8" y="0"/>
                  </a:cubicBezTo>
                  <a:cubicBezTo>
                    <a:pt x="8" y="17"/>
                    <a:pt x="8" y="17"/>
                    <a:pt x="8" y="17"/>
                  </a:cubicBezTo>
                  <a:close/>
                  <a:moveTo>
                    <a:pt x="15" y="13"/>
                  </a:moveTo>
                  <a:cubicBezTo>
                    <a:pt x="18" y="13"/>
                    <a:pt x="18" y="13"/>
                    <a:pt x="18" y="13"/>
                  </a:cubicBezTo>
                  <a:cubicBezTo>
                    <a:pt x="18" y="14"/>
                    <a:pt x="18" y="14"/>
                    <a:pt x="19" y="14"/>
                  </a:cubicBezTo>
                  <a:cubicBezTo>
                    <a:pt x="19" y="15"/>
                    <a:pt x="20" y="15"/>
                    <a:pt x="20" y="15"/>
                  </a:cubicBezTo>
                  <a:cubicBezTo>
                    <a:pt x="21" y="15"/>
                    <a:pt x="21" y="14"/>
                    <a:pt x="22" y="14"/>
                  </a:cubicBezTo>
                  <a:cubicBezTo>
                    <a:pt x="22" y="13"/>
                    <a:pt x="23" y="12"/>
                    <a:pt x="23" y="10"/>
                  </a:cubicBezTo>
                  <a:cubicBezTo>
                    <a:pt x="22" y="11"/>
                    <a:pt x="21" y="12"/>
                    <a:pt x="20" y="12"/>
                  </a:cubicBezTo>
                  <a:cubicBezTo>
                    <a:pt x="18" y="12"/>
                    <a:pt x="17" y="11"/>
                    <a:pt x="16" y="10"/>
                  </a:cubicBezTo>
                  <a:cubicBezTo>
                    <a:pt x="15" y="9"/>
                    <a:pt x="14" y="8"/>
                    <a:pt x="14" y="6"/>
                  </a:cubicBezTo>
                  <a:cubicBezTo>
                    <a:pt x="14" y="4"/>
                    <a:pt x="15" y="2"/>
                    <a:pt x="16" y="1"/>
                  </a:cubicBezTo>
                  <a:cubicBezTo>
                    <a:pt x="17" y="0"/>
                    <a:pt x="18" y="0"/>
                    <a:pt x="20" y="0"/>
                  </a:cubicBezTo>
                  <a:cubicBezTo>
                    <a:pt x="22" y="0"/>
                    <a:pt x="23" y="0"/>
                    <a:pt x="24" y="2"/>
                  </a:cubicBezTo>
                  <a:cubicBezTo>
                    <a:pt x="26" y="3"/>
                    <a:pt x="26" y="5"/>
                    <a:pt x="26" y="8"/>
                  </a:cubicBezTo>
                  <a:cubicBezTo>
                    <a:pt x="26" y="12"/>
                    <a:pt x="25" y="14"/>
                    <a:pt x="24" y="16"/>
                  </a:cubicBezTo>
                  <a:cubicBezTo>
                    <a:pt x="23" y="17"/>
                    <a:pt x="21" y="18"/>
                    <a:pt x="19" y="18"/>
                  </a:cubicBezTo>
                  <a:cubicBezTo>
                    <a:pt x="18" y="18"/>
                    <a:pt x="17" y="17"/>
                    <a:pt x="16" y="16"/>
                  </a:cubicBezTo>
                  <a:cubicBezTo>
                    <a:pt x="16" y="16"/>
                    <a:pt x="15" y="15"/>
                    <a:pt x="15" y="13"/>
                  </a:cubicBezTo>
                  <a:close/>
                  <a:moveTo>
                    <a:pt x="22" y="6"/>
                  </a:moveTo>
                  <a:cubicBezTo>
                    <a:pt x="22" y="4"/>
                    <a:pt x="22" y="4"/>
                    <a:pt x="22" y="3"/>
                  </a:cubicBezTo>
                  <a:cubicBezTo>
                    <a:pt x="21" y="2"/>
                    <a:pt x="21" y="2"/>
                    <a:pt x="20" y="2"/>
                  </a:cubicBezTo>
                  <a:cubicBezTo>
                    <a:pt x="19" y="2"/>
                    <a:pt x="19" y="3"/>
                    <a:pt x="18" y="3"/>
                  </a:cubicBezTo>
                  <a:cubicBezTo>
                    <a:pt x="18" y="4"/>
                    <a:pt x="18" y="4"/>
                    <a:pt x="18" y="6"/>
                  </a:cubicBezTo>
                  <a:cubicBezTo>
                    <a:pt x="18" y="7"/>
                    <a:pt x="18" y="8"/>
                    <a:pt x="18" y="8"/>
                  </a:cubicBezTo>
                  <a:cubicBezTo>
                    <a:pt x="19" y="8"/>
                    <a:pt x="20" y="9"/>
                    <a:pt x="20" y="9"/>
                  </a:cubicBezTo>
                  <a:cubicBezTo>
                    <a:pt x="21" y="9"/>
                    <a:pt x="21" y="8"/>
                    <a:pt x="22" y="8"/>
                  </a:cubicBezTo>
                  <a:cubicBezTo>
                    <a:pt x="22" y="8"/>
                    <a:pt x="22" y="7"/>
                    <a:pt x="22" y="6"/>
                  </a:cubicBezTo>
                  <a:close/>
                  <a:moveTo>
                    <a:pt x="30" y="13"/>
                  </a:moveTo>
                  <a:cubicBezTo>
                    <a:pt x="34" y="12"/>
                    <a:pt x="34" y="12"/>
                    <a:pt x="34" y="12"/>
                  </a:cubicBezTo>
                  <a:cubicBezTo>
                    <a:pt x="34" y="13"/>
                    <a:pt x="34" y="14"/>
                    <a:pt x="34" y="14"/>
                  </a:cubicBezTo>
                  <a:cubicBezTo>
                    <a:pt x="35" y="15"/>
                    <a:pt x="36" y="15"/>
                    <a:pt x="36" y="15"/>
                  </a:cubicBezTo>
                  <a:cubicBezTo>
                    <a:pt x="37" y="15"/>
                    <a:pt x="37" y="15"/>
                    <a:pt x="38" y="14"/>
                  </a:cubicBezTo>
                  <a:cubicBezTo>
                    <a:pt x="38" y="14"/>
                    <a:pt x="39" y="13"/>
                    <a:pt x="39" y="12"/>
                  </a:cubicBezTo>
                  <a:cubicBezTo>
                    <a:pt x="39" y="10"/>
                    <a:pt x="38" y="10"/>
                    <a:pt x="38" y="9"/>
                  </a:cubicBezTo>
                  <a:cubicBezTo>
                    <a:pt x="38" y="9"/>
                    <a:pt x="37" y="8"/>
                    <a:pt x="36" y="8"/>
                  </a:cubicBezTo>
                  <a:cubicBezTo>
                    <a:pt x="35" y="8"/>
                    <a:pt x="34" y="9"/>
                    <a:pt x="33" y="10"/>
                  </a:cubicBezTo>
                  <a:cubicBezTo>
                    <a:pt x="30" y="9"/>
                    <a:pt x="30" y="9"/>
                    <a:pt x="30" y="9"/>
                  </a:cubicBezTo>
                  <a:cubicBezTo>
                    <a:pt x="32" y="0"/>
                    <a:pt x="32" y="0"/>
                    <a:pt x="32" y="0"/>
                  </a:cubicBezTo>
                  <a:cubicBezTo>
                    <a:pt x="41" y="0"/>
                    <a:pt x="41" y="0"/>
                    <a:pt x="41" y="0"/>
                  </a:cubicBezTo>
                  <a:cubicBezTo>
                    <a:pt x="41" y="3"/>
                    <a:pt x="41" y="3"/>
                    <a:pt x="41" y="3"/>
                  </a:cubicBezTo>
                  <a:cubicBezTo>
                    <a:pt x="35" y="3"/>
                    <a:pt x="35" y="3"/>
                    <a:pt x="35" y="3"/>
                  </a:cubicBezTo>
                  <a:cubicBezTo>
                    <a:pt x="34" y="6"/>
                    <a:pt x="34" y="6"/>
                    <a:pt x="34" y="6"/>
                  </a:cubicBezTo>
                  <a:cubicBezTo>
                    <a:pt x="35" y="6"/>
                    <a:pt x="36" y="6"/>
                    <a:pt x="37" y="6"/>
                  </a:cubicBezTo>
                  <a:cubicBezTo>
                    <a:pt x="38" y="6"/>
                    <a:pt x="40" y="6"/>
                    <a:pt x="41" y="8"/>
                  </a:cubicBezTo>
                  <a:cubicBezTo>
                    <a:pt x="42" y="9"/>
                    <a:pt x="42" y="10"/>
                    <a:pt x="42" y="12"/>
                  </a:cubicBezTo>
                  <a:cubicBezTo>
                    <a:pt x="42" y="14"/>
                    <a:pt x="42" y="15"/>
                    <a:pt x="41" y="16"/>
                  </a:cubicBezTo>
                  <a:cubicBezTo>
                    <a:pt x="40" y="18"/>
                    <a:pt x="38" y="18"/>
                    <a:pt x="36" y="18"/>
                  </a:cubicBezTo>
                  <a:cubicBezTo>
                    <a:pt x="35" y="18"/>
                    <a:pt x="33" y="18"/>
                    <a:pt x="32" y="17"/>
                  </a:cubicBezTo>
                  <a:cubicBezTo>
                    <a:pt x="31" y="16"/>
                    <a:pt x="30" y="14"/>
                    <a:pt x="30" y="13"/>
                  </a:cubicBezTo>
                  <a:close/>
                  <a:moveTo>
                    <a:pt x="48" y="8"/>
                  </a:moveTo>
                  <a:cubicBezTo>
                    <a:pt x="47" y="7"/>
                    <a:pt x="46" y="7"/>
                    <a:pt x="46" y="6"/>
                  </a:cubicBezTo>
                  <a:cubicBezTo>
                    <a:pt x="46" y="5"/>
                    <a:pt x="45" y="5"/>
                    <a:pt x="45" y="4"/>
                  </a:cubicBezTo>
                  <a:cubicBezTo>
                    <a:pt x="45" y="3"/>
                    <a:pt x="46" y="2"/>
                    <a:pt x="46" y="1"/>
                  </a:cubicBezTo>
                  <a:cubicBezTo>
                    <a:pt x="47" y="0"/>
                    <a:pt x="49" y="0"/>
                    <a:pt x="50" y="0"/>
                  </a:cubicBezTo>
                  <a:cubicBezTo>
                    <a:pt x="52" y="0"/>
                    <a:pt x="54" y="0"/>
                    <a:pt x="54" y="1"/>
                  </a:cubicBezTo>
                  <a:cubicBezTo>
                    <a:pt x="55" y="2"/>
                    <a:pt x="56" y="3"/>
                    <a:pt x="56" y="4"/>
                  </a:cubicBezTo>
                  <a:cubicBezTo>
                    <a:pt x="56" y="5"/>
                    <a:pt x="56" y="6"/>
                    <a:pt x="55" y="6"/>
                  </a:cubicBezTo>
                  <a:cubicBezTo>
                    <a:pt x="55" y="7"/>
                    <a:pt x="54" y="8"/>
                    <a:pt x="53" y="8"/>
                  </a:cubicBezTo>
                  <a:cubicBezTo>
                    <a:pt x="54" y="8"/>
                    <a:pt x="55" y="9"/>
                    <a:pt x="56" y="10"/>
                  </a:cubicBezTo>
                  <a:cubicBezTo>
                    <a:pt x="56" y="10"/>
                    <a:pt x="56" y="11"/>
                    <a:pt x="56" y="12"/>
                  </a:cubicBezTo>
                  <a:cubicBezTo>
                    <a:pt x="56" y="14"/>
                    <a:pt x="56" y="15"/>
                    <a:pt x="55" y="16"/>
                  </a:cubicBezTo>
                  <a:cubicBezTo>
                    <a:pt x="54" y="18"/>
                    <a:pt x="52" y="18"/>
                    <a:pt x="50" y="18"/>
                  </a:cubicBezTo>
                  <a:cubicBezTo>
                    <a:pt x="49" y="18"/>
                    <a:pt x="48" y="18"/>
                    <a:pt x="46" y="17"/>
                  </a:cubicBezTo>
                  <a:cubicBezTo>
                    <a:pt x="45" y="16"/>
                    <a:pt x="44" y="14"/>
                    <a:pt x="44" y="13"/>
                  </a:cubicBezTo>
                  <a:cubicBezTo>
                    <a:pt x="44" y="12"/>
                    <a:pt x="45" y="11"/>
                    <a:pt x="45" y="10"/>
                  </a:cubicBezTo>
                  <a:cubicBezTo>
                    <a:pt x="46" y="9"/>
                    <a:pt x="47" y="8"/>
                    <a:pt x="48" y="8"/>
                  </a:cubicBezTo>
                  <a:close/>
                  <a:moveTo>
                    <a:pt x="49" y="4"/>
                  </a:moveTo>
                  <a:cubicBezTo>
                    <a:pt x="49" y="5"/>
                    <a:pt x="49" y="6"/>
                    <a:pt x="49" y="6"/>
                  </a:cubicBezTo>
                  <a:cubicBezTo>
                    <a:pt x="50" y="6"/>
                    <a:pt x="50" y="6"/>
                    <a:pt x="51" y="6"/>
                  </a:cubicBezTo>
                  <a:cubicBezTo>
                    <a:pt x="52" y="6"/>
                    <a:pt x="52" y="6"/>
                    <a:pt x="52" y="6"/>
                  </a:cubicBezTo>
                  <a:cubicBezTo>
                    <a:pt x="53" y="6"/>
                    <a:pt x="53" y="5"/>
                    <a:pt x="53" y="4"/>
                  </a:cubicBezTo>
                  <a:cubicBezTo>
                    <a:pt x="53" y="4"/>
                    <a:pt x="53" y="3"/>
                    <a:pt x="52" y="3"/>
                  </a:cubicBezTo>
                  <a:cubicBezTo>
                    <a:pt x="52" y="2"/>
                    <a:pt x="52" y="2"/>
                    <a:pt x="51" y="2"/>
                  </a:cubicBezTo>
                  <a:cubicBezTo>
                    <a:pt x="50" y="2"/>
                    <a:pt x="50" y="2"/>
                    <a:pt x="49" y="3"/>
                  </a:cubicBezTo>
                  <a:cubicBezTo>
                    <a:pt x="49" y="3"/>
                    <a:pt x="49" y="4"/>
                    <a:pt x="49" y="4"/>
                  </a:cubicBezTo>
                  <a:close/>
                  <a:moveTo>
                    <a:pt x="48" y="12"/>
                  </a:moveTo>
                  <a:cubicBezTo>
                    <a:pt x="48" y="13"/>
                    <a:pt x="49" y="14"/>
                    <a:pt x="49" y="14"/>
                  </a:cubicBezTo>
                  <a:cubicBezTo>
                    <a:pt x="50" y="15"/>
                    <a:pt x="50" y="15"/>
                    <a:pt x="51" y="15"/>
                  </a:cubicBezTo>
                  <a:cubicBezTo>
                    <a:pt x="52" y="15"/>
                    <a:pt x="52" y="15"/>
                    <a:pt x="53" y="14"/>
                  </a:cubicBezTo>
                  <a:cubicBezTo>
                    <a:pt x="53" y="14"/>
                    <a:pt x="54" y="13"/>
                    <a:pt x="54" y="12"/>
                  </a:cubicBezTo>
                  <a:cubicBezTo>
                    <a:pt x="54" y="11"/>
                    <a:pt x="53" y="10"/>
                    <a:pt x="53" y="10"/>
                  </a:cubicBezTo>
                  <a:cubicBezTo>
                    <a:pt x="52" y="10"/>
                    <a:pt x="52" y="9"/>
                    <a:pt x="51" y="9"/>
                  </a:cubicBezTo>
                  <a:cubicBezTo>
                    <a:pt x="50" y="9"/>
                    <a:pt x="50" y="10"/>
                    <a:pt x="49" y="10"/>
                  </a:cubicBezTo>
                  <a:cubicBezTo>
                    <a:pt x="49" y="11"/>
                    <a:pt x="48" y="11"/>
                    <a:pt x="48"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 name="Freeform 39"/>
            <p:cNvSpPr>
              <a:spLocks noEditPoints="1"/>
            </p:cNvSpPr>
            <p:nvPr userDrawn="1"/>
          </p:nvSpPr>
          <p:spPr bwMode="auto">
            <a:xfrm>
              <a:off x="8729742" y="4570696"/>
              <a:ext cx="474664" cy="477836"/>
            </a:xfrm>
            <a:custGeom>
              <a:avLst/>
              <a:gdLst>
                <a:gd name="T0" fmla="*/ 159 w 318"/>
                <a:gd name="T1" fmla="*/ 0 h 318"/>
                <a:gd name="T2" fmla="*/ 0 w 318"/>
                <a:gd name="T3" fmla="*/ 159 h 318"/>
                <a:gd name="T4" fmla="*/ 159 w 318"/>
                <a:gd name="T5" fmla="*/ 318 h 318"/>
                <a:gd name="T6" fmla="*/ 318 w 318"/>
                <a:gd name="T7" fmla="*/ 159 h 318"/>
                <a:gd name="T8" fmla="*/ 159 w 318"/>
                <a:gd name="T9" fmla="*/ 0 h 318"/>
                <a:gd name="T10" fmla="*/ 159 w 318"/>
                <a:gd name="T11" fmla="*/ 312 h 318"/>
                <a:gd name="T12" fmla="*/ 6 w 318"/>
                <a:gd name="T13" fmla="*/ 159 h 318"/>
                <a:gd name="T14" fmla="*/ 159 w 318"/>
                <a:gd name="T15" fmla="*/ 6 h 318"/>
                <a:gd name="T16" fmla="*/ 312 w 318"/>
                <a:gd name="T17" fmla="*/ 160 h 318"/>
                <a:gd name="T18" fmla="*/ 159 w 318"/>
                <a:gd name="T19" fmla="*/ 312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8" h="318">
                  <a:moveTo>
                    <a:pt x="159" y="0"/>
                  </a:moveTo>
                  <a:cubicBezTo>
                    <a:pt x="71" y="0"/>
                    <a:pt x="0" y="72"/>
                    <a:pt x="0" y="159"/>
                  </a:cubicBezTo>
                  <a:cubicBezTo>
                    <a:pt x="0" y="247"/>
                    <a:pt x="71" y="318"/>
                    <a:pt x="159" y="318"/>
                  </a:cubicBezTo>
                  <a:cubicBezTo>
                    <a:pt x="246" y="318"/>
                    <a:pt x="318" y="247"/>
                    <a:pt x="318" y="159"/>
                  </a:cubicBezTo>
                  <a:cubicBezTo>
                    <a:pt x="317" y="72"/>
                    <a:pt x="246" y="0"/>
                    <a:pt x="159" y="0"/>
                  </a:cubicBezTo>
                  <a:close/>
                  <a:moveTo>
                    <a:pt x="159" y="312"/>
                  </a:moveTo>
                  <a:cubicBezTo>
                    <a:pt x="74" y="312"/>
                    <a:pt x="6" y="244"/>
                    <a:pt x="6" y="159"/>
                  </a:cubicBezTo>
                  <a:cubicBezTo>
                    <a:pt x="6" y="75"/>
                    <a:pt x="74" y="6"/>
                    <a:pt x="159" y="6"/>
                  </a:cubicBezTo>
                  <a:cubicBezTo>
                    <a:pt x="243" y="6"/>
                    <a:pt x="312" y="75"/>
                    <a:pt x="312" y="160"/>
                  </a:cubicBezTo>
                  <a:cubicBezTo>
                    <a:pt x="312" y="244"/>
                    <a:pt x="243" y="312"/>
                    <a:pt x="159" y="3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 name="Freeform 40"/>
            <p:cNvSpPr>
              <a:spLocks noEditPoints="1"/>
            </p:cNvSpPr>
            <p:nvPr userDrawn="1"/>
          </p:nvSpPr>
          <p:spPr bwMode="auto">
            <a:xfrm>
              <a:off x="8763079" y="4810405"/>
              <a:ext cx="407989" cy="204787"/>
            </a:xfrm>
            <a:custGeom>
              <a:avLst/>
              <a:gdLst>
                <a:gd name="T0" fmla="*/ 258 w 274"/>
                <a:gd name="T1" fmla="*/ 63 h 137"/>
                <a:gd name="T2" fmla="*/ 1 w 274"/>
                <a:gd name="T3" fmla="*/ 12 h 137"/>
                <a:gd name="T4" fmla="*/ 14 w 274"/>
                <a:gd name="T5" fmla="*/ 9 h 137"/>
                <a:gd name="T6" fmla="*/ 1 w 274"/>
                <a:gd name="T7" fmla="*/ 17 h 137"/>
                <a:gd name="T8" fmla="*/ 16 w 274"/>
                <a:gd name="T9" fmla="*/ 29 h 137"/>
                <a:gd name="T10" fmla="*/ 11 w 274"/>
                <a:gd name="T11" fmla="*/ 27 h 137"/>
                <a:gd name="T12" fmla="*/ 14 w 274"/>
                <a:gd name="T13" fmla="*/ 36 h 137"/>
                <a:gd name="T14" fmla="*/ 18 w 274"/>
                <a:gd name="T15" fmla="*/ 47 h 137"/>
                <a:gd name="T16" fmla="*/ 21 w 274"/>
                <a:gd name="T17" fmla="*/ 57 h 137"/>
                <a:gd name="T18" fmla="*/ 21 w 274"/>
                <a:gd name="T19" fmla="*/ 55 h 137"/>
                <a:gd name="T20" fmla="*/ 19 w 274"/>
                <a:gd name="T21" fmla="*/ 66 h 137"/>
                <a:gd name="T22" fmla="*/ 22 w 274"/>
                <a:gd name="T23" fmla="*/ 62 h 137"/>
                <a:gd name="T24" fmla="*/ 22 w 274"/>
                <a:gd name="T25" fmla="*/ 71 h 137"/>
                <a:gd name="T26" fmla="*/ 30 w 274"/>
                <a:gd name="T27" fmla="*/ 71 h 137"/>
                <a:gd name="T28" fmla="*/ 30 w 274"/>
                <a:gd name="T29" fmla="*/ 86 h 137"/>
                <a:gd name="T30" fmla="*/ 36 w 274"/>
                <a:gd name="T31" fmla="*/ 79 h 137"/>
                <a:gd name="T32" fmla="*/ 47 w 274"/>
                <a:gd name="T33" fmla="*/ 90 h 137"/>
                <a:gd name="T34" fmla="*/ 58 w 274"/>
                <a:gd name="T35" fmla="*/ 96 h 137"/>
                <a:gd name="T36" fmla="*/ 51 w 274"/>
                <a:gd name="T37" fmla="*/ 95 h 137"/>
                <a:gd name="T38" fmla="*/ 58 w 274"/>
                <a:gd name="T39" fmla="*/ 105 h 137"/>
                <a:gd name="T40" fmla="*/ 67 w 274"/>
                <a:gd name="T41" fmla="*/ 106 h 137"/>
                <a:gd name="T42" fmla="*/ 76 w 274"/>
                <a:gd name="T43" fmla="*/ 112 h 137"/>
                <a:gd name="T44" fmla="*/ 82 w 274"/>
                <a:gd name="T45" fmla="*/ 111 h 137"/>
                <a:gd name="T46" fmla="*/ 78 w 274"/>
                <a:gd name="T47" fmla="*/ 113 h 137"/>
                <a:gd name="T48" fmla="*/ 83 w 274"/>
                <a:gd name="T49" fmla="*/ 123 h 137"/>
                <a:gd name="T50" fmla="*/ 97 w 274"/>
                <a:gd name="T51" fmla="*/ 121 h 137"/>
                <a:gd name="T52" fmla="*/ 100 w 274"/>
                <a:gd name="T53" fmla="*/ 125 h 137"/>
                <a:gd name="T54" fmla="*/ 108 w 274"/>
                <a:gd name="T55" fmla="*/ 126 h 137"/>
                <a:gd name="T56" fmla="*/ 113 w 274"/>
                <a:gd name="T57" fmla="*/ 126 h 137"/>
                <a:gd name="T58" fmla="*/ 132 w 274"/>
                <a:gd name="T59" fmla="*/ 136 h 137"/>
                <a:gd name="T60" fmla="*/ 126 w 274"/>
                <a:gd name="T61" fmla="*/ 130 h 137"/>
                <a:gd name="T62" fmla="*/ 128 w 274"/>
                <a:gd name="T63" fmla="*/ 135 h 137"/>
                <a:gd name="T64" fmla="*/ 135 w 274"/>
                <a:gd name="T65" fmla="*/ 135 h 137"/>
                <a:gd name="T66" fmla="*/ 149 w 274"/>
                <a:gd name="T67" fmla="*/ 136 h 137"/>
                <a:gd name="T68" fmla="*/ 152 w 274"/>
                <a:gd name="T69" fmla="*/ 133 h 137"/>
                <a:gd name="T70" fmla="*/ 167 w 274"/>
                <a:gd name="T71" fmla="*/ 131 h 137"/>
                <a:gd name="T72" fmla="*/ 180 w 274"/>
                <a:gd name="T73" fmla="*/ 128 h 137"/>
                <a:gd name="T74" fmla="*/ 175 w 274"/>
                <a:gd name="T75" fmla="*/ 122 h 137"/>
                <a:gd name="T76" fmla="*/ 187 w 274"/>
                <a:gd name="T77" fmla="*/ 119 h 137"/>
                <a:gd name="T78" fmla="*/ 192 w 274"/>
                <a:gd name="T79" fmla="*/ 117 h 137"/>
                <a:gd name="T80" fmla="*/ 199 w 274"/>
                <a:gd name="T81" fmla="*/ 119 h 137"/>
                <a:gd name="T82" fmla="*/ 203 w 274"/>
                <a:gd name="T83" fmla="*/ 119 h 137"/>
                <a:gd name="T84" fmla="*/ 217 w 274"/>
                <a:gd name="T85" fmla="*/ 111 h 137"/>
                <a:gd name="T86" fmla="*/ 217 w 274"/>
                <a:gd name="T87" fmla="*/ 106 h 137"/>
                <a:gd name="T88" fmla="*/ 232 w 274"/>
                <a:gd name="T89" fmla="*/ 96 h 137"/>
                <a:gd name="T90" fmla="*/ 231 w 274"/>
                <a:gd name="T91" fmla="*/ 97 h 137"/>
                <a:gd name="T92" fmla="*/ 238 w 274"/>
                <a:gd name="T93" fmla="*/ 95 h 137"/>
                <a:gd name="T94" fmla="*/ 234 w 274"/>
                <a:gd name="T95" fmla="*/ 85 h 137"/>
                <a:gd name="T96" fmla="*/ 242 w 274"/>
                <a:gd name="T97" fmla="*/ 73 h 137"/>
                <a:gd name="T98" fmla="*/ 238 w 274"/>
                <a:gd name="T99" fmla="*/ 77 h 137"/>
                <a:gd name="T100" fmla="*/ 252 w 274"/>
                <a:gd name="T101" fmla="*/ 71 h 137"/>
                <a:gd name="T102" fmla="*/ 266 w 274"/>
                <a:gd name="T103" fmla="*/ 40 h 137"/>
                <a:gd name="T104" fmla="*/ 258 w 274"/>
                <a:gd name="T105" fmla="*/ 48 h 137"/>
                <a:gd name="T106" fmla="*/ 268 w 274"/>
                <a:gd name="T107" fmla="*/ 35 h 137"/>
                <a:gd name="T108" fmla="*/ 259 w 274"/>
                <a:gd name="T109" fmla="*/ 22 h 137"/>
                <a:gd name="T110" fmla="*/ 262 w 274"/>
                <a:gd name="T111" fmla="*/ 27 h 137"/>
                <a:gd name="T112" fmla="*/ 273 w 274"/>
                <a:gd name="T113" fmla="*/ 17 h 137"/>
                <a:gd name="T114" fmla="*/ 273 w 274"/>
                <a:gd name="T115" fmla="*/ 12 h 137"/>
                <a:gd name="T116" fmla="*/ 266 w 274"/>
                <a:gd name="T117" fmla="*/ 7 h 137"/>
                <a:gd name="T118" fmla="*/ 269 w 274"/>
                <a:gd name="T119" fmla="*/ 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74" h="137">
                  <a:moveTo>
                    <a:pt x="250" y="51"/>
                  </a:moveTo>
                  <a:cubicBezTo>
                    <a:pt x="250" y="51"/>
                    <a:pt x="250" y="51"/>
                    <a:pt x="250" y="51"/>
                  </a:cubicBezTo>
                  <a:cubicBezTo>
                    <a:pt x="250" y="52"/>
                    <a:pt x="250" y="52"/>
                    <a:pt x="250" y="52"/>
                  </a:cubicBezTo>
                  <a:cubicBezTo>
                    <a:pt x="250" y="53"/>
                    <a:pt x="250" y="53"/>
                    <a:pt x="249" y="53"/>
                  </a:cubicBezTo>
                  <a:cubicBezTo>
                    <a:pt x="249" y="53"/>
                    <a:pt x="248" y="53"/>
                    <a:pt x="248" y="53"/>
                  </a:cubicBezTo>
                  <a:cubicBezTo>
                    <a:pt x="248" y="53"/>
                    <a:pt x="248" y="53"/>
                    <a:pt x="248" y="53"/>
                  </a:cubicBezTo>
                  <a:cubicBezTo>
                    <a:pt x="248" y="54"/>
                    <a:pt x="248" y="54"/>
                    <a:pt x="249" y="55"/>
                  </a:cubicBezTo>
                  <a:cubicBezTo>
                    <a:pt x="251" y="56"/>
                    <a:pt x="251" y="56"/>
                    <a:pt x="251" y="56"/>
                  </a:cubicBezTo>
                  <a:cubicBezTo>
                    <a:pt x="252" y="53"/>
                    <a:pt x="252" y="53"/>
                    <a:pt x="252" y="53"/>
                  </a:cubicBezTo>
                  <a:cubicBezTo>
                    <a:pt x="253" y="54"/>
                    <a:pt x="253" y="54"/>
                    <a:pt x="253" y="54"/>
                  </a:cubicBezTo>
                  <a:cubicBezTo>
                    <a:pt x="252" y="56"/>
                    <a:pt x="252" y="56"/>
                    <a:pt x="252" y="56"/>
                  </a:cubicBezTo>
                  <a:cubicBezTo>
                    <a:pt x="258" y="59"/>
                    <a:pt x="258" y="59"/>
                    <a:pt x="258" y="59"/>
                  </a:cubicBezTo>
                  <a:cubicBezTo>
                    <a:pt x="258" y="60"/>
                    <a:pt x="259" y="59"/>
                    <a:pt x="260" y="58"/>
                  </a:cubicBezTo>
                  <a:cubicBezTo>
                    <a:pt x="260" y="58"/>
                    <a:pt x="260" y="58"/>
                    <a:pt x="260" y="58"/>
                  </a:cubicBezTo>
                  <a:cubicBezTo>
                    <a:pt x="258" y="63"/>
                    <a:pt x="258" y="63"/>
                    <a:pt x="258" y="63"/>
                  </a:cubicBezTo>
                  <a:cubicBezTo>
                    <a:pt x="257" y="63"/>
                    <a:pt x="257" y="63"/>
                    <a:pt x="257" y="63"/>
                  </a:cubicBezTo>
                  <a:cubicBezTo>
                    <a:pt x="258" y="62"/>
                    <a:pt x="258" y="62"/>
                    <a:pt x="257" y="61"/>
                  </a:cubicBezTo>
                  <a:cubicBezTo>
                    <a:pt x="251" y="58"/>
                    <a:pt x="251" y="58"/>
                    <a:pt x="251" y="58"/>
                  </a:cubicBezTo>
                  <a:cubicBezTo>
                    <a:pt x="250" y="60"/>
                    <a:pt x="250" y="60"/>
                    <a:pt x="250" y="60"/>
                  </a:cubicBezTo>
                  <a:cubicBezTo>
                    <a:pt x="250" y="59"/>
                    <a:pt x="250" y="59"/>
                    <a:pt x="250" y="59"/>
                  </a:cubicBezTo>
                  <a:cubicBezTo>
                    <a:pt x="250" y="58"/>
                    <a:pt x="250" y="58"/>
                    <a:pt x="250" y="58"/>
                  </a:cubicBezTo>
                  <a:cubicBezTo>
                    <a:pt x="250" y="57"/>
                    <a:pt x="250" y="57"/>
                    <a:pt x="250" y="57"/>
                  </a:cubicBezTo>
                  <a:cubicBezTo>
                    <a:pt x="249" y="57"/>
                    <a:pt x="248" y="56"/>
                    <a:pt x="248" y="55"/>
                  </a:cubicBezTo>
                  <a:cubicBezTo>
                    <a:pt x="247" y="54"/>
                    <a:pt x="247" y="53"/>
                    <a:pt x="248" y="52"/>
                  </a:cubicBezTo>
                  <a:cubicBezTo>
                    <a:pt x="248" y="52"/>
                    <a:pt x="249" y="51"/>
                    <a:pt x="250" y="51"/>
                  </a:cubicBezTo>
                  <a:cubicBezTo>
                    <a:pt x="250" y="51"/>
                    <a:pt x="250" y="51"/>
                    <a:pt x="250" y="51"/>
                  </a:cubicBezTo>
                  <a:close/>
                  <a:moveTo>
                    <a:pt x="14" y="15"/>
                  </a:moveTo>
                  <a:cubicBezTo>
                    <a:pt x="14" y="14"/>
                    <a:pt x="14" y="13"/>
                    <a:pt x="12" y="13"/>
                  </a:cubicBezTo>
                  <a:cubicBezTo>
                    <a:pt x="5" y="13"/>
                    <a:pt x="5" y="13"/>
                    <a:pt x="5" y="13"/>
                  </a:cubicBezTo>
                  <a:cubicBezTo>
                    <a:pt x="4" y="13"/>
                    <a:pt x="2" y="13"/>
                    <a:pt x="1" y="12"/>
                  </a:cubicBezTo>
                  <a:cubicBezTo>
                    <a:pt x="0" y="11"/>
                    <a:pt x="0" y="10"/>
                    <a:pt x="0" y="8"/>
                  </a:cubicBezTo>
                  <a:cubicBezTo>
                    <a:pt x="0" y="7"/>
                    <a:pt x="0" y="5"/>
                    <a:pt x="1" y="5"/>
                  </a:cubicBezTo>
                  <a:cubicBezTo>
                    <a:pt x="2" y="3"/>
                    <a:pt x="3" y="3"/>
                    <a:pt x="5" y="3"/>
                  </a:cubicBezTo>
                  <a:cubicBezTo>
                    <a:pt x="12" y="2"/>
                    <a:pt x="12" y="2"/>
                    <a:pt x="12" y="2"/>
                  </a:cubicBezTo>
                  <a:cubicBezTo>
                    <a:pt x="13" y="2"/>
                    <a:pt x="13" y="1"/>
                    <a:pt x="13" y="0"/>
                  </a:cubicBezTo>
                  <a:cubicBezTo>
                    <a:pt x="14" y="0"/>
                    <a:pt x="14" y="0"/>
                    <a:pt x="14" y="0"/>
                  </a:cubicBezTo>
                  <a:cubicBezTo>
                    <a:pt x="14" y="6"/>
                    <a:pt x="14" y="6"/>
                    <a:pt x="14" y="6"/>
                  </a:cubicBezTo>
                  <a:cubicBezTo>
                    <a:pt x="14" y="6"/>
                    <a:pt x="14" y="6"/>
                    <a:pt x="14" y="6"/>
                  </a:cubicBezTo>
                  <a:cubicBezTo>
                    <a:pt x="14" y="5"/>
                    <a:pt x="13" y="4"/>
                    <a:pt x="12" y="4"/>
                  </a:cubicBezTo>
                  <a:cubicBezTo>
                    <a:pt x="5" y="5"/>
                    <a:pt x="5" y="5"/>
                    <a:pt x="5" y="5"/>
                  </a:cubicBezTo>
                  <a:cubicBezTo>
                    <a:pt x="4" y="5"/>
                    <a:pt x="3" y="5"/>
                    <a:pt x="2" y="5"/>
                  </a:cubicBezTo>
                  <a:cubicBezTo>
                    <a:pt x="1" y="6"/>
                    <a:pt x="1" y="7"/>
                    <a:pt x="1" y="8"/>
                  </a:cubicBezTo>
                  <a:cubicBezTo>
                    <a:pt x="1" y="11"/>
                    <a:pt x="3" y="12"/>
                    <a:pt x="6" y="12"/>
                  </a:cubicBezTo>
                  <a:cubicBezTo>
                    <a:pt x="13" y="11"/>
                    <a:pt x="13" y="11"/>
                    <a:pt x="13" y="11"/>
                  </a:cubicBezTo>
                  <a:cubicBezTo>
                    <a:pt x="14" y="11"/>
                    <a:pt x="14" y="11"/>
                    <a:pt x="14" y="9"/>
                  </a:cubicBezTo>
                  <a:cubicBezTo>
                    <a:pt x="14" y="9"/>
                    <a:pt x="14" y="9"/>
                    <a:pt x="14" y="9"/>
                  </a:cubicBezTo>
                  <a:cubicBezTo>
                    <a:pt x="14" y="15"/>
                    <a:pt x="14" y="15"/>
                    <a:pt x="14" y="15"/>
                  </a:cubicBezTo>
                  <a:cubicBezTo>
                    <a:pt x="14" y="15"/>
                    <a:pt x="14" y="15"/>
                    <a:pt x="14" y="15"/>
                  </a:cubicBezTo>
                  <a:close/>
                  <a:moveTo>
                    <a:pt x="3" y="27"/>
                  </a:moveTo>
                  <a:cubicBezTo>
                    <a:pt x="2" y="23"/>
                    <a:pt x="2" y="23"/>
                    <a:pt x="2" y="23"/>
                  </a:cubicBezTo>
                  <a:cubicBezTo>
                    <a:pt x="2" y="23"/>
                    <a:pt x="2" y="23"/>
                    <a:pt x="2" y="23"/>
                  </a:cubicBezTo>
                  <a:cubicBezTo>
                    <a:pt x="2" y="23"/>
                    <a:pt x="3" y="24"/>
                    <a:pt x="4" y="24"/>
                  </a:cubicBezTo>
                  <a:cubicBezTo>
                    <a:pt x="9" y="23"/>
                    <a:pt x="9" y="23"/>
                    <a:pt x="9" y="23"/>
                  </a:cubicBezTo>
                  <a:cubicBezTo>
                    <a:pt x="10" y="23"/>
                    <a:pt x="10" y="23"/>
                    <a:pt x="10" y="22"/>
                  </a:cubicBezTo>
                  <a:cubicBezTo>
                    <a:pt x="11" y="22"/>
                    <a:pt x="11" y="21"/>
                    <a:pt x="10" y="21"/>
                  </a:cubicBezTo>
                  <a:cubicBezTo>
                    <a:pt x="10" y="20"/>
                    <a:pt x="10" y="19"/>
                    <a:pt x="9" y="19"/>
                  </a:cubicBezTo>
                  <a:cubicBezTo>
                    <a:pt x="3" y="20"/>
                    <a:pt x="3" y="20"/>
                    <a:pt x="3" y="20"/>
                  </a:cubicBezTo>
                  <a:cubicBezTo>
                    <a:pt x="2" y="20"/>
                    <a:pt x="2" y="21"/>
                    <a:pt x="2" y="21"/>
                  </a:cubicBezTo>
                  <a:cubicBezTo>
                    <a:pt x="2" y="21"/>
                    <a:pt x="2" y="21"/>
                    <a:pt x="2" y="21"/>
                  </a:cubicBezTo>
                  <a:cubicBezTo>
                    <a:pt x="1" y="17"/>
                    <a:pt x="1" y="17"/>
                    <a:pt x="1" y="17"/>
                  </a:cubicBezTo>
                  <a:cubicBezTo>
                    <a:pt x="1" y="17"/>
                    <a:pt x="1" y="17"/>
                    <a:pt x="1" y="17"/>
                  </a:cubicBezTo>
                  <a:cubicBezTo>
                    <a:pt x="1" y="18"/>
                    <a:pt x="2" y="18"/>
                    <a:pt x="3" y="18"/>
                  </a:cubicBezTo>
                  <a:cubicBezTo>
                    <a:pt x="8" y="17"/>
                    <a:pt x="8" y="17"/>
                    <a:pt x="8" y="17"/>
                  </a:cubicBezTo>
                  <a:cubicBezTo>
                    <a:pt x="9" y="17"/>
                    <a:pt x="9" y="17"/>
                    <a:pt x="9" y="17"/>
                  </a:cubicBezTo>
                  <a:cubicBezTo>
                    <a:pt x="9" y="17"/>
                    <a:pt x="9" y="17"/>
                    <a:pt x="9" y="16"/>
                  </a:cubicBezTo>
                  <a:cubicBezTo>
                    <a:pt x="10" y="16"/>
                    <a:pt x="10" y="16"/>
                    <a:pt x="10" y="16"/>
                  </a:cubicBezTo>
                  <a:cubicBezTo>
                    <a:pt x="11" y="19"/>
                    <a:pt x="11" y="19"/>
                    <a:pt x="11" y="19"/>
                  </a:cubicBezTo>
                  <a:cubicBezTo>
                    <a:pt x="10" y="19"/>
                    <a:pt x="10" y="19"/>
                    <a:pt x="10" y="19"/>
                  </a:cubicBezTo>
                  <a:cubicBezTo>
                    <a:pt x="11" y="20"/>
                    <a:pt x="12" y="21"/>
                    <a:pt x="12" y="22"/>
                  </a:cubicBezTo>
                  <a:cubicBezTo>
                    <a:pt x="12" y="23"/>
                    <a:pt x="11" y="24"/>
                    <a:pt x="9" y="25"/>
                  </a:cubicBezTo>
                  <a:cubicBezTo>
                    <a:pt x="4" y="25"/>
                    <a:pt x="4" y="25"/>
                    <a:pt x="4" y="25"/>
                  </a:cubicBezTo>
                  <a:cubicBezTo>
                    <a:pt x="3" y="26"/>
                    <a:pt x="3" y="26"/>
                    <a:pt x="3" y="27"/>
                  </a:cubicBezTo>
                  <a:cubicBezTo>
                    <a:pt x="3" y="27"/>
                    <a:pt x="3" y="27"/>
                    <a:pt x="3" y="27"/>
                  </a:cubicBezTo>
                  <a:close/>
                  <a:moveTo>
                    <a:pt x="16" y="29"/>
                  </a:moveTo>
                  <a:cubicBezTo>
                    <a:pt x="16" y="29"/>
                    <a:pt x="16" y="29"/>
                    <a:pt x="16" y="29"/>
                  </a:cubicBezTo>
                  <a:cubicBezTo>
                    <a:pt x="15" y="29"/>
                    <a:pt x="15" y="29"/>
                    <a:pt x="15" y="29"/>
                  </a:cubicBezTo>
                  <a:cubicBezTo>
                    <a:pt x="15" y="28"/>
                    <a:pt x="15" y="28"/>
                    <a:pt x="15" y="28"/>
                  </a:cubicBezTo>
                  <a:cubicBezTo>
                    <a:pt x="15" y="27"/>
                    <a:pt x="16" y="27"/>
                    <a:pt x="16" y="27"/>
                  </a:cubicBezTo>
                  <a:cubicBezTo>
                    <a:pt x="16" y="27"/>
                    <a:pt x="16" y="27"/>
                    <a:pt x="17" y="27"/>
                  </a:cubicBezTo>
                  <a:cubicBezTo>
                    <a:pt x="17" y="27"/>
                    <a:pt x="17" y="28"/>
                    <a:pt x="17" y="28"/>
                  </a:cubicBezTo>
                  <a:cubicBezTo>
                    <a:pt x="17" y="29"/>
                    <a:pt x="17" y="29"/>
                    <a:pt x="17" y="29"/>
                  </a:cubicBezTo>
                  <a:cubicBezTo>
                    <a:pt x="17" y="29"/>
                    <a:pt x="17" y="29"/>
                    <a:pt x="16" y="29"/>
                  </a:cubicBezTo>
                  <a:close/>
                  <a:moveTo>
                    <a:pt x="4" y="33"/>
                  </a:moveTo>
                  <a:cubicBezTo>
                    <a:pt x="3" y="29"/>
                    <a:pt x="3" y="29"/>
                    <a:pt x="3" y="29"/>
                  </a:cubicBezTo>
                  <a:cubicBezTo>
                    <a:pt x="4" y="29"/>
                    <a:pt x="4" y="29"/>
                    <a:pt x="4" y="29"/>
                  </a:cubicBezTo>
                  <a:cubicBezTo>
                    <a:pt x="4" y="30"/>
                    <a:pt x="4" y="30"/>
                    <a:pt x="5" y="30"/>
                  </a:cubicBezTo>
                  <a:cubicBezTo>
                    <a:pt x="10" y="29"/>
                    <a:pt x="10" y="29"/>
                    <a:pt x="10" y="29"/>
                  </a:cubicBezTo>
                  <a:cubicBezTo>
                    <a:pt x="11" y="29"/>
                    <a:pt x="11" y="28"/>
                    <a:pt x="11" y="28"/>
                  </a:cubicBezTo>
                  <a:cubicBezTo>
                    <a:pt x="11" y="27"/>
                    <a:pt x="11" y="27"/>
                    <a:pt x="11" y="27"/>
                  </a:cubicBezTo>
                  <a:cubicBezTo>
                    <a:pt x="11" y="27"/>
                    <a:pt x="11" y="27"/>
                    <a:pt x="11" y="27"/>
                  </a:cubicBezTo>
                  <a:cubicBezTo>
                    <a:pt x="13" y="30"/>
                    <a:pt x="13" y="30"/>
                    <a:pt x="13" y="30"/>
                  </a:cubicBezTo>
                  <a:cubicBezTo>
                    <a:pt x="5" y="32"/>
                    <a:pt x="5" y="32"/>
                    <a:pt x="5" y="32"/>
                  </a:cubicBezTo>
                  <a:cubicBezTo>
                    <a:pt x="5" y="32"/>
                    <a:pt x="4" y="33"/>
                    <a:pt x="4" y="33"/>
                  </a:cubicBezTo>
                  <a:cubicBezTo>
                    <a:pt x="4" y="33"/>
                    <a:pt x="4" y="33"/>
                    <a:pt x="4" y="33"/>
                  </a:cubicBezTo>
                  <a:close/>
                  <a:moveTo>
                    <a:pt x="16" y="42"/>
                  </a:moveTo>
                  <a:cubicBezTo>
                    <a:pt x="16" y="41"/>
                    <a:pt x="15" y="41"/>
                    <a:pt x="14" y="41"/>
                  </a:cubicBezTo>
                  <a:cubicBezTo>
                    <a:pt x="6" y="40"/>
                    <a:pt x="6" y="40"/>
                    <a:pt x="6" y="40"/>
                  </a:cubicBezTo>
                  <a:cubicBezTo>
                    <a:pt x="6" y="40"/>
                    <a:pt x="6" y="40"/>
                    <a:pt x="6" y="40"/>
                  </a:cubicBezTo>
                  <a:cubicBezTo>
                    <a:pt x="6" y="40"/>
                    <a:pt x="6" y="40"/>
                    <a:pt x="6" y="40"/>
                  </a:cubicBezTo>
                  <a:cubicBezTo>
                    <a:pt x="13" y="35"/>
                    <a:pt x="13" y="35"/>
                    <a:pt x="13" y="35"/>
                  </a:cubicBezTo>
                  <a:cubicBezTo>
                    <a:pt x="14" y="34"/>
                    <a:pt x="14" y="33"/>
                    <a:pt x="14" y="33"/>
                  </a:cubicBezTo>
                  <a:cubicBezTo>
                    <a:pt x="14" y="33"/>
                    <a:pt x="14" y="33"/>
                    <a:pt x="14" y="33"/>
                  </a:cubicBezTo>
                  <a:cubicBezTo>
                    <a:pt x="15" y="37"/>
                    <a:pt x="15" y="37"/>
                    <a:pt x="15" y="37"/>
                  </a:cubicBezTo>
                  <a:cubicBezTo>
                    <a:pt x="15" y="37"/>
                    <a:pt x="15" y="37"/>
                    <a:pt x="15" y="37"/>
                  </a:cubicBezTo>
                  <a:cubicBezTo>
                    <a:pt x="15" y="37"/>
                    <a:pt x="14" y="36"/>
                    <a:pt x="14" y="36"/>
                  </a:cubicBezTo>
                  <a:cubicBezTo>
                    <a:pt x="14" y="36"/>
                    <a:pt x="14" y="36"/>
                    <a:pt x="13" y="37"/>
                  </a:cubicBezTo>
                  <a:cubicBezTo>
                    <a:pt x="9" y="40"/>
                    <a:pt x="9" y="40"/>
                    <a:pt x="9" y="40"/>
                  </a:cubicBezTo>
                  <a:cubicBezTo>
                    <a:pt x="14" y="40"/>
                    <a:pt x="14" y="40"/>
                    <a:pt x="14" y="40"/>
                  </a:cubicBezTo>
                  <a:cubicBezTo>
                    <a:pt x="14" y="40"/>
                    <a:pt x="15" y="40"/>
                    <a:pt x="15" y="40"/>
                  </a:cubicBezTo>
                  <a:cubicBezTo>
                    <a:pt x="16" y="40"/>
                    <a:pt x="16" y="40"/>
                    <a:pt x="16" y="39"/>
                  </a:cubicBezTo>
                  <a:cubicBezTo>
                    <a:pt x="16" y="39"/>
                    <a:pt x="16" y="39"/>
                    <a:pt x="16" y="39"/>
                  </a:cubicBezTo>
                  <a:cubicBezTo>
                    <a:pt x="16" y="42"/>
                    <a:pt x="16" y="42"/>
                    <a:pt x="16" y="42"/>
                  </a:cubicBezTo>
                  <a:cubicBezTo>
                    <a:pt x="16" y="42"/>
                    <a:pt x="16" y="42"/>
                    <a:pt x="16" y="42"/>
                  </a:cubicBezTo>
                  <a:close/>
                  <a:moveTo>
                    <a:pt x="14" y="53"/>
                  </a:moveTo>
                  <a:cubicBezTo>
                    <a:pt x="13" y="53"/>
                    <a:pt x="12" y="53"/>
                    <a:pt x="11" y="52"/>
                  </a:cubicBezTo>
                  <a:cubicBezTo>
                    <a:pt x="10" y="51"/>
                    <a:pt x="10" y="51"/>
                    <a:pt x="9" y="50"/>
                  </a:cubicBezTo>
                  <a:cubicBezTo>
                    <a:pt x="9" y="49"/>
                    <a:pt x="9" y="48"/>
                    <a:pt x="9" y="47"/>
                  </a:cubicBezTo>
                  <a:cubicBezTo>
                    <a:pt x="10" y="46"/>
                    <a:pt x="11" y="45"/>
                    <a:pt x="12" y="45"/>
                  </a:cubicBezTo>
                  <a:cubicBezTo>
                    <a:pt x="13" y="44"/>
                    <a:pt x="14" y="44"/>
                    <a:pt x="16" y="45"/>
                  </a:cubicBezTo>
                  <a:cubicBezTo>
                    <a:pt x="17" y="45"/>
                    <a:pt x="18" y="46"/>
                    <a:pt x="18" y="47"/>
                  </a:cubicBezTo>
                  <a:cubicBezTo>
                    <a:pt x="18" y="48"/>
                    <a:pt x="18" y="49"/>
                    <a:pt x="18" y="50"/>
                  </a:cubicBezTo>
                  <a:cubicBezTo>
                    <a:pt x="18" y="51"/>
                    <a:pt x="17" y="51"/>
                    <a:pt x="16" y="52"/>
                  </a:cubicBezTo>
                  <a:cubicBezTo>
                    <a:pt x="14" y="46"/>
                    <a:pt x="14" y="46"/>
                    <a:pt x="14" y="46"/>
                  </a:cubicBezTo>
                  <a:cubicBezTo>
                    <a:pt x="12" y="46"/>
                    <a:pt x="12" y="47"/>
                    <a:pt x="11" y="48"/>
                  </a:cubicBezTo>
                  <a:cubicBezTo>
                    <a:pt x="10" y="49"/>
                    <a:pt x="10" y="49"/>
                    <a:pt x="10" y="51"/>
                  </a:cubicBezTo>
                  <a:cubicBezTo>
                    <a:pt x="11" y="51"/>
                    <a:pt x="11" y="52"/>
                    <a:pt x="12" y="52"/>
                  </a:cubicBezTo>
                  <a:cubicBezTo>
                    <a:pt x="13" y="52"/>
                    <a:pt x="14" y="52"/>
                    <a:pt x="14" y="53"/>
                  </a:cubicBezTo>
                  <a:cubicBezTo>
                    <a:pt x="14" y="53"/>
                    <a:pt x="14" y="53"/>
                    <a:pt x="14" y="53"/>
                  </a:cubicBezTo>
                  <a:close/>
                  <a:moveTo>
                    <a:pt x="16" y="49"/>
                  </a:moveTo>
                  <a:cubicBezTo>
                    <a:pt x="18" y="49"/>
                    <a:pt x="18" y="48"/>
                    <a:pt x="18" y="47"/>
                  </a:cubicBezTo>
                  <a:cubicBezTo>
                    <a:pt x="17" y="45"/>
                    <a:pt x="16" y="45"/>
                    <a:pt x="14" y="45"/>
                  </a:cubicBezTo>
                  <a:cubicBezTo>
                    <a:pt x="16" y="49"/>
                    <a:pt x="16" y="49"/>
                    <a:pt x="16" y="49"/>
                  </a:cubicBezTo>
                  <a:close/>
                  <a:moveTo>
                    <a:pt x="22" y="58"/>
                  </a:moveTo>
                  <a:cubicBezTo>
                    <a:pt x="22" y="58"/>
                    <a:pt x="21" y="58"/>
                    <a:pt x="21" y="57"/>
                  </a:cubicBezTo>
                  <a:cubicBezTo>
                    <a:pt x="21" y="57"/>
                    <a:pt x="21" y="57"/>
                    <a:pt x="21" y="57"/>
                  </a:cubicBezTo>
                  <a:cubicBezTo>
                    <a:pt x="21" y="56"/>
                    <a:pt x="21" y="56"/>
                    <a:pt x="21" y="56"/>
                  </a:cubicBezTo>
                  <a:cubicBezTo>
                    <a:pt x="21" y="55"/>
                    <a:pt x="21" y="55"/>
                    <a:pt x="20" y="55"/>
                  </a:cubicBezTo>
                  <a:cubicBezTo>
                    <a:pt x="20" y="55"/>
                    <a:pt x="20" y="55"/>
                    <a:pt x="19" y="55"/>
                  </a:cubicBezTo>
                  <a:cubicBezTo>
                    <a:pt x="15" y="57"/>
                    <a:pt x="15" y="57"/>
                    <a:pt x="15" y="57"/>
                  </a:cubicBezTo>
                  <a:cubicBezTo>
                    <a:pt x="14" y="58"/>
                    <a:pt x="14" y="59"/>
                    <a:pt x="14" y="59"/>
                  </a:cubicBezTo>
                  <a:cubicBezTo>
                    <a:pt x="14" y="59"/>
                    <a:pt x="14" y="59"/>
                    <a:pt x="14" y="59"/>
                  </a:cubicBezTo>
                  <a:cubicBezTo>
                    <a:pt x="12" y="55"/>
                    <a:pt x="12" y="55"/>
                    <a:pt x="12" y="55"/>
                  </a:cubicBezTo>
                  <a:cubicBezTo>
                    <a:pt x="12" y="55"/>
                    <a:pt x="12" y="55"/>
                    <a:pt x="12" y="55"/>
                  </a:cubicBezTo>
                  <a:cubicBezTo>
                    <a:pt x="13" y="56"/>
                    <a:pt x="14" y="56"/>
                    <a:pt x="14" y="56"/>
                  </a:cubicBezTo>
                  <a:cubicBezTo>
                    <a:pt x="19" y="54"/>
                    <a:pt x="19" y="54"/>
                    <a:pt x="19" y="54"/>
                  </a:cubicBezTo>
                  <a:cubicBezTo>
                    <a:pt x="20" y="53"/>
                    <a:pt x="20" y="53"/>
                    <a:pt x="20" y="53"/>
                  </a:cubicBezTo>
                  <a:cubicBezTo>
                    <a:pt x="20" y="53"/>
                    <a:pt x="20" y="52"/>
                    <a:pt x="20" y="52"/>
                  </a:cubicBezTo>
                  <a:cubicBezTo>
                    <a:pt x="20" y="52"/>
                    <a:pt x="20" y="52"/>
                    <a:pt x="20" y="52"/>
                  </a:cubicBezTo>
                  <a:cubicBezTo>
                    <a:pt x="22" y="54"/>
                    <a:pt x="22" y="54"/>
                    <a:pt x="22" y="54"/>
                  </a:cubicBezTo>
                  <a:cubicBezTo>
                    <a:pt x="21" y="55"/>
                    <a:pt x="21" y="55"/>
                    <a:pt x="21" y="55"/>
                  </a:cubicBezTo>
                  <a:cubicBezTo>
                    <a:pt x="22" y="55"/>
                    <a:pt x="23" y="56"/>
                    <a:pt x="24" y="57"/>
                  </a:cubicBezTo>
                  <a:cubicBezTo>
                    <a:pt x="24" y="57"/>
                    <a:pt x="24" y="57"/>
                    <a:pt x="24" y="57"/>
                  </a:cubicBezTo>
                  <a:cubicBezTo>
                    <a:pt x="23" y="58"/>
                    <a:pt x="22" y="58"/>
                    <a:pt x="22" y="58"/>
                  </a:cubicBezTo>
                  <a:close/>
                  <a:moveTo>
                    <a:pt x="21" y="67"/>
                  </a:moveTo>
                  <a:cubicBezTo>
                    <a:pt x="20" y="68"/>
                    <a:pt x="19" y="68"/>
                    <a:pt x="18" y="67"/>
                  </a:cubicBezTo>
                  <a:cubicBezTo>
                    <a:pt x="18" y="67"/>
                    <a:pt x="17" y="67"/>
                    <a:pt x="17" y="66"/>
                  </a:cubicBezTo>
                  <a:cubicBezTo>
                    <a:pt x="17" y="65"/>
                    <a:pt x="16" y="65"/>
                    <a:pt x="16" y="65"/>
                  </a:cubicBezTo>
                  <a:cubicBezTo>
                    <a:pt x="16" y="64"/>
                    <a:pt x="16" y="64"/>
                    <a:pt x="16" y="63"/>
                  </a:cubicBezTo>
                  <a:cubicBezTo>
                    <a:pt x="16" y="63"/>
                    <a:pt x="16" y="63"/>
                    <a:pt x="16" y="63"/>
                  </a:cubicBezTo>
                  <a:cubicBezTo>
                    <a:pt x="16" y="63"/>
                    <a:pt x="16" y="63"/>
                    <a:pt x="16" y="63"/>
                  </a:cubicBezTo>
                  <a:cubicBezTo>
                    <a:pt x="18" y="61"/>
                    <a:pt x="18" y="61"/>
                    <a:pt x="18" y="61"/>
                  </a:cubicBezTo>
                  <a:cubicBezTo>
                    <a:pt x="18" y="61"/>
                    <a:pt x="18" y="61"/>
                    <a:pt x="18" y="61"/>
                  </a:cubicBezTo>
                  <a:cubicBezTo>
                    <a:pt x="17" y="63"/>
                    <a:pt x="16" y="64"/>
                    <a:pt x="17" y="65"/>
                  </a:cubicBezTo>
                  <a:cubicBezTo>
                    <a:pt x="18" y="65"/>
                    <a:pt x="18" y="66"/>
                    <a:pt x="18" y="66"/>
                  </a:cubicBezTo>
                  <a:cubicBezTo>
                    <a:pt x="18" y="66"/>
                    <a:pt x="19" y="66"/>
                    <a:pt x="19" y="66"/>
                  </a:cubicBezTo>
                  <a:cubicBezTo>
                    <a:pt x="20" y="65"/>
                    <a:pt x="20" y="65"/>
                    <a:pt x="20" y="63"/>
                  </a:cubicBezTo>
                  <a:cubicBezTo>
                    <a:pt x="20" y="62"/>
                    <a:pt x="20" y="62"/>
                    <a:pt x="20" y="62"/>
                  </a:cubicBezTo>
                  <a:cubicBezTo>
                    <a:pt x="20" y="61"/>
                    <a:pt x="20" y="60"/>
                    <a:pt x="21" y="59"/>
                  </a:cubicBezTo>
                  <a:cubicBezTo>
                    <a:pt x="22" y="59"/>
                    <a:pt x="22" y="59"/>
                    <a:pt x="23" y="59"/>
                  </a:cubicBezTo>
                  <a:cubicBezTo>
                    <a:pt x="24" y="59"/>
                    <a:pt x="24" y="60"/>
                    <a:pt x="25" y="61"/>
                  </a:cubicBezTo>
                  <a:cubicBezTo>
                    <a:pt x="25" y="61"/>
                    <a:pt x="25" y="61"/>
                    <a:pt x="25" y="62"/>
                  </a:cubicBezTo>
                  <a:cubicBezTo>
                    <a:pt x="25" y="62"/>
                    <a:pt x="25" y="63"/>
                    <a:pt x="26" y="63"/>
                  </a:cubicBezTo>
                  <a:cubicBezTo>
                    <a:pt x="26" y="63"/>
                    <a:pt x="26" y="63"/>
                    <a:pt x="26" y="63"/>
                  </a:cubicBezTo>
                  <a:cubicBezTo>
                    <a:pt x="26" y="63"/>
                    <a:pt x="26" y="63"/>
                    <a:pt x="26" y="63"/>
                  </a:cubicBezTo>
                  <a:cubicBezTo>
                    <a:pt x="24" y="64"/>
                    <a:pt x="24" y="64"/>
                    <a:pt x="24" y="64"/>
                  </a:cubicBezTo>
                  <a:cubicBezTo>
                    <a:pt x="24" y="64"/>
                    <a:pt x="24" y="64"/>
                    <a:pt x="24" y="64"/>
                  </a:cubicBezTo>
                  <a:cubicBezTo>
                    <a:pt x="25" y="63"/>
                    <a:pt x="25" y="61"/>
                    <a:pt x="25" y="61"/>
                  </a:cubicBezTo>
                  <a:cubicBezTo>
                    <a:pt x="25" y="60"/>
                    <a:pt x="24" y="60"/>
                    <a:pt x="24" y="60"/>
                  </a:cubicBezTo>
                  <a:cubicBezTo>
                    <a:pt x="24" y="60"/>
                    <a:pt x="23" y="60"/>
                    <a:pt x="23" y="60"/>
                  </a:cubicBezTo>
                  <a:cubicBezTo>
                    <a:pt x="22" y="60"/>
                    <a:pt x="22" y="61"/>
                    <a:pt x="22" y="62"/>
                  </a:cubicBezTo>
                  <a:cubicBezTo>
                    <a:pt x="22" y="64"/>
                    <a:pt x="22" y="64"/>
                    <a:pt x="22" y="64"/>
                  </a:cubicBezTo>
                  <a:cubicBezTo>
                    <a:pt x="22" y="66"/>
                    <a:pt x="22" y="67"/>
                    <a:pt x="21" y="67"/>
                  </a:cubicBezTo>
                  <a:close/>
                  <a:moveTo>
                    <a:pt x="33" y="67"/>
                  </a:moveTo>
                  <a:cubicBezTo>
                    <a:pt x="32" y="67"/>
                    <a:pt x="32" y="67"/>
                    <a:pt x="32" y="67"/>
                  </a:cubicBezTo>
                  <a:cubicBezTo>
                    <a:pt x="32" y="67"/>
                    <a:pt x="32" y="66"/>
                    <a:pt x="31" y="66"/>
                  </a:cubicBezTo>
                  <a:cubicBezTo>
                    <a:pt x="31" y="66"/>
                    <a:pt x="31" y="66"/>
                    <a:pt x="31" y="65"/>
                  </a:cubicBezTo>
                  <a:cubicBezTo>
                    <a:pt x="31" y="65"/>
                    <a:pt x="32" y="65"/>
                    <a:pt x="32" y="65"/>
                  </a:cubicBezTo>
                  <a:cubicBezTo>
                    <a:pt x="32" y="65"/>
                    <a:pt x="32" y="64"/>
                    <a:pt x="32" y="65"/>
                  </a:cubicBezTo>
                  <a:cubicBezTo>
                    <a:pt x="33" y="65"/>
                    <a:pt x="33" y="65"/>
                    <a:pt x="33" y="65"/>
                  </a:cubicBezTo>
                  <a:cubicBezTo>
                    <a:pt x="33" y="65"/>
                    <a:pt x="34" y="65"/>
                    <a:pt x="33" y="66"/>
                  </a:cubicBezTo>
                  <a:cubicBezTo>
                    <a:pt x="33" y="66"/>
                    <a:pt x="33" y="66"/>
                    <a:pt x="33" y="67"/>
                  </a:cubicBezTo>
                  <a:close/>
                  <a:moveTo>
                    <a:pt x="22" y="75"/>
                  </a:moveTo>
                  <a:cubicBezTo>
                    <a:pt x="20" y="71"/>
                    <a:pt x="20" y="71"/>
                    <a:pt x="20" y="71"/>
                  </a:cubicBezTo>
                  <a:cubicBezTo>
                    <a:pt x="20" y="71"/>
                    <a:pt x="20" y="71"/>
                    <a:pt x="20" y="71"/>
                  </a:cubicBezTo>
                  <a:cubicBezTo>
                    <a:pt x="21" y="71"/>
                    <a:pt x="22" y="72"/>
                    <a:pt x="22" y="71"/>
                  </a:cubicBezTo>
                  <a:cubicBezTo>
                    <a:pt x="27" y="69"/>
                    <a:pt x="27" y="69"/>
                    <a:pt x="27" y="69"/>
                  </a:cubicBezTo>
                  <a:cubicBezTo>
                    <a:pt x="28" y="68"/>
                    <a:pt x="28" y="68"/>
                    <a:pt x="28" y="67"/>
                  </a:cubicBezTo>
                  <a:cubicBezTo>
                    <a:pt x="27" y="67"/>
                    <a:pt x="27" y="67"/>
                    <a:pt x="27" y="67"/>
                  </a:cubicBezTo>
                  <a:cubicBezTo>
                    <a:pt x="28" y="67"/>
                    <a:pt x="28" y="67"/>
                    <a:pt x="28" y="67"/>
                  </a:cubicBezTo>
                  <a:cubicBezTo>
                    <a:pt x="30" y="69"/>
                    <a:pt x="30" y="69"/>
                    <a:pt x="30" y="69"/>
                  </a:cubicBezTo>
                  <a:cubicBezTo>
                    <a:pt x="24" y="73"/>
                    <a:pt x="24" y="73"/>
                    <a:pt x="24" y="73"/>
                  </a:cubicBezTo>
                  <a:cubicBezTo>
                    <a:pt x="22" y="73"/>
                    <a:pt x="22" y="73"/>
                    <a:pt x="22" y="75"/>
                  </a:cubicBezTo>
                  <a:cubicBezTo>
                    <a:pt x="22" y="75"/>
                    <a:pt x="22" y="75"/>
                    <a:pt x="22" y="75"/>
                  </a:cubicBezTo>
                  <a:close/>
                  <a:moveTo>
                    <a:pt x="28" y="80"/>
                  </a:moveTo>
                  <a:cubicBezTo>
                    <a:pt x="27" y="80"/>
                    <a:pt x="26" y="80"/>
                    <a:pt x="26" y="79"/>
                  </a:cubicBezTo>
                  <a:cubicBezTo>
                    <a:pt x="26" y="79"/>
                    <a:pt x="25" y="79"/>
                    <a:pt x="25" y="79"/>
                  </a:cubicBezTo>
                  <a:cubicBezTo>
                    <a:pt x="24" y="78"/>
                    <a:pt x="24" y="77"/>
                    <a:pt x="26" y="76"/>
                  </a:cubicBezTo>
                  <a:cubicBezTo>
                    <a:pt x="31" y="73"/>
                    <a:pt x="31" y="73"/>
                    <a:pt x="31" y="73"/>
                  </a:cubicBezTo>
                  <a:cubicBezTo>
                    <a:pt x="30" y="71"/>
                    <a:pt x="30" y="71"/>
                    <a:pt x="30" y="71"/>
                  </a:cubicBezTo>
                  <a:cubicBezTo>
                    <a:pt x="30" y="71"/>
                    <a:pt x="30" y="71"/>
                    <a:pt x="30" y="71"/>
                  </a:cubicBezTo>
                  <a:cubicBezTo>
                    <a:pt x="30" y="71"/>
                    <a:pt x="30" y="71"/>
                    <a:pt x="30" y="71"/>
                  </a:cubicBezTo>
                  <a:cubicBezTo>
                    <a:pt x="31" y="72"/>
                    <a:pt x="32" y="72"/>
                    <a:pt x="34" y="72"/>
                  </a:cubicBezTo>
                  <a:cubicBezTo>
                    <a:pt x="34" y="72"/>
                    <a:pt x="34" y="72"/>
                    <a:pt x="34" y="72"/>
                  </a:cubicBezTo>
                  <a:cubicBezTo>
                    <a:pt x="32" y="73"/>
                    <a:pt x="32" y="73"/>
                    <a:pt x="32" y="73"/>
                  </a:cubicBezTo>
                  <a:cubicBezTo>
                    <a:pt x="33" y="75"/>
                    <a:pt x="33" y="75"/>
                    <a:pt x="33" y="75"/>
                  </a:cubicBezTo>
                  <a:cubicBezTo>
                    <a:pt x="33" y="75"/>
                    <a:pt x="33" y="75"/>
                    <a:pt x="33" y="75"/>
                  </a:cubicBezTo>
                  <a:cubicBezTo>
                    <a:pt x="32" y="74"/>
                    <a:pt x="32" y="74"/>
                    <a:pt x="32" y="74"/>
                  </a:cubicBezTo>
                  <a:cubicBezTo>
                    <a:pt x="27" y="77"/>
                    <a:pt x="27" y="77"/>
                    <a:pt x="27" y="77"/>
                  </a:cubicBezTo>
                  <a:cubicBezTo>
                    <a:pt x="26" y="78"/>
                    <a:pt x="26" y="79"/>
                    <a:pt x="26" y="79"/>
                  </a:cubicBezTo>
                  <a:cubicBezTo>
                    <a:pt x="27" y="79"/>
                    <a:pt x="27" y="79"/>
                    <a:pt x="28" y="80"/>
                  </a:cubicBezTo>
                  <a:cubicBezTo>
                    <a:pt x="28" y="80"/>
                    <a:pt x="28" y="80"/>
                    <a:pt x="28" y="80"/>
                  </a:cubicBezTo>
                  <a:close/>
                  <a:moveTo>
                    <a:pt x="40" y="84"/>
                  </a:moveTo>
                  <a:cubicBezTo>
                    <a:pt x="40" y="84"/>
                    <a:pt x="40" y="83"/>
                    <a:pt x="40" y="83"/>
                  </a:cubicBezTo>
                  <a:cubicBezTo>
                    <a:pt x="39" y="83"/>
                    <a:pt x="39" y="83"/>
                    <a:pt x="39" y="83"/>
                  </a:cubicBezTo>
                  <a:cubicBezTo>
                    <a:pt x="30" y="86"/>
                    <a:pt x="30" y="86"/>
                    <a:pt x="30" y="86"/>
                  </a:cubicBezTo>
                  <a:cubicBezTo>
                    <a:pt x="28" y="87"/>
                    <a:pt x="26" y="87"/>
                    <a:pt x="25" y="86"/>
                  </a:cubicBezTo>
                  <a:cubicBezTo>
                    <a:pt x="24" y="85"/>
                    <a:pt x="25" y="84"/>
                    <a:pt x="25" y="84"/>
                  </a:cubicBezTo>
                  <a:cubicBezTo>
                    <a:pt x="25" y="84"/>
                    <a:pt x="26" y="84"/>
                    <a:pt x="26" y="84"/>
                  </a:cubicBezTo>
                  <a:cubicBezTo>
                    <a:pt x="26" y="84"/>
                    <a:pt x="26" y="84"/>
                    <a:pt x="26" y="84"/>
                  </a:cubicBezTo>
                  <a:cubicBezTo>
                    <a:pt x="26" y="84"/>
                    <a:pt x="27" y="85"/>
                    <a:pt x="27" y="85"/>
                  </a:cubicBezTo>
                  <a:cubicBezTo>
                    <a:pt x="27" y="85"/>
                    <a:pt x="27" y="85"/>
                    <a:pt x="27" y="85"/>
                  </a:cubicBezTo>
                  <a:cubicBezTo>
                    <a:pt x="28" y="86"/>
                    <a:pt x="29" y="86"/>
                    <a:pt x="31" y="85"/>
                  </a:cubicBezTo>
                  <a:cubicBezTo>
                    <a:pt x="34" y="78"/>
                    <a:pt x="34" y="78"/>
                    <a:pt x="34" y="78"/>
                  </a:cubicBezTo>
                  <a:cubicBezTo>
                    <a:pt x="35" y="77"/>
                    <a:pt x="35" y="77"/>
                    <a:pt x="35" y="77"/>
                  </a:cubicBezTo>
                  <a:cubicBezTo>
                    <a:pt x="35" y="77"/>
                    <a:pt x="35" y="77"/>
                    <a:pt x="34" y="76"/>
                  </a:cubicBezTo>
                  <a:cubicBezTo>
                    <a:pt x="35" y="76"/>
                    <a:pt x="35" y="76"/>
                    <a:pt x="35" y="76"/>
                  </a:cubicBezTo>
                  <a:cubicBezTo>
                    <a:pt x="38" y="79"/>
                    <a:pt x="38" y="79"/>
                    <a:pt x="38" y="79"/>
                  </a:cubicBezTo>
                  <a:cubicBezTo>
                    <a:pt x="37" y="79"/>
                    <a:pt x="37" y="79"/>
                    <a:pt x="37" y="79"/>
                  </a:cubicBezTo>
                  <a:cubicBezTo>
                    <a:pt x="37" y="79"/>
                    <a:pt x="36" y="79"/>
                    <a:pt x="36" y="79"/>
                  </a:cubicBezTo>
                  <a:cubicBezTo>
                    <a:pt x="36" y="79"/>
                    <a:pt x="36" y="79"/>
                    <a:pt x="36" y="79"/>
                  </a:cubicBezTo>
                  <a:cubicBezTo>
                    <a:pt x="33" y="84"/>
                    <a:pt x="33" y="84"/>
                    <a:pt x="33" y="84"/>
                  </a:cubicBezTo>
                  <a:cubicBezTo>
                    <a:pt x="38" y="83"/>
                    <a:pt x="38" y="83"/>
                    <a:pt x="38" y="83"/>
                  </a:cubicBezTo>
                  <a:cubicBezTo>
                    <a:pt x="38" y="83"/>
                    <a:pt x="39" y="82"/>
                    <a:pt x="39" y="82"/>
                  </a:cubicBezTo>
                  <a:cubicBezTo>
                    <a:pt x="39" y="82"/>
                    <a:pt x="39" y="82"/>
                    <a:pt x="39" y="82"/>
                  </a:cubicBezTo>
                  <a:cubicBezTo>
                    <a:pt x="39" y="81"/>
                    <a:pt x="39" y="81"/>
                    <a:pt x="38" y="81"/>
                  </a:cubicBezTo>
                  <a:cubicBezTo>
                    <a:pt x="39" y="81"/>
                    <a:pt x="39" y="81"/>
                    <a:pt x="39" y="81"/>
                  </a:cubicBezTo>
                  <a:cubicBezTo>
                    <a:pt x="40" y="84"/>
                    <a:pt x="40" y="84"/>
                    <a:pt x="40" y="84"/>
                  </a:cubicBezTo>
                  <a:cubicBezTo>
                    <a:pt x="40" y="84"/>
                    <a:pt x="40" y="84"/>
                    <a:pt x="40" y="84"/>
                  </a:cubicBezTo>
                  <a:close/>
                  <a:moveTo>
                    <a:pt x="47" y="97"/>
                  </a:moveTo>
                  <a:cubicBezTo>
                    <a:pt x="46" y="97"/>
                    <a:pt x="45" y="98"/>
                    <a:pt x="44" y="98"/>
                  </a:cubicBezTo>
                  <a:cubicBezTo>
                    <a:pt x="42" y="98"/>
                    <a:pt x="41" y="98"/>
                    <a:pt x="40" y="97"/>
                  </a:cubicBezTo>
                  <a:cubicBezTo>
                    <a:pt x="40" y="96"/>
                    <a:pt x="39" y="95"/>
                    <a:pt x="39" y="94"/>
                  </a:cubicBezTo>
                  <a:cubicBezTo>
                    <a:pt x="39" y="93"/>
                    <a:pt x="40" y="91"/>
                    <a:pt x="41" y="91"/>
                  </a:cubicBezTo>
                  <a:cubicBezTo>
                    <a:pt x="42" y="90"/>
                    <a:pt x="43" y="89"/>
                    <a:pt x="44" y="89"/>
                  </a:cubicBezTo>
                  <a:cubicBezTo>
                    <a:pt x="45" y="89"/>
                    <a:pt x="46" y="89"/>
                    <a:pt x="47" y="90"/>
                  </a:cubicBezTo>
                  <a:cubicBezTo>
                    <a:pt x="48" y="91"/>
                    <a:pt x="49" y="92"/>
                    <a:pt x="49" y="93"/>
                  </a:cubicBezTo>
                  <a:cubicBezTo>
                    <a:pt x="49" y="95"/>
                    <a:pt x="48" y="95"/>
                    <a:pt x="47" y="97"/>
                  </a:cubicBezTo>
                  <a:close/>
                  <a:moveTo>
                    <a:pt x="45" y="96"/>
                  </a:moveTo>
                  <a:cubicBezTo>
                    <a:pt x="46" y="95"/>
                    <a:pt x="47" y="94"/>
                    <a:pt x="47" y="93"/>
                  </a:cubicBezTo>
                  <a:cubicBezTo>
                    <a:pt x="48" y="92"/>
                    <a:pt x="47" y="91"/>
                    <a:pt x="47" y="90"/>
                  </a:cubicBezTo>
                  <a:cubicBezTo>
                    <a:pt x="46" y="90"/>
                    <a:pt x="46" y="89"/>
                    <a:pt x="45" y="90"/>
                  </a:cubicBezTo>
                  <a:cubicBezTo>
                    <a:pt x="44" y="90"/>
                    <a:pt x="44" y="91"/>
                    <a:pt x="43" y="91"/>
                  </a:cubicBezTo>
                  <a:cubicBezTo>
                    <a:pt x="42" y="92"/>
                    <a:pt x="41" y="93"/>
                    <a:pt x="41" y="94"/>
                  </a:cubicBezTo>
                  <a:cubicBezTo>
                    <a:pt x="40" y="95"/>
                    <a:pt x="40" y="96"/>
                    <a:pt x="41" y="97"/>
                  </a:cubicBezTo>
                  <a:cubicBezTo>
                    <a:pt x="42" y="97"/>
                    <a:pt x="42" y="97"/>
                    <a:pt x="43" y="97"/>
                  </a:cubicBezTo>
                  <a:cubicBezTo>
                    <a:pt x="44" y="97"/>
                    <a:pt x="44" y="97"/>
                    <a:pt x="45" y="96"/>
                  </a:cubicBezTo>
                  <a:close/>
                  <a:moveTo>
                    <a:pt x="60" y="97"/>
                  </a:moveTo>
                  <a:cubicBezTo>
                    <a:pt x="59" y="97"/>
                    <a:pt x="59" y="97"/>
                    <a:pt x="59" y="97"/>
                  </a:cubicBezTo>
                  <a:cubicBezTo>
                    <a:pt x="59" y="97"/>
                    <a:pt x="59" y="97"/>
                    <a:pt x="59" y="97"/>
                  </a:cubicBezTo>
                  <a:cubicBezTo>
                    <a:pt x="58" y="97"/>
                    <a:pt x="58" y="97"/>
                    <a:pt x="58" y="96"/>
                  </a:cubicBezTo>
                  <a:cubicBezTo>
                    <a:pt x="58" y="96"/>
                    <a:pt x="58" y="95"/>
                    <a:pt x="58" y="95"/>
                  </a:cubicBezTo>
                  <a:cubicBezTo>
                    <a:pt x="58" y="95"/>
                    <a:pt x="58" y="95"/>
                    <a:pt x="58" y="95"/>
                  </a:cubicBezTo>
                  <a:cubicBezTo>
                    <a:pt x="58" y="94"/>
                    <a:pt x="57" y="94"/>
                    <a:pt x="56" y="95"/>
                  </a:cubicBezTo>
                  <a:cubicBezTo>
                    <a:pt x="54" y="97"/>
                    <a:pt x="54" y="97"/>
                    <a:pt x="54" y="97"/>
                  </a:cubicBezTo>
                  <a:cubicBezTo>
                    <a:pt x="56" y="99"/>
                    <a:pt x="56" y="99"/>
                    <a:pt x="56" y="99"/>
                  </a:cubicBezTo>
                  <a:cubicBezTo>
                    <a:pt x="56" y="99"/>
                    <a:pt x="56" y="99"/>
                    <a:pt x="56" y="99"/>
                  </a:cubicBezTo>
                  <a:cubicBezTo>
                    <a:pt x="54" y="97"/>
                    <a:pt x="54" y="97"/>
                    <a:pt x="54" y="97"/>
                  </a:cubicBezTo>
                  <a:cubicBezTo>
                    <a:pt x="50" y="103"/>
                    <a:pt x="50" y="103"/>
                    <a:pt x="50" y="103"/>
                  </a:cubicBezTo>
                  <a:cubicBezTo>
                    <a:pt x="49" y="103"/>
                    <a:pt x="49" y="104"/>
                    <a:pt x="50" y="105"/>
                  </a:cubicBezTo>
                  <a:cubicBezTo>
                    <a:pt x="50" y="105"/>
                    <a:pt x="50" y="105"/>
                    <a:pt x="50" y="105"/>
                  </a:cubicBezTo>
                  <a:cubicBezTo>
                    <a:pt x="46" y="102"/>
                    <a:pt x="46" y="102"/>
                    <a:pt x="46" y="102"/>
                  </a:cubicBezTo>
                  <a:cubicBezTo>
                    <a:pt x="46" y="101"/>
                    <a:pt x="46" y="101"/>
                    <a:pt x="46" y="101"/>
                  </a:cubicBezTo>
                  <a:cubicBezTo>
                    <a:pt x="47" y="102"/>
                    <a:pt x="48" y="102"/>
                    <a:pt x="48" y="101"/>
                  </a:cubicBezTo>
                  <a:cubicBezTo>
                    <a:pt x="52" y="96"/>
                    <a:pt x="52" y="96"/>
                    <a:pt x="52" y="96"/>
                  </a:cubicBezTo>
                  <a:cubicBezTo>
                    <a:pt x="51" y="95"/>
                    <a:pt x="51" y="95"/>
                    <a:pt x="51" y="95"/>
                  </a:cubicBezTo>
                  <a:cubicBezTo>
                    <a:pt x="52" y="95"/>
                    <a:pt x="52" y="95"/>
                    <a:pt x="52" y="95"/>
                  </a:cubicBezTo>
                  <a:cubicBezTo>
                    <a:pt x="53" y="96"/>
                    <a:pt x="53" y="96"/>
                    <a:pt x="53" y="96"/>
                  </a:cubicBezTo>
                  <a:cubicBezTo>
                    <a:pt x="53" y="95"/>
                    <a:pt x="53" y="95"/>
                    <a:pt x="53" y="95"/>
                  </a:cubicBezTo>
                  <a:cubicBezTo>
                    <a:pt x="54" y="95"/>
                    <a:pt x="55" y="94"/>
                    <a:pt x="56" y="94"/>
                  </a:cubicBezTo>
                  <a:cubicBezTo>
                    <a:pt x="57" y="94"/>
                    <a:pt x="58" y="94"/>
                    <a:pt x="59" y="95"/>
                  </a:cubicBezTo>
                  <a:cubicBezTo>
                    <a:pt x="59" y="95"/>
                    <a:pt x="60" y="95"/>
                    <a:pt x="60" y="96"/>
                  </a:cubicBezTo>
                  <a:cubicBezTo>
                    <a:pt x="60" y="96"/>
                    <a:pt x="60" y="96"/>
                    <a:pt x="60" y="97"/>
                  </a:cubicBezTo>
                  <a:close/>
                  <a:moveTo>
                    <a:pt x="65" y="111"/>
                  </a:moveTo>
                  <a:cubicBezTo>
                    <a:pt x="64" y="113"/>
                    <a:pt x="63" y="113"/>
                    <a:pt x="62" y="113"/>
                  </a:cubicBezTo>
                  <a:cubicBezTo>
                    <a:pt x="61" y="113"/>
                    <a:pt x="60" y="113"/>
                    <a:pt x="59" y="112"/>
                  </a:cubicBezTo>
                  <a:cubicBezTo>
                    <a:pt x="58" y="112"/>
                    <a:pt x="58" y="111"/>
                    <a:pt x="58" y="111"/>
                  </a:cubicBezTo>
                  <a:cubicBezTo>
                    <a:pt x="57" y="111"/>
                    <a:pt x="57" y="110"/>
                    <a:pt x="57" y="110"/>
                  </a:cubicBezTo>
                  <a:cubicBezTo>
                    <a:pt x="56" y="109"/>
                    <a:pt x="56" y="110"/>
                    <a:pt x="56" y="110"/>
                  </a:cubicBezTo>
                  <a:cubicBezTo>
                    <a:pt x="56" y="109"/>
                    <a:pt x="56" y="109"/>
                    <a:pt x="56" y="109"/>
                  </a:cubicBezTo>
                  <a:cubicBezTo>
                    <a:pt x="58" y="105"/>
                    <a:pt x="58" y="105"/>
                    <a:pt x="58" y="105"/>
                  </a:cubicBezTo>
                  <a:cubicBezTo>
                    <a:pt x="58" y="106"/>
                    <a:pt x="58" y="106"/>
                    <a:pt x="58" y="106"/>
                  </a:cubicBezTo>
                  <a:cubicBezTo>
                    <a:pt x="57" y="108"/>
                    <a:pt x="58" y="110"/>
                    <a:pt x="59" y="111"/>
                  </a:cubicBezTo>
                  <a:cubicBezTo>
                    <a:pt x="60" y="112"/>
                    <a:pt x="60" y="112"/>
                    <a:pt x="61" y="112"/>
                  </a:cubicBezTo>
                  <a:cubicBezTo>
                    <a:pt x="62" y="112"/>
                    <a:pt x="62" y="111"/>
                    <a:pt x="62" y="111"/>
                  </a:cubicBezTo>
                  <a:cubicBezTo>
                    <a:pt x="63" y="110"/>
                    <a:pt x="63" y="109"/>
                    <a:pt x="62" y="107"/>
                  </a:cubicBezTo>
                  <a:cubicBezTo>
                    <a:pt x="62" y="105"/>
                    <a:pt x="62" y="105"/>
                    <a:pt x="62" y="105"/>
                  </a:cubicBezTo>
                  <a:cubicBezTo>
                    <a:pt x="61" y="104"/>
                    <a:pt x="61" y="102"/>
                    <a:pt x="62" y="101"/>
                  </a:cubicBezTo>
                  <a:cubicBezTo>
                    <a:pt x="62" y="100"/>
                    <a:pt x="63" y="100"/>
                    <a:pt x="64" y="99"/>
                  </a:cubicBezTo>
                  <a:cubicBezTo>
                    <a:pt x="65" y="99"/>
                    <a:pt x="66" y="99"/>
                    <a:pt x="67" y="100"/>
                  </a:cubicBezTo>
                  <a:cubicBezTo>
                    <a:pt x="67" y="101"/>
                    <a:pt x="68" y="101"/>
                    <a:pt x="68" y="101"/>
                  </a:cubicBezTo>
                  <a:cubicBezTo>
                    <a:pt x="68" y="102"/>
                    <a:pt x="68" y="102"/>
                    <a:pt x="69" y="102"/>
                  </a:cubicBezTo>
                  <a:cubicBezTo>
                    <a:pt x="69" y="102"/>
                    <a:pt x="69" y="102"/>
                    <a:pt x="70" y="102"/>
                  </a:cubicBezTo>
                  <a:cubicBezTo>
                    <a:pt x="70" y="103"/>
                    <a:pt x="70" y="103"/>
                    <a:pt x="70" y="103"/>
                  </a:cubicBezTo>
                  <a:cubicBezTo>
                    <a:pt x="68" y="107"/>
                    <a:pt x="68" y="107"/>
                    <a:pt x="68" y="107"/>
                  </a:cubicBezTo>
                  <a:cubicBezTo>
                    <a:pt x="67" y="106"/>
                    <a:pt x="67" y="106"/>
                    <a:pt x="67" y="106"/>
                  </a:cubicBezTo>
                  <a:cubicBezTo>
                    <a:pt x="68" y="104"/>
                    <a:pt x="68" y="102"/>
                    <a:pt x="66" y="101"/>
                  </a:cubicBezTo>
                  <a:cubicBezTo>
                    <a:pt x="66" y="101"/>
                    <a:pt x="65" y="101"/>
                    <a:pt x="64" y="101"/>
                  </a:cubicBezTo>
                  <a:cubicBezTo>
                    <a:pt x="64" y="101"/>
                    <a:pt x="64" y="101"/>
                    <a:pt x="63" y="101"/>
                  </a:cubicBezTo>
                  <a:cubicBezTo>
                    <a:pt x="63" y="102"/>
                    <a:pt x="63" y="102"/>
                    <a:pt x="63" y="103"/>
                  </a:cubicBezTo>
                  <a:cubicBezTo>
                    <a:pt x="63" y="103"/>
                    <a:pt x="63" y="104"/>
                    <a:pt x="64" y="105"/>
                  </a:cubicBezTo>
                  <a:cubicBezTo>
                    <a:pt x="64" y="107"/>
                    <a:pt x="64" y="107"/>
                    <a:pt x="64" y="107"/>
                  </a:cubicBezTo>
                  <a:cubicBezTo>
                    <a:pt x="66" y="109"/>
                    <a:pt x="66" y="111"/>
                    <a:pt x="65" y="111"/>
                  </a:cubicBezTo>
                  <a:close/>
                  <a:moveTo>
                    <a:pt x="74" y="117"/>
                  </a:moveTo>
                  <a:cubicBezTo>
                    <a:pt x="73" y="118"/>
                    <a:pt x="72" y="119"/>
                    <a:pt x="71" y="119"/>
                  </a:cubicBezTo>
                  <a:cubicBezTo>
                    <a:pt x="70" y="119"/>
                    <a:pt x="69" y="119"/>
                    <a:pt x="68" y="118"/>
                  </a:cubicBezTo>
                  <a:cubicBezTo>
                    <a:pt x="68" y="118"/>
                    <a:pt x="67" y="117"/>
                    <a:pt x="67" y="116"/>
                  </a:cubicBezTo>
                  <a:cubicBezTo>
                    <a:pt x="66" y="115"/>
                    <a:pt x="67" y="113"/>
                    <a:pt x="68" y="112"/>
                  </a:cubicBezTo>
                  <a:cubicBezTo>
                    <a:pt x="68" y="111"/>
                    <a:pt x="69" y="110"/>
                    <a:pt x="70" y="110"/>
                  </a:cubicBezTo>
                  <a:cubicBezTo>
                    <a:pt x="72" y="109"/>
                    <a:pt x="73" y="109"/>
                    <a:pt x="74" y="110"/>
                  </a:cubicBezTo>
                  <a:cubicBezTo>
                    <a:pt x="75" y="111"/>
                    <a:pt x="75" y="111"/>
                    <a:pt x="76" y="112"/>
                  </a:cubicBezTo>
                  <a:cubicBezTo>
                    <a:pt x="76" y="113"/>
                    <a:pt x="76" y="113"/>
                    <a:pt x="76" y="113"/>
                  </a:cubicBezTo>
                  <a:cubicBezTo>
                    <a:pt x="76" y="114"/>
                    <a:pt x="75" y="114"/>
                    <a:pt x="75" y="114"/>
                  </a:cubicBezTo>
                  <a:cubicBezTo>
                    <a:pt x="75" y="114"/>
                    <a:pt x="75" y="114"/>
                    <a:pt x="74" y="114"/>
                  </a:cubicBezTo>
                  <a:cubicBezTo>
                    <a:pt x="74" y="114"/>
                    <a:pt x="74" y="113"/>
                    <a:pt x="74" y="113"/>
                  </a:cubicBezTo>
                  <a:cubicBezTo>
                    <a:pt x="74" y="113"/>
                    <a:pt x="74" y="113"/>
                    <a:pt x="74" y="113"/>
                  </a:cubicBezTo>
                  <a:cubicBezTo>
                    <a:pt x="74" y="112"/>
                    <a:pt x="74" y="112"/>
                    <a:pt x="74" y="111"/>
                  </a:cubicBezTo>
                  <a:cubicBezTo>
                    <a:pt x="74" y="111"/>
                    <a:pt x="74" y="111"/>
                    <a:pt x="73" y="111"/>
                  </a:cubicBezTo>
                  <a:cubicBezTo>
                    <a:pt x="72" y="110"/>
                    <a:pt x="72" y="110"/>
                    <a:pt x="70" y="111"/>
                  </a:cubicBezTo>
                  <a:cubicBezTo>
                    <a:pt x="70" y="111"/>
                    <a:pt x="69" y="111"/>
                    <a:pt x="69" y="112"/>
                  </a:cubicBezTo>
                  <a:cubicBezTo>
                    <a:pt x="68" y="113"/>
                    <a:pt x="68" y="114"/>
                    <a:pt x="68" y="115"/>
                  </a:cubicBezTo>
                  <a:cubicBezTo>
                    <a:pt x="68" y="116"/>
                    <a:pt x="68" y="117"/>
                    <a:pt x="69" y="117"/>
                  </a:cubicBezTo>
                  <a:cubicBezTo>
                    <a:pt x="71" y="118"/>
                    <a:pt x="72" y="118"/>
                    <a:pt x="74" y="117"/>
                  </a:cubicBezTo>
                  <a:cubicBezTo>
                    <a:pt x="74" y="117"/>
                    <a:pt x="74" y="117"/>
                    <a:pt x="74" y="117"/>
                  </a:cubicBezTo>
                  <a:close/>
                  <a:moveTo>
                    <a:pt x="83" y="111"/>
                  </a:moveTo>
                  <a:cubicBezTo>
                    <a:pt x="83" y="111"/>
                    <a:pt x="82" y="111"/>
                    <a:pt x="82" y="111"/>
                  </a:cubicBezTo>
                  <a:cubicBezTo>
                    <a:pt x="82" y="111"/>
                    <a:pt x="82" y="111"/>
                    <a:pt x="81" y="111"/>
                  </a:cubicBezTo>
                  <a:cubicBezTo>
                    <a:pt x="81" y="111"/>
                    <a:pt x="81" y="111"/>
                    <a:pt x="81" y="111"/>
                  </a:cubicBezTo>
                  <a:cubicBezTo>
                    <a:pt x="81" y="110"/>
                    <a:pt x="81" y="110"/>
                    <a:pt x="81" y="110"/>
                  </a:cubicBezTo>
                  <a:cubicBezTo>
                    <a:pt x="81" y="109"/>
                    <a:pt x="81" y="109"/>
                    <a:pt x="82" y="109"/>
                  </a:cubicBezTo>
                  <a:cubicBezTo>
                    <a:pt x="82" y="109"/>
                    <a:pt x="82" y="109"/>
                    <a:pt x="82" y="109"/>
                  </a:cubicBezTo>
                  <a:cubicBezTo>
                    <a:pt x="83" y="109"/>
                    <a:pt x="83" y="110"/>
                    <a:pt x="83" y="110"/>
                  </a:cubicBezTo>
                  <a:cubicBezTo>
                    <a:pt x="83" y="111"/>
                    <a:pt x="83" y="111"/>
                    <a:pt x="83" y="111"/>
                  </a:cubicBezTo>
                  <a:close/>
                  <a:moveTo>
                    <a:pt x="78" y="123"/>
                  </a:moveTo>
                  <a:cubicBezTo>
                    <a:pt x="74" y="121"/>
                    <a:pt x="74" y="121"/>
                    <a:pt x="74" y="121"/>
                  </a:cubicBezTo>
                  <a:cubicBezTo>
                    <a:pt x="74" y="121"/>
                    <a:pt x="74" y="121"/>
                    <a:pt x="74" y="121"/>
                  </a:cubicBezTo>
                  <a:cubicBezTo>
                    <a:pt x="75" y="121"/>
                    <a:pt x="76" y="121"/>
                    <a:pt x="76" y="120"/>
                  </a:cubicBezTo>
                  <a:cubicBezTo>
                    <a:pt x="78" y="115"/>
                    <a:pt x="78" y="115"/>
                    <a:pt x="78" y="115"/>
                  </a:cubicBezTo>
                  <a:cubicBezTo>
                    <a:pt x="79" y="115"/>
                    <a:pt x="79" y="114"/>
                    <a:pt x="78" y="114"/>
                  </a:cubicBezTo>
                  <a:cubicBezTo>
                    <a:pt x="78" y="114"/>
                    <a:pt x="78" y="114"/>
                    <a:pt x="78" y="114"/>
                  </a:cubicBezTo>
                  <a:cubicBezTo>
                    <a:pt x="78" y="113"/>
                    <a:pt x="78" y="113"/>
                    <a:pt x="78" y="113"/>
                  </a:cubicBezTo>
                  <a:cubicBezTo>
                    <a:pt x="81" y="114"/>
                    <a:pt x="81" y="114"/>
                    <a:pt x="81" y="114"/>
                  </a:cubicBezTo>
                  <a:cubicBezTo>
                    <a:pt x="78" y="121"/>
                    <a:pt x="78" y="121"/>
                    <a:pt x="78" y="121"/>
                  </a:cubicBezTo>
                  <a:cubicBezTo>
                    <a:pt x="77" y="122"/>
                    <a:pt x="78" y="123"/>
                    <a:pt x="78" y="123"/>
                  </a:cubicBezTo>
                  <a:cubicBezTo>
                    <a:pt x="78" y="123"/>
                    <a:pt x="78" y="123"/>
                    <a:pt x="78" y="123"/>
                  </a:cubicBezTo>
                  <a:close/>
                  <a:moveTo>
                    <a:pt x="89" y="124"/>
                  </a:moveTo>
                  <a:cubicBezTo>
                    <a:pt x="88" y="125"/>
                    <a:pt x="87" y="125"/>
                    <a:pt x="86" y="126"/>
                  </a:cubicBezTo>
                  <a:cubicBezTo>
                    <a:pt x="85" y="126"/>
                    <a:pt x="84" y="126"/>
                    <a:pt x="84" y="126"/>
                  </a:cubicBezTo>
                  <a:cubicBezTo>
                    <a:pt x="82" y="125"/>
                    <a:pt x="82" y="125"/>
                    <a:pt x="82" y="124"/>
                  </a:cubicBezTo>
                  <a:cubicBezTo>
                    <a:pt x="81" y="123"/>
                    <a:pt x="81" y="121"/>
                    <a:pt x="82" y="120"/>
                  </a:cubicBezTo>
                  <a:cubicBezTo>
                    <a:pt x="82" y="119"/>
                    <a:pt x="83" y="118"/>
                    <a:pt x="84" y="117"/>
                  </a:cubicBezTo>
                  <a:cubicBezTo>
                    <a:pt x="85" y="117"/>
                    <a:pt x="86" y="117"/>
                    <a:pt x="87" y="117"/>
                  </a:cubicBezTo>
                  <a:cubicBezTo>
                    <a:pt x="88" y="118"/>
                    <a:pt x="89" y="119"/>
                    <a:pt x="89" y="119"/>
                  </a:cubicBezTo>
                  <a:cubicBezTo>
                    <a:pt x="90" y="120"/>
                    <a:pt x="90" y="121"/>
                    <a:pt x="89" y="122"/>
                  </a:cubicBezTo>
                  <a:cubicBezTo>
                    <a:pt x="83" y="119"/>
                    <a:pt x="83" y="119"/>
                    <a:pt x="83" y="119"/>
                  </a:cubicBezTo>
                  <a:cubicBezTo>
                    <a:pt x="83" y="121"/>
                    <a:pt x="83" y="122"/>
                    <a:pt x="83" y="123"/>
                  </a:cubicBezTo>
                  <a:cubicBezTo>
                    <a:pt x="83" y="124"/>
                    <a:pt x="84" y="124"/>
                    <a:pt x="84" y="125"/>
                  </a:cubicBezTo>
                  <a:cubicBezTo>
                    <a:pt x="85" y="125"/>
                    <a:pt x="86" y="125"/>
                    <a:pt x="86" y="125"/>
                  </a:cubicBezTo>
                  <a:cubicBezTo>
                    <a:pt x="88" y="125"/>
                    <a:pt x="88" y="124"/>
                    <a:pt x="89" y="124"/>
                  </a:cubicBezTo>
                  <a:cubicBezTo>
                    <a:pt x="89" y="124"/>
                    <a:pt x="89" y="124"/>
                    <a:pt x="89" y="124"/>
                  </a:cubicBezTo>
                  <a:close/>
                  <a:moveTo>
                    <a:pt x="88" y="120"/>
                  </a:moveTo>
                  <a:cubicBezTo>
                    <a:pt x="88" y="119"/>
                    <a:pt x="88" y="118"/>
                    <a:pt x="87" y="117"/>
                  </a:cubicBezTo>
                  <a:cubicBezTo>
                    <a:pt x="86" y="117"/>
                    <a:pt x="84" y="117"/>
                    <a:pt x="84" y="119"/>
                  </a:cubicBezTo>
                  <a:cubicBezTo>
                    <a:pt x="88" y="120"/>
                    <a:pt x="88" y="120"/>
                    <a:pt x="88" y="120"/>
                  </a:cubicBezTo>
                  <a:close/>
                  <a:moveTo>
                    <a:pt x="98" y="131"/>
                  </a:moveTo>
                  <a:cubicBezTo>
                    <a:pt x="94" y="129"/>
                    <a:pt x="94" y="129"/>
                    <a:pt x="94" y="129"/>
                  </a:cubicBezTo>
                  <a:cubicBezTo>
                    <a:pt x="94" y="129"/>
                    <a:pt x="94" y="129"/>
                    <a:pt x="94" y="129"/>
                  </a:cubicBezTo>
                  <a:cubicBezTo>
                    <a:pt x="95" y="129"/>
                    <a:pt x="96" y="129"/>
                    <a:pt x="96" y="128"/>
                  </a:cubicBezTo>
                  <a:cubicBezTo>
                    <a:pt x="98" y="123"/>
                    <a:pt x="98" y="123"/>
                    <a:pt x="98" y="123"/>
                  </a:cubicBezTo>
                  <a:cubicBezTo>
                    <a:pt x="98" y="123"/>
                    <a:pt x="98" y="123"/>
                    <a:pt x="98" y="122"/>
                  </a:cubicBezTo>
                  <a:cubicBezTo>
                    <a:pt x="98" y="122"/>
                    <a:pt x="97" y="122"/>
                    <a:pt x="97" y="121"/>
                  </a:cubicBezTo>
                  <a:cubicBezTo>
                    <a:pt x="96" y="121"/>
                    <a:pt x="95" y="121"/>
                    <a:pt x="94" y="122"/>
                  </a:cubicBezTo>
                  <a:cubicBezTo>
                    <a:pt x="93" y="127"/>
                    <a:pt x="93" y="127"/>
                    <a:pt x="93" y="127"/>
                  </a:cubicBezTo>
                  <a:cubicBezTo>
                    <a:pt x="92" y="128"/>
                    <a:pt x="93" y="129"/>
                    <a:pt x="94" y="129"/>
                  </a:cubicBezTo>
                  <a:cubicBezTo>
                    <a:pt x="94" y="129"/>
                    <a:pt x="94" y="129"/>
                    <a:pt x="94" y="129"/>
                  </a:cubicBezTo>
                  <a:cubicBezTo>
                    <a:pt x="90" y="128"/>
                    <a:pt x="90" y="128"/>
                    <a:pt x="90" y="128"/>
                  </a:cubicBezTo>
                  <a:cubicBezTo>
                    <a:pt x="90" y="127"/>
                    <a:pt x="90" y="127"/>
                    <a:pt x="90" y="127"/>
                  </a:cubicBezTo>
                  <a:cubicBezTo>
                    <a:pt x="90" y="128"/>
                    <a:pt x="91" y="127"/>
                    <a:pt x="91" y="127"/>
                  </a:cubicBezTo>
                  <a:cubicBezTo>
                    <a:pt x="93" y="121"/>
                    <a:pt x="93" y="121"/>
                    <a:pt x="93" y="121"/>
                  </a:cubicBezTo>
                  <a:cubicBezTo>
                    <a:pt x="93" y="121"/>
                    <a:pt x="93" y="121"/>
                    <a:pt x="93" y="121"/>
                  </a:cubicBezTo>
                  <a:cubicBezTo>
                    <a:pt x="93" y="121"/>
                    <a:pt x="93" y="120"/>
                    <a:pt x="92" y="120"/>
                  </a:cubicBezTo>
                  <a:cubicBezTo>
                    <a:pt x="92" y="120"/>
                    <a:pt x="92" y="120"/>
                    <a:pt x="92" y="120"/>
                  </a:cubicBezTo>
                  <a:cubicBezTo>
                    <a:pt x="96" y="120"/>
                    <a:pt x="96" y="120"/>
                    <a:pt x="96" y="120"/>
                  </a:cubicBezTo>
                  <a:cubicBezTo>
                    <a:pt x="95" y="121"/>
                    <a:pt x="95" y="121"/>
                    <a:pt x="95" y="121"/>
                  </a:cubicBezTo>
                  <a:cubicBezTo>
                    <a:pt x="96" y="121"/>
                    <a:pt x="98" y="121"/>
                    <a:pt x="99" y="121"/>
                  </a:cubicBezTo>
                  <a:cubicBezTo>
                    <a:pt x="100" y="121"/>
                    <a:pt x="101" y="123"/>
                    <a:pt x="100" y="125"/>
                  </a:cubicBezTo>
                  <a:cubicBezTo>
                    <a:pt x="98" y="129"/>
                    <a:pt x="98" y="129"/>
                    <a:pt x="98" y="129"/>
                  </a:cubicBezTo>
                  <a:cubicBezTo>
                    <a:pt x="98" y="130"/>
                    <a:pt x="98" y="131"/>
                    <a:pt x="98" y="131"/>
                  </a:cubicBezTo>
                  <a:cubicBezTo>
                    <a:pt x="98" y="131"/>
                    <a:pt x="98" y="131"/>
                    <a:pt x="98" y="131"/>
                  </a:cubicBezTo>
                  <a:close/>
                  <a:moveTo>
                    <a:pt x="109" y="130"/>
                  </a:moveTo>
                  <a:cubicBezTo>
                    <a:pt x="108" y="131"/>
                    <a:pt x="107" y="132"/>
                    <a:pt x="107" y="132"/>
                  </a:cubicBezTo>
                  <a:cubicBezTo>
                    <a:pt x="106" y="133"/>
                    <a:pt x="105" y="133"/>
                    <a:pt x="104" y="133"/>
                  </a:cubicBezTo>
                  <a:cubicBezTo>
                    <a:pt x="103" y="132"/>
                    <a:pt x="102" y="132"/>
                    <a:pt x="102" y="131"/>
                  </a:cubicBezTo>
                  <a:cubicBezTo>
                    <a:pt x="101" y="129"/>
                    <a:pt x="101" y="128"/>
                    <a:pt x="101" y="127"/>
                  </a:cubicBezTo>
                  <a:cubicBezTo>
                    <a:pt x="102" y="126"/>
                    <a:pt x="102" y="125"/>
                    <a:pt x="103" y="124"/>
                  </a:cubicBezTo>
                  <a:cubicBezTo>
                    <a:pt x="104" y="123"/>
                    <a:pt x="106" y="123"/>
                    <a:pt x="107" y="123"/>
                  </a:cubicBezTo>
                  <a:cubicBezTo>
                    <a:pt x="108" y="123"/>
                    <a:pt x="108" y="123"/>
                    <a:pt x="109" y="124"/>
                  </a:cubicBezTo>
                  <a:cubicBezTo>
                    <a:pt x="109" y="125"/>
                    <a:pt x="110" y="125"/>
                    <a:pt x="109" y="126"/>
                  </a:cubicBezTo>
                  <a:cubicBezTo>
                    <a:pt x="109" y="126"/>
                    <a:pt x="109" y="126"/>
                    <a:pt x="109" y="126"/>
                  </a:cubicBezTo>
                  <a:cubicBezTo>
                    <a:pt x="108" y="126"/>
                    <a:pt x="108" y="126"/>
                    <a:pt x="108" y="126"/>
                  </a:cubicBezTo>
                  <a:cubicBezTo>
                    <a:pt x="108" y="126"/>
                    <a:pt x="108" y="126"/>
                    <a:pt x="108" y="126"/>
                  </a:cubicBezTo>
                  <a:cubicBezTo>
                    <a:pt x="108" y="125"/>
                    <a:pt x="108" y="125"/>
                    <a:pt x="108" y="125"/>
                  </a:cubicBezTo>
                  <a:cubicBezTo>
                    <a:pt x="108" y="125"/>
                    <a:pt x="108" y="124"/>
                    <a:pt x="108" y="124"/>
                  </a:cubicBezTo>
                  <a:cubicBezTo>
                    <a:pt x="107" y="123"/>
                    <a:pt x="107" y="123"/>
                    <a:pt x="107" y="123"/>
                  </a:cubicBezTo>
                  <a:cubicBezTo>
                    <a:pt x="106" y="123"/>
                    <a:pt x="105" y="123"/>
                    <a:pt x="104" y="124"/>
                  </a:cubicBezTo>
                  <a:cubicBezTo>
                    <a:pt x="104" y="124"/>
                    <a:pt x="104" y="125"/>
                    <a:pt x="103" y="126"/>
                  </a:cubicBezTo>
                  <a:cubicBezTo>
                    <a:pt x="103" y="127"/>
                    <a:pt x="103" y="128"/>
                    <a:pt x="104" y="129"/>
                  </a:cubicBezTo>
                  <a:cubicBezTo>
                    <a:pt x="104" y="129"/>
                    <a:pt x="105" y="130"/>
                    <a:pt x="106" y="130"/>
                  </a:cubicBezTo>
                  <a:cubicBezTo>
                    <a:pt x="106" y="131"/>
                    <a:pt x="107" y="131"/>
                    <a:pt x="109" y="130"/>
                  </a:cubicBezTo>
                  <a:cubicBezTo>
                    <a:pt x="109" y="130"/>
                    <a:pt x="109" y="130"/>
                    <a:pt x="109" y="130"/>
                  </a:cubicBezTo>
                  <a:close/>
                  <a:moveTo>
                    <a:pt x="119" y="132"/>
                  </a:moveTo>
                  <a:cubicBezTo>
                    <a:pt x="118" y="133"/>
                    <a:pt x="118" y="133"/>
                    <a:pt x="117" y="134"/>
                  </a:cubicBezTo>
                  <a:cubicBezTo>
                    <a:pt x="116" y="134"/>
                    <a:pt x="115" y="135"/>
                    <a:pt x="114" y="134"/>
                  </a:cubicBezTo>
                  <a:cubicBezTo>
                    <a:pt x="113" y="134"/>
                    <a:pt x="112" y="133"/>
                    <a:pt x="112" y="133"/>
                  </a:cubicBezTo>
                  <a:cubicBezTo>
                    <a:pt x="111" y="131"/>
                    <a:pt x="111" y="130"/>
                    <a:pt x="111" y="129"/>
                  </a:cubicBezTo>
                  <a:cubicBezTo>
                    <a:pt x="112" y="128"/>
                    <a:pt x="112" y="127"/>
                    <a:pt x="113" y="126"/>
                  </a:cubicBezTo>
                  <a:cubicBezTo>
                    <a:pt x="114" y="125"/>
                    <a:pt x="115" y="125"/>
                    <a:pt x="116" y="125"/>
                  </a:cubicBezTo>
                  <a:cubicBezTo>
                    <a:pt x="118" y="125"/>
                    <a:pt x="118" y="126"/>
                    <a:pt x="119" y="127"/>
                  </a:cubicBezTo>
                  <a:cubicBezTo>
                    <a:pt x="119" y="127"/>
                    <a:pt x="120" y="128"/>
                    <a:pt x="119" y="129"/>
                  </a:cubicBezTo>
                  <a:cubicBezTo>
                    <a:pt x="113" y="128"/>
                    <a:pt x="113" y="128"/>
                    <a:pt x="113" y="128"/>
                  </a:cubicBezTo>
                  <a:cubicBezTo>
                    <a:pt x="112" y="129"/>
                    <a:pt x="113" y="131"/>
                    <a:pt x="113" y="131"/>
                  </a:cubicBezTo>
                  <a:cubicBezTo>
                    <a:pt x="114" y="132"/>
                    <a:pt x="114" y="133"/>
                    <a:pt x="115" y="133"/>
                  </a:cubicBezTo>
                  <a:cubicBezTo>
                    <a:pt x="116" y="133"/>
                    <a:pt x="116" y="133"/>
                    <a:pt x="117" y="133"/>
                  </a:cubicBezTo>
                  <a:cubicBezTo>
                    <a:pt x="118" y="133"/>
                    <a:pt x="118" y="132"/>
                    <a:pt x="119" y="132"/>
                  </a:cubicBezTo>
                  <a:cubicBezTo>
                    <a:pt x="119" y="132"/>
                    <a:pt x="119" y="132"/>
                    <a:pt x="119" y="132"/>
                  </a:cubicBezTo>
                  <a:close/>
                  <a:moveTo>
                    <a:pt x="117" y="129"/>
                  </a:moveTo>
                  <a:cubicBezTo>
                    <a:pt x="117" y="127"/>
                    <a:pt x="116" y="126"/>
                    <a:pt x="115" y="126"/>
                  </a:cubicBezTo>
                  <a:cubicBezTo>
                    <a:pt x="114" y="125"/>
                    <a:pt x="113" y="126"/>
                    <a:pt x="112" y="128"/>
                  </a:cubicBezTo>
                  <a:cubicBezTo>
                    <a:pt x="117" y="129"/>
                    <a:pt x="117" y="129"/>
                    <a:pt x="117" y="129"/>
                  </a:cubicBezTo>
                  <a:close/>
                  <a:moveTo>
                    <a:pt x="133" y="135"/>
                  </a:moveTo>
                  <a:cubicBezTo>
                    <a:pt x="132" y="136"/>
                    <a:pt x="132" y="136"/>
                    <a:pt x="132" y="136"/>
                  </a:cubicBezTo>
                  <a:cubicBezTo>
                    <a:pt x="132" y="137"/>
                    <a:pt x="131" y="137"/>
                    <a:pt x="131" y="137"/>
                  </a:cubicBezTo>
                  <a:cubicBezTo>
                    <a:pt x="130" y="137"/>
                    <a:pt x="130" y="136"/>
                    <a:pt x="130" y="135"/>
                  </a:cubicBezTo>
                  <a:cubicBezTo>
                    <a:pt x="130" y="135"/>
                    <a:pt x="129" y="136"/>
                    <a:pt x="128" y="136"/>
                  </a:cubicBezTo>
                  <a:cubicBezTo>
                    <a:pt x="128" y="136"/>
                    <a:pt x="127" y="136"/>
                    <a:pt x="127" y="136"/>
                  </a:cubicBezTo>
                  <a:cubicBezTo>
                    <a:pt x="126" y="136"/>
                    <a:pt x="126" y="136"/>
                    <a:pt x="125" y="135"/>
                  </a:cubicBezTo>
                  <a:cubicBezTo>
                    <a:pt x="125" y="135"/>
                    <a:pt x="125" y="135"/>
                    <a:pt x="125" y="134"/>
                  </a:cubicBezTo>
                  <a:cubicBezTo>
                    <a:pt x="125" y="133"/>
                    <a:pt x="126" y="132"/>
                    <a:pt x="127" y="131"/>
                  </a:cubicBezTo>
                  <a:cubicBezTo>
                    <a:pt x="128" y="131"/>
                    <a:pt x="129" y="130"/>
                    <a:pt x="130" y="130"/>
                  </a:cubicBezTo>
                  <a:cubicBezTo>
                    <a:pt x="130" y="129"/>
                    <a:pt x="130" y="129"/>
                    <a:pt x="130" y="129"/>
                  </a:cubicBezTo>
                  <a:cubicBezTo>
                    <a:pt x="130" y="128"/>
                    <a:pt x="130" y="127"/>
                    <a:pt x="129" y="127"/>
                  </a:cubicBezTo>
                  <a:cubicBezTo>
                    <a:pt x="128" y="127"/>
                    <a:pt x="128" y="127"/>
                    <a:pt x="128" y="128"/>
                  </a:cubicBezTo>
                  <a:cubicBezTo>
                    <a:pt x="128" y="128"/>
                    <a:pt x="128" y="128"/>
                    <a:pt x="128" y="128"/>
                  </a:cubicBezTo>
                  <a:cubicBezTo>
                    <a:pt x="128" y="129"/>
                    <a:pt x="128" y="129"/>
                    <a:pt x="128" y="129"/>
                  </a:cubicBezTo>
                  <a:cubicBezTo>
                    <a:pt x="128" y="129"/>
                    <a:pt x="128" y="129"/>
                    <a:pt x="127" y="129"/>
                  </a:cubicBezTo>
                  <a:cubicBezTo>
                    <a:pt x="127" y="130"/>
                    <a:pt x="127" y="130"/>
                    <a:pt x="126" y="130"/>
                  </a:cubicBezTo>
                  <a:cubicBezTo>
                    <a:pt x="126" y="130"/>
                    <a:pt x="126" y="130"/>
                    <a:pt x="126" y="129"/>
                  </a:cubicBezTo>
                  <a:cubicBezTo>
                    <a:pt x="125" y="129"/>
                    <a:pt x="125" y="129"/>
                    <a:pt x="126" y="129"/>
                  </a:cubicBezTo>
                  <a:cubicBezTo>
                    <a:pt x="126" y="128"/>
                    <a:pt x="126" y="128"/>
                    <a:pt x="127" y="127"/>
                  </a:cubicBezTo>
                  <a:cubicBezTo>
                    <a:pt x="128" y="127"/>
                    <a:pt x="128" y="127"/>
                    <a:pt x="129" y="127"/>
                  </a:cubicBezTo>
                  <a:cubicBezTo>
                    <a:pt x="130" y="127"/>
                    <a:pt x="131" y="127"/>
                    <a:pt x="132" y="128"/>
                  </a:cubicBezTo>
                  <a:cubicBezTo>
                    <a:pt x="132" y="128"/>
                    <a:pt x="132" y="129"/>
                    <a:pt x="132" y="130"/>
                  </a:cubicBezTo>
                  <a:cubicBezTo>
                    <a:pt x="132" y="135"/>
                    <a:pt x="132" y="135"/>
                    <a:pt x="132" y="135"/>
                  </a:cubicBezTo>
                  <a:cubicBezTo>
                    <a:pt x="132" y="135"/>
                    <a:pt x="132" y="135"/>
                    <a:pt x="132" y="135"/>
                  </a:cubicBezTo>
                  <a:cubicBezTo>
                    <a:pt x="132" y="135"/>
                    <a:pt x="132" y="135"/>
                    <a:pt x="133" y="135"/>
                  </a:cubicBezTo>
                  <a:cubicBezTo>
                    <a:pt x="133" y="135"/>
                    <a:pt x="133" y="135"/>
                    <a:pt x="133" y="135"/>
                  </a:cubicBezTo>
                  <a:close/>
                  <a:moveTo>
                    <a:pt x="130" y="134"/>
                  </a:moveTo>
                  <a:cubicBezTo>
                    <a:pt x="130" y="131"/>
                    <a:pt x="130" y="131"/>
                    <a:pt x="130" y="131"/>
                  </a:cubicBezTo>
                  <a:cubicBezTo>
                    <a:pt x="129" y="131"/>
                    <a:pt x="128" y="131"/>
                    <a:pt x="128" y="131"/>
                  </a:cubicBezTo>
                  <a:cubicBezTo>
                    <a:pt x="127" y="132"/>
                    <a:pt x="126" y="132"/>
                    <a:pt x="126" y="133"/>
                  </a:cubicBezTo>
                  <a:cubicBezTo>
                    <a:pt x="126" y="134"/>
                    <a:pt x="127" y="135"/>
                    <a:pt x="128" y="135"/>
                  </a:cubicBezTo>
                  <a:cubicBezTo>
                    <a:pt x="128" y="135"/>
                    <a:pt x="129" y="135"/>
                    <a:pt x="130" y="134"/>
                  </a:cubicBezTo>
                  <a:close/>
                  <a:moveTo>
                    <a:pt x="144" y="136"/>
                  </a:moveTo>
                  <a:cubicBezTo>
                    <a:pt x="140" y="136"/>
                    <a:pt x="140" y="136"/>
                    <a:pt x="140" y="136"/>
                  </a:cubicBezTo>
                  <a:cubicBezTo>
                    <a:pt x="140" y="136"/>
                    <a:pt x="140" y="136"/>
                    <a:pt x="140" y="136"/>
                  </a:cubicBezTo>
                  <a:cubicBezTo>
                    <a:pt x="140" y="136"/>
                    <a:pt x="141" y="135"/>
                    <a:pt x="141" y="135"/>
                  </a:cubicBezTo>
                  <a:cubicBezTo>
                    <a:pt x="141" y="129"/>
                    <a:pt x="141" y="129"/>
                    <a:pt x="141" y="129"/>
                  </a:cubicBezTo>
                  <a:cubicBezTo>
                    <a:pt x="141" y="129"/>
                    <a:pt x="141" y="129"/>
                    <a:pt x="140" y="128"/>
                  </a:cubicBezTo>
                  <a:cubicBezTo>
                    <a:pt x="140" y="128"/>
                    <a:pt x="140" y="128"/>
                    <a:pt x="139" y="128"/>
                  </a:cubicBezTo>
                  <a:cubicBezTo>
                    <a:pt x="138" y="128"/>
                    <a:pt x="138" y="128"/>
                    <a:pt x="137" y="129"/>
                  </a:cubicBezTo>
                  <a:cubicBezTo>
                    <a:pt x="137" y="135"/>
                    <a:pt x="137" y="135"/>
                    <a:pt x="137" y="135"/>
                  </a:cubicBezTo>
                  <a:cubicBezTo>
                    <a:pt x="137" y="135"/>
                    <a:pt x="137" y="136"/>
                    <a:pt x="138" y="136"/>
                  </a:cubicBezTo>
                  <a:cubicBezTo>
                    <a:pt x="138" y="136"/>
                    <a:pt x="138" y="136"/>
                    <a:pt x="138" y="136"/>
                  </a:cubicBezTo>
                  <a:cubicBezTo>
                    <a:pt x="134" y="136"/>
                    <a:pt x="134" y="136"/>
                    <a:pt x="134" y="136"/>
                  </a:cubicBezTo>
                  <a:cubicBezTo>
                    <a:pt x="134" y="136"/>
                    <a:pt x="134" y="136"/>
                    <a:pt x="134" y="136"/>
                  </a:cubicBezTo>
                  <a:cubicBezTo>
                    <a:pt x="134" y="136"/>
                    <a:pt x="135" y="135"/>
                    <a:pt x="135" y="135"/>
                  </a:cubicBezTo>
                  <a:cubicBezTo>
                    <a:pt x="135" y="129"/>
                    <a:pt x="135" y="129"/>
                    <a:pt x="135" y="129"/>
                  </a:cubicBezTo>
                  <a:cubicBezTo>
                    <a:pt x="135" y="129"/>
                    <a:pt x="135" y="128"/>
                    <a:pt x="134" y="128"/>
                  </a:cubicBezTo>
                  <a:cubicBezTo>
                    <a:pt x="134" y="128"/>
                    <a:pt x="134" y="128"/>
                    <a:pt x="133" y="128"/>
                  </a:cubicBezTo>
                  <a:cubicBezTo>
                    <a:pt x="133" y="128"/>
                    <a:pt x="133" y="128"/>
                    <a:pt x="133" y="128"/>
                  </a:cubicBezTo>
                  <a:cubicBezTo>
                    <a:pt x="136" y="127"/>
                    <a:pt x="136" y="127"/>
                    <a:pt x="136" y="127"/>
                  </a:cubicBezTo>
                  <a:cubicBezTo>
                    <a:pt x="136" y="128"/>
                    <a:pt x="136" y="128"/>
                    <a:pt x="136" y="128"/>
                  </a:cubicBezTo>
                  <a:cubicBezTo>
                    <a:pt x="137" y="127"/>
                    <a:pt x="138" y="127"/>
                    <a:pt x="140" y="127"/>
                  </a:cubicBezTo>
                  <a:cubicBezTo>
                    <a:pt x="141" y="127"/>
                    <a:pt x="142" y="127"/>
                    <a:pt x="142" y="130"/>
                  </a:cubicBezTo>
                  <a:cubicBezTo>
                    <a:pt x="142" y="135"/>
                    <a:pt x="142" y="135"/>
                    <a:pt x="142" y="135"/>
                  </a:cubicBezTo>
                  <a:cubicBezTo>
                    <a:pt x="143" y="135"/>
                    <a:pt x="143" y="136"/>
                    <a:pt x="144" y="136"/>
                  </a:cubicBezTo>
                  <a:cubicBezTo>
                    <a:pt x="144" y="136"/>
                    <a:pt x="144" y="136"/>
                    <a:pt x="144" y="136"/>
                  </a:cubicBezTo>
                  <a:close/>
                  <a:moveTo>
                    <a:pt x="155" y="134"/>
                  </a:moveTo>
                  <a:cubicBezTo>
                    <a:pt x="154" y="135"/>
                    <a:pt x="153" y="135"/>
                    <a:pt x="152" y="136"/>
                  </a:cubicBezTo>
                  <a:cubicBezTo>
                    <a:pt x="152" y="134"/>
                    <a:pt x="152" y="134"/>
                    <a:pt x="152" y="134"/>
                  </a:cubicBezTo>
                  <a:cubicBezTo>
                    <a:pt x="151" y="135"/>
                    <a:pt x="150" y="136"/>
                    <a:pt x="149" y="136"/>
                  </a:cubicBezTo>
                  <a:cubicBezTo>
                    <a:pt x="148" y="136"/>
                    <a:pt x="148" y="136"/>
                    <a:pt x="147" y="135"/>
                  </a:cubicBezTo>
                  <a:cubicBezTo>
                    <a:pt x="146" y="134"/>
                    <a:pt x="145" y="133"/>
                    <a:pt x="145" y="131"/>
                  </a:cubicBezTo>
                  <a:cubicBezTo>
                    <a:pt x="145" y="130"/>
                    <a:pt x="146" y="129"/>
                    <a:pt x="146" y="128"/>
                  </a:cubicBezTo>
                  <a:cubicBezTo>
                    <a:pt x="146" y="127"/>
                    <a:pt x="148" y="126"/>
                    <a:pt x="149" y="126"/>
                  </a:cubicBezTo>
                  <a:cubicBezTo>
                    <a:pt x="150" y="126"/>
                    <a:pt x="150" y="126"/>
                    <a:pt x="151" y="127"/>
                  </a:cubicBezTo>
                  <a:cubicBezTo>
                    <a:pt x="150" y="124"/>
                    <a:pt x="150" y="124"/>
                    <a:pt x="150" y="124"/>
                  </a:cubicBezTo>
                  <a:cubicBezTo>
                    <a:pt x="150" y="123"/>
                    <a:pt x="150" y="123"/>
                    <a:pt x="150" y="123"/>
                  </a:cubicBezTo>
                  <a:cubicBezTo>
                    <a:pt x="150" y="123"/>
                    <a:pt x="150" y="123"/>
                    <a:pt x="149" y="123"/>
                  </a:cubicBezTo>
                  <a:cubicBezTo>
                    <a:pt x="149" y="123"/>
                    <a:pt x="149" y="123"/>
                    <a:pt x="149" y="123"/>
                  </a:cubicBezTo>
                  <a:cubicBezTo>
                    <a:pt x="150" y="123"/>
                    <a:pt x="150" y="122"/>
                    <a:pt x="152" y="121"/>
                  </a:cubicBezTo>
                  <a:cubicBezTo>
                    <a:pt x="153" y="133"/>
                    <a:pt x="153" y="133"/>
                    <a:pt x="153" y="133"/>
                  </a:cubicBezTo>
                  <a:cubicBezTo>
                    <a:pt x="153" y="134"/>
                    <a:pt x="153" y="134"/>
                    <a:pt x="153" y="134"/>
                  </a:cubicBezTo>
                  <a:cubicBezTo>
                    <a:pt x="154" y="134"/>
                    <a:pt x="155" y="134"/>
                    <a:pt x="155" y="134"/>
                  </a:cubicBezTo>
                  <a:cubicBezTo>
                    <a:pt x="155" y="134"/>
                    <a:pt x="155" y="134"/>
                    <a:pt x="155" y="134"/>
                  </a:cubicBezTo>
                  <a:close/>
                  <a:moveTo>
                    <a:pt x="152" y="133"/>
                  </a:moveTo>
                  <a:cubicBezTo>
                    <a:pt x="152" y="129"/>
                    <a:pt x="152" y="129"/>
                    <a:pt x="152" y="129"/>
                  </a:cubicBezTo>
                  <a:cubicBezTo>
                    <a:pt x="152" y="128"/>
                    <a:pt x="151" y="128"/>
                    <a:pt x="151" y="127"/>
                  </a:cubicBezTo>
                  <a:cubicBezTo>
                    <a:pt x="150" y="127"/>
                    <a:pt x="150" y="127"/>
                    <a:pt x="149" y="127"/>
                  </a:cubicBezTo>
                  <a:cubicBezTo>
                    <a:pt x="148" y="127"/>
                    <a:pt x="148" y="127"/>
                    <a:pt x="147" y="128"/>
                  </a:cubicBezTo>
                  <a:cubicBezTo>
                    <a:pt x="147" y="129"/>
                    <a:pt x="147" y="130"/>
                    <a:pt x="147" y="131"/>
                  </a:cubicBezTo>
                  <a:cubicBezTo>
                    <a:pt x="147" y="132"/>
                    <a:pt x="147" y="133"/>
                    <a:pt x="148" y="134"/>
                  </a:cubicBezTo>
                  <a:cubicBezTo>
                    <a:pt x="148" y="135"/>
                    <a:pt x="149" y="135"/>
                    <a:pt x="150" y="135"/>
                  </a:cubicBezTo>
                  <a:cubicBezTo>
                    <a:pt x="150" y="135"/>
                    <a:pt x="150" y="135"/>
                    <a:pt x="151" y="135"/>
                  </a:cubicBezTo>
                  <a:cubicBezTo>
                    <a:pt x="152" y="134"/>
                    <a:pt x="152" y="134"/>
                    <a:pt x="152" y="133"/>
                  </a:cubicBezTo>
                  <a:close/>
                  <a:moveTo>
                    <a:pt x="170" y="122"/>
                  </a:moveTo>
                  <a:cubicBezTo>
                    <a:pt x="170" y="122"/>
                    <a:pt x="170" y="122"/>
                    <a:pt x="170" y="122"/>
                  </a:cubicBezTo>
                  <a:cubicBezTo>
                    <a:pt x="169" y="121"/>
                    <a:pt x="169" y="120"/>
                    <a:pt x="169" y="120"/>
                  </a:cubicBezTo>
                  <a:cubicBezTo>
                    <a:pt x="168" y="120"/>
                    <a:pt x="168" y="120"/>
                    <a:pt x="167" y="120"/>
                  </a:cubicBezTo>
                  <a:cubicBezTo>
                    <a:pt x="165" y="120"/>
                    <a:pt x="165" y="120"/>
                    <a:pt x="165" y="120"/>
                  </a:cubicBezTo>
                  <a:cubicBezTo>
                    <a:pt x="167" y="131"/>
                    <a:pt x="167" y="131"/>
                    <a:pt x="167" y="131"/>
                  </a:cubicBezTo>
                  <a:cubicBezTo>
                    <a:pt x="168" y="132"/>
                    <a:pt x="168" y="132"/>
                    <a:pt x="170" y="132"/>
                  </a:cubicBezTo>
                  <a:cubicBezTo>
                    <a:pt x="170" y="132"/>
                    <a:pt x="170" y="132"/>
                    <a:pt x="170" y="132"/>
                  </a:cubicBezTo>
                  <a:cubicBezTo>
                    <a:pt x="164" y="133"/>
                    <a:pt x="164" y="133"/>
                    <a:pt x="164" y="133"/>
                  </a:cubicBezTo>
                  <a:cubicBezTo>
                    <a:pt x="164" y="133"/>
                    <a:pt x="164" y="133"/>
                    <a:pt x="164" y="133"/>
                  </a:cubicBezTo>
                  <a:cubicBezTo>
                    <a:pt x="165" y="133"/>
                    <a:pt x="166" y="132"/>
                    <a:pt x="165" y="131"/>
                  </a:cubicBezTo>
                  <a:cubicBezTo>
                    <a:pt x="163" y="121"/>
                    <a:pt x="163" y="121"/>
                    <a:pt x="163" y="121"/>
                  </a:cubicBezTo>
                  <a:cubicBezTo>
                    <a:pt x="161" y="121"/>
                    <a:pt x="161" y="121"/>
                    <a:pt x="161" y="121"/>
                  </a:cubicBezTo>
                  <a:cubicBezTo>
                    <a:pt x="160" y="121"/>
                    <a:pt x="160" y="122"/>
                    <a:pt x="159" y="122"/>
                  </a:cubicBezTo>
                  <a:cubicBezTo>
                    <a:pt x="159" y="123"/>
                    <a:pt x="159" y="123"/>
                    <a:pt x="159" y="124"/>
                  </a:cubicBezTo>
                  <a:cubicBezTo>
                    <a:pt x="159" y="124"/>
                    <a:pt x="159" y="124"/>
                    <a:pt x="159" y="124"/>
                  </a:cubicBezTo>
                  <a:cubicBezTo>
                    <a:pt x="158" y="121"/>
                    <a:pt x="158" y="121"/>
                    <a:pt x="158" y="121"/>
                  </a:cubicBezTo>
                  <a:cubicBezTo>
                    <a:pt x="169" y="118"/>
                    <a:pt x="169" y="118"/>
                    <a:pt x="169" y="118"/>
                  </a:cubicBezTo>
                  <a:cubicBezTo>
                    <a:pt x="170" y="122"/>
                    <a:pt x="170" y="122"/>
                    <a:pt x="170" y="122"/>
                  </a:cubicBezTo>
                  <a:close/>
                  <a:moveTo>
                    <a:pt x="181" y="125"/>
                  </a:moveTo>
                  <a:cubicBezTo>
                    <a:pt x="181" y="126"/>
                    <a:pt x="181" y="127"/>
                    <a:pt x="180" y="128"/>
                  </a:cubicBezTo>
                  <a:cubicBezTo>
                    <a:pt x="180" y="129"/>
                    <a:pt x="179" y="130"/>
                    <a:pt x="178" y="130"/>
                  </a:cubicBezTo>
                  <a:cubicBezTo>
                    <a:pt x="177" y="131"/>
                    <a:pt x="176" y="131"/>
                    <a:pt x="176" y="130"/>
                  </a:cubicBezTo>
                  <a:cubicBezTo>
                    <a:pt x="174" y="129"/>
                    <a:pt x="174" y="128"/>
                    <a:pt x="173" y="127"/>
                  </a:cubicBezTo>
                  <a:cubicBezTo>
                    <a:pt x="173" y="126"/>
                    <a:pt x="173" y="125"/>
                    <a:pt x="173" y="123"/>
                  </a:cubicBezTo>
                  <a:cubicBezTo>
                    <a:pt x="174" y="122"/>
                    <a:pt x="174" y="121"/>
                    <a:pt x="176" y="121"/>
                  </a:cubicBezTo>
                  <a:cubicBezTo>
                    <a:pt x="177" y="121"/>
                    <a:pt x="178" y="121"/>
                    <a:pt x="178" y="121"/>
                  </a:cubicBezTo>
                  <a:cubicBezTo>
                    <a:pt x="179" y="121"/>
                    <a:pt x="180" y="122"/>
                    <a:pt x="180" y="123"/>
                  </a:cubicBezTo>
                  <a:cubicBezTo>
                    <a:pt x="174" y="125"/>
                    <a:pt x="174" y="125"/>
                    <a:pt x="174" y="125"/>
                  </a:cubicBezTo>
                  <a:cubicBezTo>
                    <a:pt x="175" y="126"/>
                    <a:pt x="176" y="127"/>
                    <a:pt x="176" y="128"/>
                  </a:cubicBezTo>
                  <a:cubicBezTo>
                    <a:pt x="177" y="129"/>
                    <a:pt x="178" y="129"/>
                    <a:pt x="179" y="128"/>
                  </a:cubicBezTo>
                  <a:cubicBezTo>
                    <a:pt x="180" y="128"/>
                    <a:pt x="180" y="127"/>
                    <a:pt x="181" y="127"/>
                  </a:cubicBezTo>
                  <a:cubicBezTo>
                    <a:pt x="180" y="127"/>
                    <a:pt x="181" y="126"/>
                    <a:pt x="181" y="125"/>
                  </a:cubicBezTo>
                  <a:cubicBezTo>
                    <a:pt x="181" y="125"/>
                    <a:pt x="181" y="125"/>
                    <a:pt x="181" y="125"/>
                  </a:cubicBezTo>
                  <a:close/>
                  <a:moveTo>
                    <a:pt x="178" y="123"/>
                  </a:moveTo>
                  <a:cubicBezTo>
                    <a:pt x="177" y="122"/>
                    <a:pt x="176" y="121"/>
                    <a:pt x="175" y="122"/>
                  </a:cubicBezTo>
                  <a:cubicBezTo>
                    <a:pt x="174" y="122"/>
                    <a:pt x="173" y="123"/>
                    <a:pt x="173" y="125"/>
                  </a:cubicBezTo>
                  <a:cubicBezTo>
                    <a:pt x="178" y="123"/>
                    <a:pt x="178" y="123"/>
                    <a:pt x="178" y="123"/>
                  </a:cubicBezTo>
                  <a:close/>
                  <a:moveTo>
                    <a:pt x="190" y="122"/>
                  </a:moveTo>
                  <a:cubicBezTo>
                    <a:pt x="190" y="123"/>
                    <a:pt x="190" y="124"/>
                    <a:pt x="190" y="125"/>
                  </a:cubicBezTo>
                  <a:cubicBezTo>
                    <a:pt x="189" y="126"/>
                    <a:pt x="188" y="127"/>
                    <a:pt x="188" y="127"/>
                  </a:cubicBezTo>
                  <a:cubicBezTo>
                    <a:pt x="186" y="127"/>
                    <a:pt x="186" y="127"/>
                    <a:pt x="184" y="127"/>
                  </a:cubicBezTo>
                  <a:cubicBezTo>
                    <a:pt x="183" y="127"/>
                    <a:pt x="182" y="125"/>
                    <a:pt x="182" y="124"/>
                  </a:cubicBezTo>
                  <a:cubicBezTo>
                    <a:pt x="182" y="123"/>
                    <a:pt x="182" y="122"/>
                    <a:pt x="182" y="121"/>
                  </a:cubicBezTo>
                  <a:cubicBezTo>
                    <a:pt x="182" y="119"/>
                    <a:pt x="183" y="119"/>
                    <a:pt x="185" y="118"/>
                  </a:cubicBezTo>
                  <a:cubicBezTo>
                    <a:pt x="186" y="118"/>
                    <a:pt x="186" y="118"/>
                    <a:pt x="187" y="118"/>
                  </a:cubicBezTo>
                  <a:cubicBezTo>
                    <a:pt x="188" y="118"/>
                    <a:pt x="188" y="118"/>
                    <a:pt x="188" y="119"/>
                  </a:cubicBezTo>
                  <a:cubicBezTo>
                    <a:pt x="188" y="119"/>
                    <a:pt x="188" y="119"/>
                    <a:pt x="188" y="119"/>
                  </a:cubicBezTo>
                  <a:cubicBezTo>
                    <a:pt x="188" y="120"/>
                    <a:pt x="188" y="120"/>
                    <a:pt x="188" y="120"/>
                  </a:cubicBezTo>
                  <a:cubicBezTo>
                    <a:pt x="188" y="120"/>
                    <a:pt x="188" y="120"/>
                    <a:pt x="187" y="120"/>
                  </a:cubicBezTo>
                  <a:cubicBezTo>
                    <a:pt x="187" y="120"/>
                    <a:pt x="187" y="119"/>
                    <a:pt x="187" y="119"/>
                  </a:cubicBezTo>
                  <a:cubicBezTo>
                    <a:pt x="187" y="119"/>
                    <a:pt x="186" y="119"/>
                    <a:pt x="186" y="119"/>
                  </a:cubicBezTo>
                  <a:cubicBezTo>
                    <a:pt x="186" y="119"/>
                    <a:pt x="185" y="119"/>
                    <a:pt x="185" y="119"/>
                  </a:cubicBezTo>
                  <a:cubicBezTo>
                    <a:pt x="184" y="119"/>
                    <a:pt x="183" y="120"/>
                    <a:pt x="183" y="121"/>
                  </a:cubicBezTo>
                  <a:cubicBezTo>
                    <a:pt x="183" y="121"/>
                    <a:pt x="183" y="122"/>
                    <a:pt x="184" y="123"/>
                  </a:cubicBezTo>
                  <a:cubicBezTo>
                    <a:pt x="184" y="124"/>
                    <a:pt x="185" y="125"/>
                    <a:pt x="186" y="125"/>
                  </a:cubicBezTo>
                  <a:cubicBezTo>
                    <a:pt x="186" y="126"/>
                    <a:pt x="187" y="126"/>
                    <a:pt x="188" y="126"/>
                  </a:cubicBezTo>
                  <a:cubicBezTo>
                    <a:pt x="189" y="125"/>
                    <a:pt x="190" y="124"/>
                    <a:pt x="190" y="122"/>
                  </a:cubicBezTo>
                  <a:cubicBezTo>
                    <a:pt x="190" y="122"/>
                    <a:pt x="190" y="122"/>
                    <a:pt x="190" y="122"/>
                  </a:cubicBezTo>
                  <a:close/>
                  <a:moveTo>
                    <a:pt x="202" y="120"/>
                  </a:moveTo>
                  <a:cubicBezTo>
                    <a:pt x="198" y="122"/>
                    <a:pt x="198" y="122"/>
                    <a:pt x="198" y="122"/>
                  </a:cubicBezTo>
                  <a:cubicBezTo>
                    <a:pt x="198" y="121"/>
                    <a:pt x="198" y="121"/>
                    <a:pt x="198" y="121"/>
                  </a:cubicBezTo>
                  <a:cubicBezTo>
                    <a:pt x="199" y="121"/>
                    <a:pt x="199" y="121"/>
                    <a:pt x="198" y="120"/>
                  </a:cubicBezTo>
                  <a:cubicBezTo>
                    <a:pt x="196" y="115"/>
                    <a:pt x="196" y="115"/>
                    <a:pt x="196" y="115"/>
                  </a:cubicBezTo>
                  <a:cubicBezTo>
                    <a:pt x="195" y="114"/>
                    <a:pt x="195" y="114"/>
                    <a:pt x="194" y="115"/>
                  </a:cubicBezTo>
                  <a:cubicBezTo>
                    <a:pt x="193" y="115"/>
                    <a:pt x="192" y="116"/>
                    <a:pt x="192" y="117"/>
                  </a:cubicBezTo>
                  <a:cubicBezTo>
                    <a:pt x="194" y="121"/>
                    <a:pt x="194" y="121"/>
                    <a:pt x="194" y="121"/>
                  </a:cubicBezTo>
                  <a:cubicBezTo>
                    <a:pt x="195" y="122"/>
                    <a:pt x="196" y="122"/>
                    <a:pt x="196" y="122"/>
                  </a:cubicBezTo>
                  <a:cubicBezTo>
                    <a:pt x="196" y="122"/>
                    <a:pt x="196" y="122"/>
                    <a:pt x="196" y="122"/>
                  </a:cubicBezTo>
                  <a:cubicBezTo>
                    <a:pt x="192" y="124"/>
                    <a:pt x="192" y="124"/>
                    <a:pt x="192" y="124"/>
                  </a:cubicBezTo>
                  <a:cubicBezTo>
                    <a:pt x="192" y="124"/>
                    <a:pt x="192" y="124"/>
                    <a:pt x="192" y="124"/>
                  </a:cubicBezTo>
                  <a:cubicBezTo>
                    <a:pt x="193" y="123"/>
                    <a:pt x="193" y="123"/>
                    <a:pt x="192" y="122"/>
                  </a:cubicBezTo>
                  <a:cubicBezTo>
                    <a:pt x="188" y="113"/>
                    <a:pt x="188" y="113"/>
                    <a:pt x="188" y="113"/>
                  </a:cubicBezTo>
                  <a:cubicBezTo>
                    <a:pt x="187" y="113"/>
                    <a:pt x="187" y="113"/>
                    <a:pt x="187" y="113"/>
                  </a:cubicBezTo>
                  <a:cubicBezTo>
                    <a:pt x="187" y="113"/>
                    <a:pt x="186" y="113"/>
                    <a:pt x="186" y="113"/>
                  </a:cubicBezTo>
                  <a:cubicBezTo>
                    <a:pt x="186" y="113"/>
                    <a:pt x="186" y="113"/>
                    <a:pt x="186" y="113"/>
                  </a:cubicBezTo>
                  <a:cubicBezTo>
                    <a:pt x="186" y="112"/>
                    <a:pt x="187" y="111"/>
                    <a:pt x="188" y="110"/>
                  </a:cubicBezTo>
                  <a:cubicBezTo>
                    <a:pt x="191" y="116"/>
                    <a:pt x="191" y="116"/>
                    <a:pt x="191" y="116"/>
                  </a:cubicBezTo>
                  <a:cubicBezTo>
                    <a:pt x="192" y="114"/>
                    <a:pt x="192" y="113"/>
                    <a:pt x="193" y="113"/>
                  </a:cubicBezTo>
                  <a:cubicBezTo>
                    <a:pt x="195" y="112"/>
                    <a:pt x="196" y="113"/>
                    <a:pt x="197" y="115"/>
                  </a:cubicBezTo>
                  <a:cubicBezTo>
                    <a:pt x="199" y="119"/>
                    <a:pt x="199" y="119"/>
                    <a:pt x="199" y="119"/>
                  </a:cubicBezTo>
                  <a:cubicBezTo>
                    <a:pt x="200" y="120"/>
                    <a:pt x="201" y="120"/>
                    <a:pt x="202" y="120"/>
                  </a:cubicBezTo>
                  <a:cubicBezTo>
                    <a:pt x="202" y="120"/>
                    <a:pt x="202" y="120"/>
                    <a:pt x="202" y="120"/>
                  </a:cubicBezTo>
                  <a:close/>
                  <a:moveTo>
                    <a:pt x="212" y="114"/>
                  </a:moveTo>
                  <a:cubicBezTo>
                    <a:pt x="208" y="116"/>
                    <a:pt x="208" y="116"/>
                    <a:pt x="208" y="116"/>
                  </a:cubicBezTo>
                  <a:cubicBezTo>
                    <a:pt x="208" y="116"/>
                    <a:pt x="208" y="116"/>
                    <a:pt x="208" y="116"/>
                  </a:cubicBezTo>
                  <a:cubicBezTo>
                    <a:pt x="209" y="115"/>
                    <a:pt x="209" y="115"/>
                    <a:pt x="209" y="114"/>
                  </a:cubicBezTo>
                  <a:cubicBezTo>
                    <a:pt x="206" y="110"/>
                    <a:pt x="206" y="110"/>
                    <a:pt x="206" y="110"/>
                  </a:cubicBezTo>
                  <a:cubicBezTo>
                    <a:pt x="206" y="109"/>
                    <a:pt x="206" y="109"/>
                    <a:pt x="206" y="109"/>
                  </a:cubicBezTo>
                  <a:cubicBezTo>
                    <a:pt x="205" y="109"/>
                    <a:pt x="205" y="109"/>
                    <a:pt x="204" y="109"/>
                  </a:cubicBezTo>
                  <a:cubicBezTo>
                    <a:pt x="203" y="110"/>
                    <a:pt x="202" y="111"/>
                    <a:pt x="202" y="111"/>
                  </a:cubicBezTo>
                  <a:cubicBezTo>
                    <a:pt x="205" y="116"/>
                    <a:pt x="205" y="116"/>
                    <a:pt x="205" y="116"/>
                  </a:cubicBezTo>
                  <a:cubicBezTo>
                    <a:pt x="206" y="117"/>
                    <a:pt x="206" y="117"/>
                    <a:pt x="207" y="117"/>
                  </a:cubicBezTo>
                  <a:cubicBezTo>
                    <a:pt x="207" y="117"/>
                    <a:pt x="207" y="117"/>
                    <a:pt x="207" y="117"/>
                  </a:cubicBezTo>
                  <a:cubicBezTo>
                    <a:pt x="203" y="119"/>
                    <a:pt x="203" y="119"/>
                    <a:pt x="203" y="119"/>
                  </a:cubicBezTo>
                  <a:cubicBezTo>
                    <a:pt x="203" y="119"/>
                    <a:pt x="203" y="119"/>
                    <a:pt x="203" y="119"/>
                  </a:cubicBezTo>
                  <a:cubicBezTo>
                    <a:pt x="204" y="119"/>
                    <a:pt x="204" y="118"/>
                    <a:pt x="204" y="117"/>
                  </a:cubicBezTo>
                  <a:cubicBezTo>
                    <a:pt x="201" y="113"/>
                    <a:pt x="201" y="113"/>
                    <a:pt x="201" y="113"/>
                  </a:cubicBezTo>
                  <a:cubicBezTo>
                    <a:pt x="200" y="112"/>
                    <a:pt x="200" y="112"/>
                    <a:pt x="200" y="112"/>
                  </a:cubicBezTo>
                  <a:cubicBezTo>
                    <a:pt x="200" y="112"/>
                    <a:pt x="200" y="112"/>
                    <a:pt x="199" y="113"/>
                  </a:cubicBezTo>
                  <a:cubicBezTo>
                    <a:pt x="199" y="112"/>
                    <a:pt x="199" y="112"/>
                    <a:pt x="199" y="112"/>
                  </a:cubicBezTo>
                  <a:cubicBezTo>
                    <a:pt x="201" y="110"/>
                    <a:pt x="201" y="110"/>
                    <a:pt x="201" y="110"/>
                  </a:cubicBezTo>
                  <a:cubicBezTo>
                    <a:pt x="202" y="111"/>
                    <a:pt x="202" y="111"/>
                    <a:pt x="202" y="111"/>
                  </a:cubicBezTo>
                  <a:cubicBezTo>
                    <a:pt x="202" y="110"/>
                    <a:pt x="203" y="109"/>
                    <a:pt x="204" y="108"/>
                  </a:cubicBezTo>
                  <a:cubicBezTo>
                    <a:pt x="205" y="107"/>
                    <a:pt x="206" y="108"/>
                    <a:pt x="208" y="110"/>
                  </a:cubicBezTo>
                  <a:cubicBezTo>
                    <a:pt x="210" y="114"/>
                    <a:pt x="210" y="114"/>
                    <a:pt x="210" y="114"/>
                  </a:cubicBezTo>
                  <a:cubicBezTo>
                    <a:pt x="210" y="114"/>
                    <a:pt x="211" y="115"/>
                    <a:pt x="212" y="114"/>
                  </a:cubicBezTo>
                  <a:cubicBezTo>
                    <a:pt x="212" y="114"/>
                    <a:pt x="212" y="114"/>
                    <a:pt x="212" y="114"/>
                  </a:cubicBezTo>
                  <a:close/>
                  <a:moveTo>
                    <a:pt x="218" y="104"/>
                  </a:moveTo>
                  <a:cubicBezTo>
                    <a:pt x="219" y="105"/>
                    <a:pt x="219" y="107"/>
                    <a:pt x="219" y="108"/>
                  </a:cubicBezTo>
                  <a:cubicBezTo>
                    <a:pt x="219" y="109"/>
                    <a:pt x="218" y="110"/>
                    <a:pt x="217" y="111"/>
                  </a:cubicBezTo>
                  <a:cubicBezTo>
                    <a:pt x="216" y="112"/>
                    <a:pt x="215" y="112"/>
                    <a:pt x="214" y="112"/>
                  </a:cubicBezTo>
                  <a:cubicBezTo>
                    <a:pt x="212" y="111"/>
                    <a:pt x="211" y="111"/>
                    <a:pt x="210" y="110"/>
                  </a:cubicBezTo>
                  <a:cubicBezTo>
                    <a:pt x="210" y="109"/>
                    <a:pt x="209" y="107"/>
                    <a:pt x="209" y="106"/>
                  </a:cubicBezTo>
                  <a:cubicBezTo>
                    <a:pt x="209" y="105"/>
                    <a:pt x="210" y="104"/>
                    <a:pt x="211" y="103"/>
                  </a:cubicBezTo>
                  <a:cubicBezTo>
                    <a:pt x="212" y="102"/>
                    <a:pt x="214" y="102"/>
                    <a:pt x="215" y="102"/>
                  </a:cubicBezTo>
                  <a:cubicBezTo>
                    <a:pt x="216" y="102"/>
                    <a:pt x="217" y="103"/>
                    <a:pt x="218" y="104"/>
                  </a:cubicBezTo>
                  <a:close/>
                  <a:moveTo>
                    <a:pt x="217" y="106"/>
                  </a:moveTo>
                  <a:cubicBezTo>
                    <a:pt x="216" y="105"/>
                    <a:pt x="215" y="104"/>
                    <a:pt x="214" y="103"/>
                  </a:cubicBezTo>
                  <a:cubicBezTo>
                    <a:pt x="213" y="103"/>
                    <a:pt x="212" y="103"/>
                    <a:pt x="212" y="103"/>
                  </a:cubicBezTo>
                  <a:cubicBezTo>
                    <a:pt x="211" y="104"/>
                    <a:pt x="211" y="105"/>
                    <a:pt x="211" y="105"/>
                  </a:cubicBezTo>
                  <a:cubicBezTo>
                    <a:pt x="211" y="106"/>
                    <a:pt x="211" y="107"/>
                    <a:pt x="212" y="108"/>
                  </a:cubicBezTo>
                  <a:cubicBezTo>
                    <a:pt x="212" y="109"/>
                    <a:pt x="213" y="110"/>
                    <a:pt x="214" y="110"/>
                  </a:cubicBezTo>
                  <a:cubicBezTo>
                    <a:pt x="215" y="111"/>
                    <a:pt x="216" y="111"/>
                    <a:pt x="217" y="110"/>
                  </a:cubicBezTo>
                  <a:cubicBezTo>
                    <a:pt x="218" y="110"/>
                    <a:pt x="218" y="109"/>
                    <a:pt x="218" y="108"/>
                  </a:cubicBezTo>
                  <a:cubicBezTo>
                    <a:pt x="218" y="107"/>
                    <a:pt x="217" y="107"/>
                    <a:pt x="217" y="106"/>
                  </a:cubicBezTo>
                  <a:close/>
                  <a:moveTo>
                    <a:pt x="226" y="103"/>
                  </a:moveTo>
                  <a:cubicBezTo>
                    <a:pt x="222" y="107"/>
                    <a:pt x="222" y="107"/>
                    <a:pt x="222" y="107"/>
                  </a:cubicBezTo>
                  <a:cubicBezTo>
                    <a:pt x="222" y="106"/>
                    <a:pt x="222" y="106"/>
                    <a:pt x="222" y="106"/>
                  </a:cubicBezTo>
                  <a:cubicBezTo>
                    <a:pt x="223" y="105"/>
                    <a:pt x="223" y="105"/>
                    <a:pt x="223" y="104"/>
                  </a:cubicBezTo>
                  <a:cubicBezTo>
                    <a:pt x="216" y="97"/>
                    <a:pt x="216" y="97"/>
                    <a:pt x="216" y="97"/>
                  </a:cubicBezTo>
                  <a:cubicBezTo>
                    <a:pt x="216" y="96"/>
                    <a:pt x="216" y="96"/>
                    <a:pt x="215" y="96"/>
                  </a:cubicBezTo>
                  <a:cubicBezTo>
                    <a:pt x="215" y="96"/>
                    <a:pt x="215" y="96"/>
                    <a:pt x="214" y="97"/>
                  </a:cubicBezTo>
                  <a:cubicBezTo>
                    <a:pt x="214" y="97"/>
                    <a:pt x="214" y="97"/>
                    <a:pt x="214" y="97"/>
                  </a:cubicBezTo>
                  <a:cubicBezTo>
                    <a:pt x="214" y="97"/>
                    <a:pt x="214" y="97"/>
                    <a:pt x="214" y="97"/>
                  </a:cubicBezTo>
                  <a:cubicBezTo>
                    <a:pt x="214" y="96"/>
                    <a:pt x="215" y="95"/>
                    <a:pt x="216" y="94"/>
                  </a:cubicBezTo>
                  <a:cubicBezTo>
                    <a:pt x="224" y="103"/>
                    <a:pt x="224" y="103"/>
                    <a:pt x="224" y="103"/>
                  </a:cubicBezTo>
                  <a:cubicBezTo>
                    <a:pt x="224" y="104"/>
                    <a:pt x="225" y="104"/>
                    <a:pt x="226" y="103"/>
                  </a:cubicBezTo>
                  <a:cubicBezTo>
                    <a:pt x="226" y="103"/>
                    <a:pt x="226" y="103"/>
                    <a:pt x="226" y="103"/>
                  </a:cubicBezTo>
                  <a:close/>
                  <a:moveTo>
                    <a:pt x="231" y="93"/>
                  </a:moveTo>
                  <a:cubicBezTo>
                    <a:pt x="232" y="94"/>
                    <a:pt x="232" y="95"/>
                    <a:pt x="232" y="96"/>
                  </a:cubicBezTo>
                  <a:cubicBezTo>
                    <a:pt x="232" y="97"/>
                    <a:pt x="232" y="99"/>
                    <a:pt x="230" y="99"/>
                  </a:cubicBezTo>
                  <a:cubicBezTo>
                    <a:pt x="230" y="100"/>
                    <a:pt x="228" y="101"/>
                    <a:pt x="227" y="101"/>
                  </a:cubicBezTo>
                  <a:cubicBezTo>
                    <a:pt x="226" y="101"/>
                    <a:pt x="225" y="100"/>
                    <a:pt x="224" y="99"/>
                  </a:cubicBezTo>
                  <a:cubicBezTo>
                    <a:pt x="223" y="98"/>
                    <a:pt x="222" y="97"/>
                    <a:pt x="222" y="96"/>
                  </a:cubicBezTo>
                  <a:cubicBezTo>
                    <a:pt x="222" y="95"/>
                    <a:pt x="223" y="93"/>
                    <a:pt x="224" y="93"/>
                  </a:cubicBezTo>
                  <a:cubicBezTo>
                    <a:pt x="225" y="92"/>
                    <a:pt x="226" y="91"/>
                    <a:pt x="227" y="91"/>
                  </a:cubicBezTo>
                  <a:cubicBezTo>
                    <a:pt x="229" y="91"/>
                    <a:pt x="230" y="91"/>
                    <a:pt x="231" y="93"/>
                  </a:cubicBezTo>
                  <a:close/>
                  <a:moveTo>
                    <a:pt x="230" y="95"/>
                  </a:moveTo>
                  <a:cubicBezTo>
                    <a:pt x="229" y="94"/>
                    <a:pt x="228" y="93"/>
                    <a:pt x="227" y="93"/>
                  </a:cubicBezTo>
                  <a:cubicBezTo>
                    <a:pt x="226" y="92"/>
                    <a:pt x="225" y="92"/>
                    <a:pt x="224" y="93"/>
                  </a:cubicBezTo>
                  <a:cubicBezTo>
                    <a:pt x="224" y="93"/>
                    <a:pt x="224" y="94"/>
                    <a:pt x="224" y="95"/>
                  </a:cubicBezTo>
                  <a:cubicBezTo>
                    <a:pt x="224" y="96"/>
                    <a:pt x="224" y="96"/>
                    <a:pt x="225" y="97"/>
                  </a:cubicBezTo>
                  <a:cubicBezTo>
                    <a:pt x="226" y="98"/>
                    <a:pt x="227" y="99"/>
                    <a:pt x="228" y="99"/>
                  </a:cubicBezTo>
                  <a:cubicBezTo>
                    <a:pt x="229" y="99"/>
                    <a:pt x="230" y="99"/>
                    <a:pt x="231" y="99"/>
                  </a:cubicBezTo>
                  <a:cubicBezTo>
                    <a:pt x="232" y="98"/>
                    <a:pt x="232" y="97"/>
                    <a:pt x="231" y="97"/>
                  </a:cubicBezTo>
                  <a:cubicBezTo>
                    <a:pt x="231" y="96"/>
                    <a:pt x="231" y="95"/>
                    <a:pt x="230" y="95"/>
                  </a:cubicBezTo>
                  <a:close/>
                  <a:moveTo>
                    <a:pt x="236" y="82"/>
                  </a:moveTo>
                  <a:cubicBezTo>
                    <a:pt x="234" y="83"/>
                    <a:pt x="234" y="83"/>
                    <a:pt x="234" y="83"/>
                  </a:cubicBezTo>
                  <a:cubicBezTo>
                    <a:pt x="235" y="83"/>
                    <a:pt x="236" y="84"/>
                    <a:pt x="236" y="84"/>
                  </a:cubicBezTo>
                  <a:cubicBezTo>
                    <a:pt x="237" y="85"/>
                    <a:pt x="237" y="85"/>
                    <a:pt x="237" y="87"/>
                  </a:cubicBezTo>
                  <a:cubicBezTo>
                    <a:pt x="237" y="87"/>
                    <a:pt x="237" y="88"/>
                    <a:pt x="236" y="89"/>
                  </a:cubicBezTo>
                  <a:cubicBezTo>
                    <a:pt x="236" y="89"/>
                    <a:pt x="236" y="89"/>
                    <a:pt x="236" y="90"/>
                  </a:cubicBezTo>
                  <a:cubicBezTo>
                    <a:pt x="236" y="91"/>
                    <a:pt x="236" y="91"/>
                    <a:pt x="236" y="91"/>
                  </a:cubicBezTo>
                  <a:cubicBezTo>
                    <a:pt x="236" y="92"/>
                    <a:pt x="237" y="91"/>
                    <a:pt x="238" y="90"/>
                  </a:cubicBezTo>
                  <a:cubicBezTo>
                    <a:pt x="239" y="89"/>
                    <a:pt x="240" y="88"/>
                    <a:pt x="240" y="87"/>
                  </a:cubicBezTo>
                  <a:cubicBezTo>
                    <a:pt x="241" y="87"/>
                    <a:pt x="242" y="87"/>
                    <a:pt x="242" y="88"/>
                  </a:cubicBezTo>
                  <a:cubicBezTo>
                    <a:pt x="243" y="88"/>
                    <a:pt x="243" y="89"/>
                    <a:pt x="243" y="91"/>
                  </a:cubicBezTo>
                  <a:cubicBezTo>
                    <a:pt x="243" y="92"/>
                    <a:pt x="242" y="93"/>
                    <a:pt x="242" y="94"/>
                  </a:cubicBezTo>
                  <a:cubicBezTo>
                    <a:pt x="241" y="95"/>
                    <a:pt x="240" y="95"/>
                    <a:pt x="239" y="96"/>
                  </a:cubicBezTo>
                  <a:cubicBezTo>
                    <a:pt x="238" y="96"/>
                    <a:pt x="238" y="96"/>
                    <a:pt x="238" y="95"/>
                  </a:cubicBezTo>
                  <a:cubicBezTo>
                    <a:pt x="237" y="95"/>
                    <a:pt x="237" y="95"/>
                    <a:pt x="237" y="94"/>
                  </a:cubicBezTo>
                  <a:cubicBezTo>
                    <a:pt x="237" y="94"/>
                    <a:pt x="237" y="93"/>
                    <a:pt x="237" y="93"/>
                  </a:cubicBezTo>
                  <a:cubicBezTo>
                    <a:pt x="237" y="93"/>
                    <a:pt x="237" y="93"/>
                    <a:pt x="236" y="93"/>
                  </a:cubicBezTo>
                  <a:cubicBezTo>
                    <a:pt x="236" y="93"/>
                    <a:pt x="236" y="93"/>
                    <a:pt x="236" y="93"/>
                  </a:cubicBezTo>
                  <a:cubicBezTo>
                    <a:pt x="235" y="93"/>
                    <a:pt x="235" y="92"/>
                    <a:pt x="235" y="92"/>
                  </a:cubicBezTo>
                  <a:cubicBezTo>
                    <a:pt x="235" y="91"/>
                    <a:pt x="235" y="91"/>
                    <a:pt x="235" y="90"/>
                  </a:cubicBezTo>
                  <a:cubicBezTo>
                    <a:pt x="234" y="91"/>
                    <a:pt x="233" y="91"/>
                    <a:pt x="232" y="90"/>
                  </a:cubicBezTo>
                  <a:cubicBezTo>
                    <a:pt x="231" y="89"/>
                    <a:pt x="230" y="89"/>
                    <a:pt x="230" y="87"/>
                  </a:cubicBezTo>
                  <a:cubicBezTo>
                    <a:pt x="230" y="87"/>
                    <a:pt x="231" y="85"/>
                    <a:pt x="232" y="85"/>
                  </a:cubicBezTo>
                  <a:cubicBezTo>
                    <a:pt x="232" y="84"/>
                    <a:pt x="232" y="84"/>
                    <a:pt x="233" y="83"/>
                  </a:cubicBezTo>
                  <a:cubicBezTo>
                    <a:pt x="234" y="83"/>
                    <a:pt x="234" y="83"/>
                    <a:pt x="234" y="83"/>
                  </a:cubicBezTo>
                  <a:cubicBezTo>
                    <a:pt x="235" y="81"/>
                    <a:pt x="235" y="81"/>
                    <a:pt x="235" y="81"/>
                  </a:cubicBezTo>
                  <a:cubicBezTo>
                    <a:pt x="236" y="82"/>
                    <a:pt x="236" y="82"/>
                    <a:pt x="236" y="82"/>
                  </a:cubicBezTo>
                  <a:close/>
                  <a:moveTo>
                    <a:pt x="236" y="86"/>
                  </a:moveTo>
                  <a:cubicBezTo>
                    <a:pt x="235" y="86"/>
                    <a:pt x="234" y="85"/>
                    <a:pt x="234" y="85"/>
                  </a:cubicBezTo>
                  <a:cubicBezTo>
                    <a:pt x="233" y="85"/>
                    <a:pt x="232" y="85"/>
                    <a:pt x="232" y="85"/>
                  </a:cubicBezTo>
                  <a:cubicBezTo>
                    <a:pt x="231" y="86"/>
                    <a:pt x="231" y="86"/>
                    <a:pt x="231" y="87"/>
                  </a:cubicBezTo>
                  <a:cubicBezTo>
                    <a:pt x="231" y="87"/>
                    <a:pt x="232" y="87"/>
                    <a:pt x="232" y="88"/>
                  </a:cubicBezTo>
                  <a:cubicBezTo>
                    <a:pt x="233" y="88"/>
                    <a:pt x="233" y="89"/>
                    <a:pt x="234" y="89"/>
                  </a:cubicBezTo>
                  <a:cubicBezTo>
                    <a:pt x="235" y="89"/>
                    <a:pt x="235" y="89"/>
                    <a:pt x="236" y="89"/>
                  </a:cubicBezTo>
                  <a:cubicBezTo>
                    <a:pt x="237" y="88"/>
                    <a:pt x="236" y="87"/>
                    <a:pt x="236" y="86"/>
                  </a:cubicBezTo>
                  <a:close/>
                  <a:moveTo>
                    <a:pt x="242" y="89"/>
                  </a:moveTo>
                  <a:cubicBezTo>
                    <a:pt x="242" y="89"/>
                    <a:pt x="241" y="89"/>
                    <a:pt x="240" y="89"/>
                  </a:cubicBezTo>
                  <a:cubicBezTo>
                    <a:pt x="240" y="90"/>
                    <a:pt x="240" y="90"/>
                    <a:pt x="239" y="91"/>
                  </a:cubicBezTo>
                  <a:cubicBezTo>
                    <a:pt x="238" y="92"/>
                    <a:pt x="238" y="92"/>
                    <a:pt x="237" y="93"/>
                  </a:cubicBezTo>
                  <a:cubicBezTo>
                    <a:pt x="237" y="93"/>
                    <a:pt x="238" y="94"/>
                    <a:pt x="238" y="95"/>
                  </a:cubicBezTo>
                  <a:cubicBezTo>
                    <a:pt x="239" y="95"/>
                    <a:pt x="240" y="95"/>
                    <a:pt x="241" y="93"/>
                  </a:cubicBezTo>
                  <a:cubicBezTo>
                    <a:pt x="242" y="93"/>
                    <a:pt x="242" y="91"/>
                    <a:pt x="243" y="91"/>
                  </a:cubicBezTo>
                  <a:cubicBezTo>
                    <a:pt x="243" y="90"/>
                    <a:pt x="242" y="89"/>
                    <a:pt x="242" y="89"/>
                  </a:cubicBezTo>
                  <a:close/>
                  <a:moveTo>
                    <a:pt x="242" y="73"/>
                  </a:moveTo>
                  <a:cubicBezTo>
                    <a:pt x="242" y="73"/>
                    <a:pt x="242" y="73"/>
                    <a:pt x="242" y="74"/>
                  </a:cubicBezTo>
                  <a:cubicBezTo>
                    <a:pt x="242" y="74"/>
                    <a:pt x="242" y="74"/>
                    <a:pt x="242" y="75"/>
                  </a:cubicBezTo>
                  <a:cubicBezTo>
                    <a:pt x="247" y="83"/>
                    <a:pt x="247" y="83"/>
                    <a:pt x="247" y="83"/>
                  </a:cubicBezTo>
                  <a:cubicBezTo>
                    <a:pt x="248" y="85"/>
                    <a:pt x="248" y="86"/>
                    <a:pt x="247" y="87"/>
                  </a:cubicBezTo>
                  <a:cubicBezTo>
                    <a:pt x="246" y="88"/>
                    <a:pt x="246" y="88"/>
                    <a:pt x="245" y="87"/>
                  </a:cubicBezTo>
                  <a:cubicBezTo>
                    <a:pt x="245" y="87"/>
                    <a:pt x="245" y="87"/>
                    <a:pt x="245" y="87"/>
                  </a:cubicBezTo>
                  <a:cubicBezTo>
                    <a:pt x="245" y="86"/>
                    <a:pt x="245" y="86"/>
                    <a:pt x="245" y="86"/>
                  </a:cubicBezTo>
                  <a:cubicBezTo>
                    <a:pt x="245" y="86"/>
                    <a:pt x="246" y="85"/>
                    <a:pt x="246" y="85"/>
                  </a:cubicBezTo>
                  <a:cubicBezTo>
                    <a:pt x="246" y="85"/>
                    <a:pt x="246" y="85"/>
                    <a:pt x="246" y="85"/>
                  </a:cubicBezTo>
                  <a:cubicBezTo>
                    <a:pt x="247" y="85"/>
                    <a:pt x="246" y="83"/>
                    <a:pt x="245" y="81"/>
                  </a:cubicBezTo>
                  <a:cubicBezTo>
                    <a:pt x="238" y="80"/>
                    <a:pt x="238" y="80"/>
                    <a:pt x="238" y="80"/>
                  </a:cubicBezTo>
                  <a:cubicBezTo>
                    <a:pt x="237" y="80"/>
                    <a:pt x="237" y="80"/>
                    <a:pt x="236" y="80"/>
                  </a:cubicBezTo>
                  <a:cubicBezTo>
                    <a:pt x="236" y="80"/>
                    <a:pt x="236" y="80"/>
                    <a:pt x="236" y="80"/>
                  </a:cubicBezTo>
                  <a:cubicBezTo>
                    <a:pt x="235" y="80"/>
                    <a:pt x="235" y="80"/>
                    <a:pt x="235" y="80"/>
                  </a:cubicBezTo>
                  <a:cubicBezTo>
                    <a:pt x="238" y="77"/>
                    <a:pt x="238" y="77"/>
                    <a:pt x="238" y="77"/>
                  </a:cubicBezTo>
                  <a:cubicBezTo>
                    <a:pt x="238" y="77"/>
                    <a:pt x="238" y="77"/>
                    <a:pt x="238" y="77"/>
                  </a:cubicBezTo>
                  <a:cubicBezTo>
                    <a:pt x="238" y="78"/>
                    <a:pt x="238" y="78"/>
                    <a:pt x="238" y="78"/>
                  </a:cubicBezTo>
                  <a:cubicBezTo>
                    <a:pt x="238" y="78"/>
                    <a:pt x="238" y="79"/>
                    <a:pt x="239" y="79"/>
                  </a:cubicBezTo>
                  <a:cubicBezTo>
                    <a:pt x="244" y="80"/>
                    <a:pt x="244" y="80"/>
                    <a:pt x="244" y="80"/>
                  </a:cubicBezTo>
                  <a:cubicBezTo>
                    <a:pt x="242" y="75"/>
                    <a:pt x="242" y="75"/>
                    <a:pt x="242" y="75"/>
                  </a:cubicBezTo>
                  <a:cubicBezTo>
                    <a:pt x="241" y="75"/>
                    <a:pt x="241" y="75"/>
                    <a:pt x="241" y="75"/>
                  </a:cubicBezTo>
                  <a:cubicBezTo>
                    <a:pt x="241" y="75"/>
                    <a:pt x="241" y="75"/>
                    <a:pt x="241" y="75"/>
                  </a:cubicBezTo>
                  <a:cubicBezTo>
                    <a:pt x="240" y="75"/>
                    <a:pt x="240" y="75"/>
                    <a:pt x="240" y="75"/>
                  </a:cubicBezTo>
                  <a:cubicBezTo>
                    <a:pt x="240" y="75"/>
                    <a:pt x="240" y="75"/>
                    <a:pt x="240" y="75"/>
                  </a:cubicBezTo>
                  <a:cubicBezTo>
                    <a:pt x="242" y="73"/>
                    <a:pt x="242" y="73"/>
                    <a:pt x="242" y="73"/>
                  </a:cubicBezTo>
                  <a:cubicBezTo>
                    <a:pt x="242" y="73"/>
                    <a:pt x="242" y="73"/>
                    <a:pt x="242" y="73"/>
                  </a:cubicBezTo>
                  <a:close/>
                  <a:moveTo>
                    <a:pt x="253" y="63"/>
                  </a:moveTo>
                  <a:cubicBezTo>
                    <a:pt x="254" y="64"/>
                    <a:pt x="255" y="65"/>
                    <a:pt x="255" y="66"/>
                  </a:cubicBezTo>
                  <a:cubicBezTo>
                    <a:pt x="256" y="67"/>
                    <a:pt x="256" y="68"/>
                    <a:pt x="255" y="69"/>
                  </a:cubicBezTo>
                  <a:cubicBezTo>
                    <a:pt x="254" y="71"/>
                    <a:pt x="253" y="71"/>
                    <a:pt x="252" y="71"/>
                  </a:cubicBezTo>
                  <a:cubicBezTo>
                    <a:pt x="251" y="72"/>
                    <a:pt x="250" y="71"/>
                    <a:pt x="248" y="71"/>
                  </a:cubicBezTo>
                  <a:cubicBezTo>
                    <a:pt x="247" y="70"/>
                    <a:pt x="246" y="69"/>
                    <a:pt x="246" y="68"/>
                  </a:cubicBezTo>
                  <a:cubicBezTo>
                    <a:pt x="246" y="67"/>
                    <a:pt x="246" y="66"/>
                    <a:pt x="246" y="65"/>
                  </a:cubicBezTo>
                  <a:cubicBezTo>
                    <a:pt x="247" y="63"/>
                    <a:pt x="248" y="63"/>
                    <a:pt x="249" y="62"/>
                  </a:cubicBezTo>
                  <a:cubicBezTo>
                    <a:pt x="250" y="62"/>
                    <a:pt x="252" y="62"/>
                    <a:pt x="253" y="63"/>
                  </a:cubicBezTo>
                  <a:close/>
                  <a:moveTo>
                    <a:pt x="252" y="65"/>
                  </a:moveTo>
                  <a:cubicBezTo>
                    <a:pt x="251" y="64"/>
                    <a:pt x="250" y="64"/>
                    <a:pt x="249" y="64"/>
                  </a:cubicBezTo>
                  <a:cubicBezTo>
                    <a:pt x="248" y="64"/>
                    <a:pt x="247" y="64"/>
                    <a:pt x="247" y="65"/>
                  </a:cubicBezTo>
                  <a:cubicBezTo>
                    <a:pt x="246" y="66"/>
                    <a:pt x="246" y="66"/>
                    <a:pt x="247" y="67"/>
                  </a:cubicBezTo>
                  <a:cubicBezTo>
                    <a:pt x="247" y="68"/>
                    <a:pt x="248" y="68"/>
                    <a:pt x="249" y="69"/>
                  </a:cubicBezTo>
                  <a:cubicBezTo>
                    <a:pt x="250" y="69"/>
                    <a:pt x="251" y="69"/>
                    <a:pt x="252" y="70"/>
                  </a:cubicBezTo>
                  <a:cubicBezTo>
                    <a:pt x="253" y="70"/>
                    <a:pt x="254" y="69"/>
                    <a:pt x="254" y="69"/>
                  </a:cubicBezTo>
                  <a:cubicBezTo>
                    <a:pt x="255" y="68"/>
                    <a:pt x="255" y="67"/>
                    <a:pt x="254" y="66"/>
                  </a:cubicBezTo>
                  <a:cubicBezTo>
                    <a:pt x="254" y="66"/>
                    <a:pt x="253" y="65"/>
                    <a:pt x="252" y="65"/>
                  </a:cubicBezTo>
                  <a:close/>
                  <a:moveTo>
                    <a:pt x="266" y="40"/>
                  </a:moveTo>
                  <a:cubicBezTo>
                    <a:pt x="267" y="42"/>
                    <a:pt x="267" y="44"/>
                    <a:pt x="266" y="46"/>
                  </a:cubicBezTo>
                  <a:cubicBezTo>
                    <a:pt x="265" y="48"/>
                    <a:pt x="264" y="49"/>
                    <a:pt x="262" y="50"/>
                  </a:cubicBezTo>
                  <a:cubicBezTo>
                    <a:pt x="261" y="51"/>
                    <a:pt x="259" y="51"/>
                    <a:pt x="257" y="50"/>
                  </a:cubicBezTo>
                  <a:cubicBezTo>
                    <a:pt x="255" y="49"/>
                    <a:pt x="254" y="48"/>
                    <a:pt x="253" y="47"/>
                  </a:cubicBezTo>
                  <a:cubicBezTo>
                    <a:pt x="252" y="45"/>
                    <a:pt x="252" y="43"/>
                    <a:pt x="253" y="41"/>
                  </a:cubicBezTo>
                  <a:cubicBezTo>
                    <a:pt x="254" y="41"/>
                    <a:pt x="254" y="40"/>
                    <a:pt x="254" y="39"/>
                  </a:cubicBezTo>
                  <a:cubicBezTo>
                    <a:pt x="255" y="39"/>
                    <a:pt x="255" y="38"/>
                    <a:pt x="255" y="38"/>
                  </a:cubicBezTo>
                  <a:cubicBezTo>
                    <a:pt x="255" y="38"/>
                    <a:pt x="255" y="37"/>
                    <a:pt x="255" y="37"/>
                  </a:cubicBezTo>
                  <a:cubicBezTo>
                    <a:pt x="255" y="37"/>
                    <a:pt x="255" y="37"/>
                    <a:pt x="255" y="37"/>
                  </a:cubicBezTo>
                  <a:cubicBezTo>
                    <a:pt x="259" y="38"/>
                    <a:pt x="259" y="38"/>
                    <a:pt x="259" y="38"/>
                  </a:cubicBezTo>
                  <a:cubicBezTo>
                    <a:pt x="259" y="39"/>
                    <a:pt x="259" y="39"/>
                    <a:pt x="259" y="39"/>
                  </a:cubicBezTo>
                  <a:cubicBezTo>
                    <a:pt x="258" y="39"/>
                    <a:pt x="257" y="39"/>
                    <a:pt x="256" y="39"/>
                  </a:cubicBezTo>
                  <a:cubicBezTo>
                    <a:pt x="255" y="39"/>
                    <a:pt x="254" y="40"/>
                    <a:pt x="254" y="41"/>
                  </a:cubicBezTo>
                  <a:cubicBezTo>
                    <a:pt x="254" y="43"/>
                    <a:pt x="254" y="44"/>
                    <a:pt x="254" y="45"/>
                  </a:cubicBezTo>
                  <a:cubicBezTo>
                    <a:pt x="255" y="47"/>
                    <a:pt x="256" y="47"/>
                    <a:pt x="258" y="48"/>
                  </a:cubicBezTo>
                  <a:cubicBezTo>
                    <a:pt x="260" y="49"/>
                    <a:pt x="261" y="49"/>
                    <a:pt x="263" y="49"/>
                  </a:cubicBezTo>
                  <a:cubicBezTo>
                    <a:pt x="264" y="48"/>
                    <a:pt x="265" y="47"/>
                    <a:pt x="266" y="46"/>
                  </a:cubicBezTo>
                  <a:cubicBezTo>
                    <a:pt x="266" y="45"/>
                    <a:pt x="266" y="43"/>
                    <a:pt x="266" y="42"/>
                  </a:cubicBezTo>
                  <a:cubicBezTo>
                    <a:pt x="266" y="42"/>
                    <a:pt x="266" y="41"/>
                    <a:pt x="266" y="40"/>
                  </a:cubicBezTo>
                  <a:cubicBezTo>
                    <a:pt x="266" y="40"/>
                    <a:pt x="266" y="40"/>
                    <a:pt x="266" y="40"/>
                  </a:cubicBezTo>
                  <a:close/>
                  <a:moveTo>
                    <a:pt x="270" y="30"/>
                  </a:moveTo>
                  <a:cubicBezTo>
                    <a:pt x="269" y="34"/>
                    <a:pt x="269" y="34"/>
                    <a:pt x="269" y="34"/>
                  </a:cubicBezTo>
                  <a:cubicBezTo>
                    <a:pt x="269" y="34"/>
                    <a:pt x="269" y="34"/>
                    <a:pt x="269" y="34"/>
                  </a:cubicBezTo>
                  <a:cubicBezTo>
                    <a:pt x="269" y="33"/>
                    <a:pt x="269" y="33"/>
                    <a:pt x="268" y="32"/>
                  </a:cubicBezTo>
                  <a:cubicBezTo>
                    <a:pt x="263" y="31"/>
                    <a:pt x="263" y="31"/>
                    <a:pt x="263" y="31"/>
                  </a:cubicBezTo>
                  <a:cubicBezTo>
                    <a:pt x="262" y="31"/>
                    <a:pt x="261" y="31"/>
                    <a:pt x="261" y="32"/>
                  </a:cubicBezTo>
                  <a:cubicBezTo>
                    <a:pt x="260" y="33"/>
                    <a:pt x="261" y="33"/>
                    <a:pt x="261" y="34"/>
                  </a:cubicBezTo>
                  <a:cubicBezTo>
                    <a:pt x="266" y="36"/>
                    <a:pt x="266" y="36"/>
                    <a:pt x="266" y="36"/>
                  </a:cubicBezTo>
                  <a:cubicBezTo>
                    <a:pt x="267" y="36"/>
                    <a:pt x="268" y="36"/>
                    <a:pt x="268" y="35"/>
                  </a:cubicBezTo>
                  <a:cubicBezTo>
                    <a:pt x="268" y="35"/>
                    <a:pt x="268" y="35"/>
                    <a:pt x="268" y="35"/>
                  </a:cubicBezTo>
                  <a:cubicBezTo>
                    <a:pt x="267" y="39"/>
                    <a:pt x="267" y="39"/>
                    <a:pt x="267" y="39"/>
                  </a:cubicBezTo>
                  <a:cubicBezTo>
                    <a:pt x="267" y="39"/>
                    <a:pt x="267" y="39"/>
                    <a:pt x="267" y="39"/>
                  </a:cubicBezTo>
                  <a:cubicBezTo>
                    <a:pt x="267" y="38"/>
                    <a:pt x="267" y="38"/>
                    <a:pt x="266" y="37"/>
                  </a:cubicBezTo>
                  <a:cubicBezTo>
                    <a:pt x="256" y="35"/>
                    <a:pt x="256" y="35"/>
                    <a:pt x="256" y="35"/>
                  </a:cubicBezTo>
                  <a:cubicBezTo>
                    <a:pt x="256" y="35"/>
                    <a:pt x="255" y="35"/>
                    <a:pt x="255" y="35"/>
                  </a:cubicBezTo>
                  <a:cubicBezTo>
                    <a:pt x="255" y="35"/>
                    <a:pt x="255" y="35"/>
                    <a:pt x="255" y="35"/>
                  </a:cubicBezTo>
                  <a:cubicBezTo>
                    <a:pt x="254" y="35"/>
                    <a:pt x="254" y="35"/>
                    <a:pt x="254" y="35"/>
                  </a:cubicBezTo>
                  <a:cubicBezTo>
                    <a:pt x="254" y="35"/>
                    <a:pt x="254" y="34"/>
                    <a:pt x="254" y="32"/>
                  </a:cubicBezTo>
                  <a:cubicBezTo>
                    <a:pt x="260" y="34"/>
                    <a:pt x="260" y="34"/>
                    <a:pt x="260" y="34"/>
                  </a:cubicBezTo>
                  <a:cubicBezTo>
                    <a:pt x="260" y="33"/>
                    <a:pt x="259" y="31"/>
                    <a:pt x="260" y="31"/>
                  </a:cubicBezTo>
                  <a:cubicBezTo>
                    <a:pt x="260" y="29"/>
                    <a:pt x="261" y="28"/>
                    <a:pt x="263" y="29"/>
                  </a:cubicBezTo>
                  <a:cubicBezTo>
                    <a:pt x="268" y="30"/>
                    <a:pt x="268" y="30"/>
                    <a:pt x="268" y="30"/>
                  </a:cubicBezTo>
                  <a:cubicBezTo>
                    <a:pt x="270" y="31"/>
                    <a:pt x="270" y="31"/>
                    <a:pt x="270" y="30"/>
                  </a:cubicBezTo>
                  <a:cubicBezTo>
                    <a:pt x="270" y="30"/>
                    <a:pt x="270" y="30"/>
                    <a:pt x="270" y="30"/>
                  </a:cubicBezTo>
                  <a:close/>
                  <a:moveTo>
                    <a:pt x="259" y="22"/>
                  </a:moveTo>
                  <a:cubicBezTo>
                    <a:pt x="259" y="22"/>
                    <a:pt x="259" y="22"/>
                    <a:pt x="260" y="23"/>
                  </a:cubicBezTo>
                  <a:cubicBezTo>
                    <a:pt x="260" y="23"/>
                    <a:pt x="260" y="23"/>
                    <a:pt x="260" y="23"/>
                  </a:cubicBezTo>
                  <a:cubicBezTo>
                    <a:pt x="259" y="24"/>
                    <a:pt x="260" y="24"/>
                    <a:pt x="259" y="24"/>
                  </a:cubicBezTo>
                  <a:cubicBezTo>
                    <a:pt x="259" y="24"/>
                    <a:pt x="259" y="25"/>
                    <a:pt x="258" y="24"/>
                  </a:cubicBezTo>
                  <a:cubicBezTo>
                    <a:pt x="258" y="24"/>
                    <a:pt x="258" y="24"/>
                    <a:pt x="258" y="24"/>
                  </a:cubicBezTo>
                  <a:cubicBezTo>
                    <a:pt x="258" y="23"/>
                    <a:pt x="257" y="23"/>
                    <a:pt x="258" y="23"/>
                  </a:cubicBezTo>
                  <a:cubicBezTo>
                    <a:pt x="258" y="23"/>
                    <a:pt x="258" y="23"/>
                    <a:pt x="258" y="22"/>
                  </a:cubicBezTo>
                  <a:cubicBezTo>
                    <a:pt x="258" y="22"/>
                    <a:pt x="258" y="22"/>
                    <a:pt x="259" y="22"/>
                  </a:cubicBezTo>
                  <a:close/>
                  <a:moveTo>
                    <a:pt x="272" y="23"/>
                  </a:moveTo>
                  <a:cubicBezTo>
                    <a:pt x="271" y="28"/>
                    <a:pt x="271" y="28"/>
                    <a:pt x="271" y="28"/>
                  </a:cubicBezTo>
                  <a:cubicBezTo>
                    <a:pt x="270" y="28"/>
                    <a:pt x="270" y="28"/>
                    <a:pt x="270" y="28"/>
                  </a:cubicBezTo>
                  <a:cubicBezTo>
                    <a:pt x="270" y="27"/>
                    <a:pt x="270" y="26"/>
                    <a:pt x="269" y="26"/>
                  </a:cubicBezTo>
                  <a:cubicBezTo>
                    <a:pt x="264" y="25"/>
                    <a:pt x="264" y="25"/>
                    <a:pt x="264" y="25"/>
                  </a:cubicBezTo>
                  <a:cubicBezTo>
                    <a:pt x="263" y="25"/>
                    <a:pt x="262" y="25"/>
                    <a:pt x="262" y="26"/>
                  </a:cubicBezTo>
                  <a:cubicBezTo>
                    <a:pt x="262" y="26"/>
                    <a:pt x="262" y="26"/>
                    <a:pt x="262" y="27"/>
                  </a:cubicBezTo>
                  <a:cubicBezTo>
                    <a:pt x="262" y="27"/>
                    <a:pt x="262" y="27"/>
                    <a:pt x="262" y="27"/>
                  </a:cubicBezTo>
                  <a:cubicBezTo>
                    <a:pt x="262" y="23"/>
                    <a:pt x="262" y="23"/>
                    <a:pt x="262" y="23"/>
                  </a:cubicBezTo>
                  <a:cubicBezTo>
                    <a:pt x="269" y="24"/>
                    <a:pt x="269" y="24"/>
                    <a:pt x="269" y="24"/>
                  </a:cubicBezTo>
                  <a:cubicBezTo>
                    <a:pt x="271" y="25"/>
                    <a:pt x="271" y="24"/>
                    <a:pt x="272" y="23"/>
                  </a:cubicBezTo>
                  <a:cubicBezTo>
                    <a:pt x="272" y="23"/>
                    <a:pt x="272" y="23"/>
                    <a:pt x="272" y="23"/>
                  </a:cubicBezTo>
                  <a:close/>
                  <a:moveTo>
                    <a:pt x="273" y="12"/>
                  </a:moveTo>
                  <a:cubicBezTo>
                    <a:pt x="273" y="16"/>
                    <a:pt x="273" y="16"/>
                    <a:pt x="273" y="16"/>
                  </a:cubicBezTo>
                  <a:cubicBezTo>
                    <a:pt x="272" y="16"/>
                    <a:pt x="272" y="16"/>
                    <a:pt x="272" y="16"/>
                  </a:cubicBezTo>
                  <a:cubicBezTo>
                    <a:pt x="272" y="15"/>
                    <a:pt x="272" y="15"/>
                    <a:pt x="271" y="15"/>
                  </a:cubicBezTo>
                  <a:cubicBezTo>
                    <a:pt x="266" y="14"/>
                    <a:pt x="266" y="14"/>
                    <a:pt x="266" y="14"/>
                  </a:cubicBezTo>
                  <a:cubicBezTo>
                    <a:pt x="266" y="14"/>
                    <a:pt x="266" y="14"/>
                    <a:pt x="265" y="14"/>
                  </a:cubicBezTo>
                  <a:cubicBezTo>
                    <a:pt x="265" y="15"/>
                    <a:pt x="265" y="15"/>
                    <a:pt x="265" y="15"/>
                  </a:cubicBezTo>
                  <a:cubicBezTo>
                    <a:pt x="265" y="16"/>
                    <a:pt x="265" y="17"/>
                    <a:pt x="266" y="18"/>
                  </a:cubicBezTo>
                  <a:cubicBezTo>
                    <a:pt x="271" y="19"/>
                    <a:pt x="271" y="19"/>
                    <a:pt x="271" y="19"/>
                  </a:cubicBezTo>
                  <a:cubicBezTo>
                    <a:pt x="272" y="19"/>
                    <a:pt x="272" y="18"/>
                    <a:pt x="273" y="17"/>
                  </a:cubicBezTo>
                  <a:cubicBezTo>
                    <a:pt x="273" y="17"/>
                    <a:pt x="273" y="17"/>
                    <a:pt x="273" y="17"/>
                  </a:cubicBezTo>
                  <a:cubicBezTo>
                    <a:pt x="273" y="22"/>
                    <a:pt x="273" y="22"/>
                    <a:pt x="273" y="22"/>
                  </a:cubicBezTo>
                  <a:cubicBezTo>
                    <a:pt x="272" y="22"/>
                    <a:pt x="272" y="22"/>
                    <a:pt x="272" y="22"/>
                  </a:cubicBezTo>
                  <a:cubicBezTo>
                    <a:pt x="272" y="21"/>
                    <a:pt x="272" y="21"/>
                    <a:pt x="271" y="20"/>
                  </a:cubicBezTo>
                  <a:cubicBezTo>
                    <a:pt x="265" y="19"/>
                    <a:pt x="265" y="19"/>
                    <a:pt x="265" y="19"/>
                  </a:cubicBezTo>
                  <a:cubicBezTo>
                    <a:pt x="265" y="19"/>
                    <a:pt x="264" y="19"/>
                    <a:pt x="264" y="19"/>
                  </a:cubicBezTo>
                  <a:cubicBezTo>
                    <a:pt x="264" y="19"/>
                    <a:pt x="264" y="20"/>
                    <a:pt x="264" y="21"/>
                  </a:cubicBezTo>
                  <a:cubicBezTo>
                    <a:pt x="264" y="21"/>
                    <a:pt x="264" y="21"/>
                    <a:pt x="264" y="21"/>
                  </a:cubicBezTo>
                  <a:cubicBezTo>
                    <a:pt x="263" y="17"/>
                    <a:pt x="263" y="17"/>
                    <a:pt x="263" y="17"/>
                  </a:cubicBezTo>
                  <a:cubicBezTo>
                    <a:pt x="265" y="18"/>
                    <a:pt x="265" y="18"/>
                    <a:pt x="265" y="18"/>
                  </a:cubicBezTo>
                  <a:cubicBezTo>
                    <a:pt x="264" y="17"/>
                    <a:pt x="263" y="16"/>
                    <a:pt x="264" y="15"/>
                  </a:cubicBezTo>
                  <a:cubicBezTo>
                    <a:pt x="264" y="13"/>
                    <a:pt x="265" y="12"/>
                    <a:pt x="267" y="13"/>
                  </a:cubicBezTo>
                  <a:cubicBezTo>
                    <a:pt x="272" y="13"/>
                    <a:pt x="272" y="13"/>
                    <a:pt x="272" y="13"/>
                  </a:cubicBezTo>
                  <a:cubicBezTo>
                    <a:pt x="272" y="13"/>
                    <a:pt x="273" y="13"/>
                    <a:pt x="273" y="12"/>
                  </a:cubicBezTo>
                  <a:cubicBezTo>
                    <a:pt x="273" y="12"/>
                    <a:pt x="273" y="12"/>
                    <a:pt x="273" y="12"/>
                  </a:cubicBezTo>
                  <a:close/>
                  <a:moveTo>
                    <a:pt x="273" y="1"/>
                  </a:moveTo>
                  <a:cubicBezTo>
                    <a:pt x="273" y="2"/>
                    <a:pt x="273" y="2"/>
                    <a:pt x="274" y="2"/>
                  </a:cubicBezTo>
                  <a:cubicBezTo>
                    <a:pt x="274" y="3"/>
                    <a:pt x="274" y="3"/>
                    <a:pt x="274" y="3"/>
                  </a:cubicBezTo>
                  <a:cubicBezTo>
                    <a:pt x="274" y="4"/>
                    <a:pt x="274" y="4"/>
                    <a:pt x="272" y="5"/>
                  </a:cubicBezTo>
                  <a:cubicBezTo>
                    <a:pt x="273" y="5"/>
                    <a:pt x="273" y="5"/>
                    <a:pt x="274" y="6"/>
                  </a:cubicBezTo>
                  <a:cubicBezTo>
                    <a:pt x="274" y="7"/>
                    <a:pt x="274" y="7"/>
                    <a:pt x="274" y="7"/>
                  </a:cubicBezTo>
                  <a:cubicBezTo>
                    <a:pt x="274" y="8"/>
                    <a:pt x="274" y="9"/>
                    <a:pt x="273" y="9"/>
                  </a:cubicBezTo>
                  <a:cubicBezTo>
                    <a:pt x="273" y="9"/>
                    <a:pt x="272" y="10"/>
                    <a:pt x="272" y="10"/>
                  </a:cubicBezTo>
                  <a:cubicBezTo>
                    <a:pt x="270" y="10"/>
                    <a:pt x="270" y="9"/>
                    <a:pt x="269" y="8"/>
                  </a:cubicBezTo>
                  <a:cubicBezTo>
                    <a:pt x="268" y="7"/>
                    <a:pt x="268" y="6"/>
                    <a:pt x="268" y="5"/>
                  </a:cubicBezTo>
                  <a:cubicBezTo>
                    <a:pt x="267" y="5"/>
                    <a:pt x="267" y="5"/>
                    <a:pt x="267" y="5"/>
                  </a:cubicBezTo>
                  <a:cubicBezTo>
                    <a:pt x="265" y="5"/>
                    <a:pt x="264" y="5"/>
                    <a:pt x="264" y="6"/>
                  </a:cubicBezTo>
                  <a:cubicBezTo>
                    <a:pt x="264" y="7"/>
                    <a:pt x="265" y="7"/>
                    <a:pt x="265" y="7"/>
                  </a:cubicBezTo>
                  <a:cubicBezTo>
                    <a:pt x="266" y="7"/>
                    <a:pt x="266" y="7"/>
                    <a:pt x="266" y="7"/>
                  </a:cubicBezTo>
                  <a:cubicBezTo>
                    <a:pt x="266" y="7"/>
                    <a:pt x="266" y="7"/>
                    <a:pt x="266" y="7"/>
                  </a:cubicBezTo>
                  <a:cubicBezTo>
                    <a:pt x="266" y="7"/>
                    <a:pt x="266" y="7"/>
                    <a:pt x="267" y="8"/>
                  </a:cubicBezTo>
                  <a:cubicBezTo>
                    <a:pt x="267" y="8"/>
                    <a:pt x="267" y="8"/>
                    <a:pt x="267" y="9"/>
                  </a:cubicBezTo>
                  <a:cubicBezTo>
                    <a:pt x="267" y="9"/>
                    <a:pt x="267" y="9"/>
                    <a:pt x="267" y="9"/>
                  </a:cubicBezTo>
                  <a:cubicBezTo>
                    <a:pt x="266" y="10"/>
                    <a:pt x="266" y="10"/>
                    <a:pt x="266" y="10"/>
                  </a:cubicBezTo>
                  <a:cubicBezTo>
                    <a:pt x="266" y="10"/>
                    <a:pt x="265" y="9"/>
                    <a:pt x="265" y="9"/>
                  </a:cubicBezTo>
                  <a:cubicBezTo>
                    <a:pt x="264" y="8"/>
                    <a:pt x="264" y="7"/>
                    <a:pt x="264" y="7"/>
                  </a:cubicBezTo>
                  <a:cubicBezTo>
                    <a:pt x="264" y="5"/>
                    <a:pt x="265" y="5"/>
                    <a:pt x="265" y="4"/>
                  </a:cubicBezTo>
                  <a:cubicBezTo>
                    <a:pt x="266" y="4"/>
                    <a:pt x="266" y="3"/>
                    <a:pt x="268" y="3"/>
                  </a:cubicBezTo>
                  <a:cubicBezTo>
                    <a:pt x="272" y="3"/>
                    <a:pt x="272" y="3"/>
                    <a:pt x="272" y="3"/>
                  </a:cubicBezTo>
                  <a:cubicBezTo>
                    <a:pt x="272" y="3"/>
                    <a:pt x="273" y="3"/>
                    <a:pt x="273" y="3"/>
                  </a:cubicBezTo>
                  <a:cubicBezTo>
                    <a:pt x="273" y="3"/>
                    <a:pt x="273" y="3"/>
                    <a:pt x="272" y="2"/>
                  </a:cubicBezTo>
                  <a:cubicBezTo>
                    <a:pt x="273" y="1"/>
                    <a:pt x="273" y="1"/>
                    <a:pt x="273" y="1"/>
                  </a:cubicBezTo>
                  <a:close/>
                  <a:moveTo>
                    <a:pt x="272" y="5"/>
                  </a:moveTo>
                  <a:cubicBezTo>
                    <a:pt x="268" y="5"/>
                    <a:pt x="268" y="5"/>
                    <a:pt x="268" y="5"/>
                  </a:cubicBezTo>
                  <a:cubicBezTo>
                    <a:pt x="269" y="6"/>
                    <a:pt x="269" y="7"/>
                    <a:pt x="269" y="7"/>
                  </a:cubicBezTo>
                  <a:cubicBezTo>
                    <a:pt x="270" y="8"/>
                    <a:pt x="270" y="8"/>
                    <a:pt x="271" y="8"/>
                  </a:cubicBezTo>
                  <a:cubicBezTo>
                    <a:pt x="272" y="8"/>
                    <a:pt x="272" y="8"/>
                    <a:pt x="272" y="7"/>
                  </a:cubicBezTo>
                  <a:cubicBezTo>
                    <a:pt x="273" y="6"/>
                    <a:pt x="272" y="5"/>
                    <a:pt x="272"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 name="Freeform 41"/>
            <p:cNvSpPr/>
            <p:nvPr userDrawn="1"/>
          </p:nvSpPr>
          <p:spPr bwMode="auto">
            <a:xfrm>
              <a:off x="8913891" y="4711981"/>
              <a:ext cx="161925" cy="150812"/>
            </a:xfrm>
            <a:custGeom>
              <a:avLst/>
              <a:gdLst>
                <a:gd name="T0" fmla="*/ 86 w 108"/>
                <a:gd name="T1" fmla="*/ 99 h 100"/>
                <a:gd name="T2" fmla="*/ 46 w 108"/>
                <a:gd name="T3" fmla="*/ 0 h 100"/>
                <a:gd name="T4" fmla="*/ 56 w 108"/>
                <a:gd name="T5" fmla="*/ 58 h 100"/>
                <a:gd name="T6" fmla="*/ 0 w 108"/>
                <a:gd name="T7" fmla="*/ 100 h 100"/>
                <a:gd name="T8" fmla="*/ 57 w 108"/>
                <a:gd name="T9" fmla="*/ 59 h 100"/>
                <a:gd name="T10" fmla="*/ 65 w 108"/>
                <a:gd name="T11" fmla="*/ 18 h 100"/>
                <a:gd name="T12" fmla="*/ 41 w 108"/>
                <a:gd name="T13" fmla="*/ 97 h 100"/>
                <a:gd name="T14" fmla="*/ 64 w 108"/>
                <a:gd name="T15" fmla="*/ 14 h 100"/>
                <a:gd name="T16" fmla="*/ 65 w 108"/>
                <a:gd name="T17" fmla="*/ 98 h 100"/>
                <a:gd name="T18" fmla="*/ 62 w 108"/>
                <a:gd name="T19" fmla="*/ 9 h 100"/>
                <a:gd name="T20" fmla="*/ 86 w 108"/>
                <a:gd name="T21" fmla="*/ 99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8" h="100">
                  <a:moveTo>
                    <a:pt x="86" y="99"/>
                  </a:moveTo>
                  <a:cubicBezTo>
                    <a:pt x="108" y="48"/>
                    <a:pt x="88" y="16"/>
                    <a:pt x="46" y="0"/>
                  </a:cubicBezTo>
                  <a:cubicBezTo>
                    <a:pt x="71" y="10"/>
                    <a:pt x="66" y="42"/>
                    <a:pt x="56" y="58"/>
                  </a:cubicBezTo>
                  <a:cubicBezTo>
                    <a:pt x="45" y="74"/>
                    <a:pt x="28" y="87"/>
                    <a:pt x="0" y="100"/>
                  </a:cubicBezTo>
                  <a:cubicBezTo>
                    <a:pt x="30" y="88"/>
                    <a:pt x="48" y="73"/>
                    <a:pt x="57" y="59"/>
                  </a:cubicBezTo>
                  <a:cubicBezTo>
                    <a:pt x="65" y="44"/>
                    <a:pt x="67" y="32"/>
                    <a:pt x="65" y="18"/>
                  </a:cubicBezTo>
                  <a:cubicBezTo>
                    <a:pt x="78" y="47"/>
                    <a:pt x="67" y="72"/>
                    <a:pt x="41" y="97"/>
                  </a:cubicBezTo>
                  <a:cubicBezTo>
                    <a:pt x="71" y="71"/>
                    <a:pt x="81" y="43"/>
                    <a:pt x="64" y="14"/>
                  </a:cubicBezTo>
                  <a:cubicBezTo>
                    <a:pt x="89" y="42"/>
                    <a:pt x="82" y="72"/>
                    <a:pt x="65" y="98"/>
                  </a:cubicBezTo>
                  <a:cubicBezTo>
                    <a:pt x="86" y="68"/>
                    <a:pt x="90" y="36"/>
                    <a:pt x="62" y="9"/>
                  </a:cubicBezTo>
                  <a:cubicBezTo>
                    <a:pt x="96" y="30"/>
                    <a:pt x="101" y="59"/>
                    <a:pt x="86" y="9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0" name="Freeform 42"/>
            <p:cNvSpPr/>
            <p:nvPr userDrawn="1"/>
          </p:nvSpPr>
          <p:spPr bwMode="auto">
            <a:xfrm>
              <a:off x="8942467" y="4694517"/>
              <a:ext cx="49213" cy="20638"/>
            </a:xfrm>
            <a:custGeom>
              <a:avLst/>
              <a:gdLst>
                <a:gd name="T0" fmla="*/ 19 w 33"/>
                <a:gd name="T1" fmla="*/ 14 h 14"/>
                <a:gd name="T2" fmla="*/ 0 w 33"/>
                <a:gd name="T3" fmla="*/ 0 h 14"/>
                <a:gd name="T4" fmla="*/ 33 w 33"/>
                <a:gd name="T5" fmla="*/ 5 h 14"/>
                <a:gd name="T6" fmla="*/ 18 w 33"/>
                <a:gd name="T7" fmla="*/ 6 h 14"/>
                <a:gd name="T8" fmla="*/ 19 w 33"/>
                <a:gd name="T9" fmla="*/ 14 h 14"/>
              </a:gdLst>
              <a:ahLst/>
              <a:cxnLst>
                <a:cxn ang="0">
                  <a:pos x="T0" y="T1"/>
                </a:cxn>
                <a:cxn ang="0">
                  <a:pos x="T2" y="T3"/>
                </a:cxn>
                <a:cxn ang="0">
                  <a:pos x="T4" y="T5"/>
                </a:cxn>
                <a:cxn ang="0">
                  <a:pos x="T6" y="T7"/>
                </a:cxn>
                <a:cxn ang="0">
                  <a:pos x="T8" y="T9"/>
                </a:cxn>
              </a:cxnLst>
              <a:rect l="0" t="0" r="r" b="b"/>
              <a:pathLst>
                <a:path w="33" h="14">
                  <a:moveTo>
                    <a:pt x="19" y="14"/>
                  </a:moveTo>
                  <a:cubicBezTo>
                    <a:pt x="13" y="8"/>
                    <a:pt x="8" y="4"/>
                    <a:pt x="0" y="0"/>
                  </a:cubicBezTo>
                  <a:cubicBezTo>
                    <a:pt x="11" y="0"/>
                    <a:pt x="25" y="3"/>
                    <a:pt x="33" y="5"/>
                  </a:cubicBezTo>
                  <a:cubicBezTo>
                    <a:pt x="24" y="4"/>
                    <a:pt x="20" y="5"/>
                    <a:pt x="18" y="6"/>
                  </a:cubicBezTo>
                  <a:cubicBezTo>
                    <a:pt x="16" y="8"/>
                    <a:pt x="17" y="10"/>
                    <a:pt x="19"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2" name="Freeform 43"/>
            <p:cNvSpPr/>
            <p:nvPr userDrawn="1"/>
          </p:nvSpPr>
          <p:spPr bwMode="auto">
            <a:xfrm>
              <a:off x="8867855" y="4856442"/>
              <a:ext cx="195263" cy="30163"/>
            </a:xfrm>
            <a:custGeom>
              <a:avLst/>
              <a:gdLst>
                <a:gd name="T0" fmla="*/ 70 w 131"/>
                <a:gd name="T1" fmla="*/ 20 h 20"/>
                <a:gd name="T2" fmla="*/ 77 w 131"/>
                <a:gd name="T3" fmla="*/ 12 h 20"/>
                <a:gd name="T4" fmla="*/ 100 w 131"/>
                <a:gd name="T5" fmla="*/ 12 h 20"/>
                <a:gd name="T6" fmla="*/ 131 w 131"/>
                <a:gd name="T7" fmla="*/ 14 h 20"/>
                <a:gd name="T8" fmla="*/ 124 w 131"/>
                <a:gd name="T9" fmla="*/ 8 h 20"/>
                <a:gd name="T10" fmla="*/ 101 w 131"/>
                <a:gd name="T11" fmla="*/ 5 h 20"/>
                <a:gd name="T12" fmla="*/ 77 w 131"/>
                <a:gd name="T13" fmla="*/ 0 h 20"/>
                <a:gd name="T14" fmla="*/ 65 w 131"/>
                <a:gd name="T15" fmla="*/ 12 h 20"/>
                <a:gd name="T16" fmla="*/ 53 w 131"/>
                <a:gd name="T17" fmla="*/ 0 h 20"/>
                <a:gd name="T18" fmla="*/ 30 w 131"/>
                <a:gd name="T19" fmla="*/ 5 h 20"/>
                <a:gd name="T20" fmla="*/ 7 w 131"/>
                <a:gd name="T21" fmla="*/ 8 h 20"/>
                <a:gd name="T22" fmla="*/ 0 w 131"/>
                <a:gd name="T23" fmla="*/ 14 h 20"/>
                <a:gd name="T24" fmla="*/ 31 w 131"/>
                <a:gd name="T25" fmla="*/ 12 h 20"/>
                <a:gd name="T26" fmla="*/ 54 w 131"/>
                <a:gd name="T27" fmla="*/ 12 h 20"/>
                <a:gd name="T28" fmla="*/ 61 w 131"/>
                <a:gd name="T29" fmla="*/ 20 h 20"/>
                <a:gd name="T30" fmla="*/ 70 w 131"/>
                <a:gd name="T31"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1" h="20">
                  <a:moveTo>
                    <a:pt x="70" y="20"/>
                  </a:moveTo>
                  <a:cubicBezTo>
                    <a:pt x="70" y="16"/>
                    <a:pt x="71" y="14"/>
                    <a:pt x="77" y="12"/>
                  </a:cubicBezTo>
                  <a:cubicBezTo>
                    <a:pt x="83" y="10"/>
                    <a:pt x="89" y="11"/>
                    <a:pt x="100" y="12"/>
                  </a:cubicBezTo>
                  <a:cubicBezTo>
                    <a:pt x="111" y="14"/>
                    <a:pt x="120" y="15"/>
                    <a:pt x="131" y="14"/>
                  </a:cubicBezTo>
                  <a:cubicBezTo>
                    <a:pt x="127" y="12"/>
                    <a:pt x="126" y="10"/>
                    <a:pt x="124" y="8"/>
                  </a:cubicBezTo>
                  <a:cubicBezTo>
                    <a:pt x="115" y="8"/>
                    <a:pt x="109" y="7"/>
                    <a:pt x="101" y="5"/>
                  </a:cubicBezTo>
                  <a:cubicBezTo>
                    <a:pt x="93" y="2"/>
                    <a:pt x="83" y="0"/>
                    <a:pt x="77" y="0"/>
                  </a:cubicBezTo>
                  <a:cubicBezTo>
                    <a:pt x="71" y="1"/>
                    <a:pt x="67" y="4"/>
                    <a:pt x="65" y="12"/>
                  </a:cubicBezTo>
                  <a:cubicBezTo>
                    <a:pt x="63" y="4"/>
                    <a:pt x="59" y="1"/>
                    <a:pt x="53" y="0"/>
                  </a:cubicBezTo>
                  <a:cubicBezTo>
                    <a:pt x="47" y="0"/>
                    <a:pt x="38" y="2"/>
                    <a:pt x="30" y="5"/>
                  </a:cubicBezTo>
                  <a:cubicBezTo>
                    <a:pt x="22" y="7"/>
                    <a:pt x="16" y="8"/>
                    <a:pt x="7" y="8"/>
                  </a:cubicBezTo>
                  <a:cubicBezTo>
                    <a:pt x="5" y="10"/>
                    <a:pt x="4" y="12"/>
                    <a:pt x="0" y="14"/>
                  </a:cubicBezTo>
                  <a:cubicBezTo>
                    <a:pt x="11" y="15"/>
                    <a:pt x="20" y="14"/>
                    <a:pt x="31" y="12"/>
                  </a:cubicBezTo>
                  <a:cubicBezTo>
                    <a:pt x="41" y="11"/>
                    <a:pt x="48" y="10"/>
                    <a:pt x="54" y="12"/>
                  </a:cubicBezTo>
                  <a:cubicBezTo>
                    <a:pt x="60" y="14"/>
                    <a:pt x="61" y="16"/>
                    <a:pt x="61" y="20"/>
                  </a:cubicBezTo>
                  <a:cubicBezTo>
                    <a:pt x="70" y="20"/>
                    <a:pt x="70" y="20"/>
                    <a:pt x="70"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3" name="Freeform 44"/>
            <p:cNvSpPr>
              <a:spLocks noEditPoints="1"/>
            </p:cNvSpPr>
            <p:nvPr userDrawn="1"/>
          </p:nvSpPr>
          <p:spPr bwMode="auto">
            <a:xfrm>
              <a:off x="8840867" y="4681823"/>
              <a:ext cx="252414" cy="257174"/>
            </a:xfrm>
            <a:custGeom>
              <a:avLst/>
              <a:gdLst>
                <a:gd name="T0" fmla="*/ 85 w 170"/>
                <a:gd name="T1" fmla="*/ 0 h 171"/>
                <a:gd name="T2" fmla="*/ 0 w 170"/>
                <a:gd name="T3" fmla="*/ 86 h 171"/>
                <a:gd name="T4" fmla="*/ 85 w 170"/>
                <a:gd name="T5" fmla="*/ 171 h 171"/>
                <a:gd name="T6" fmla="*/ 170 w 170"/>
                <a:gd name="T7" fmla="*/ 86 h 171"/>
                <a:gd name="T8" fmla="*/ 85 w 170"/>
                <a:gd name="T9" fmla="*/ 0 h 171"/>
                <a:gd name="T10" fmla="*/ 85 w 170"/>
                <a:gd name="T11" fmla="*/ 168 h 171"/>
                <a:gd name="T12" fmla="*/ 2 w 170"/>
                <a:gd name="T13" fmla="*/ 85 h 171"/>
                <a:gd name="T14" fmla="*/ 85 w 170"/>
                <a:gd name="T15" fmla="*/ 3 h 171"/>
                <a:gd name="T16" fmla="*/ 167 w 170"/>
                <a:gd name="T17" fmla="*/ 85 h 171"/>
                <a:gd name="T18" fmla="*/ 85 w 170"/>
                <a:gd name="T19" fmla="*/ 168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0" h="171">
                  <a:moveTo>
                    <a:pt x="85" y="0"/>
                  </a:moveTo>
                  <a:cubicBezTo>
                    <a:pt x="38" y="0"/>
                    <a:pt x="0" y="38"/>
                    <a:pt x="0" y="86"/>
                  </a:cubicBezTo>
                  <a:cubicBezTo>
                    <a:pt x="0" y="132"/>
                    <a:pt x="38" y="171"/>
                    <a:pt x="85" y="171"/>
                  </a:cubicBezTo>
                  <a:cubicBezTo>
                    <a:pt x="132" y="171"/>
                    <a:pt x="170" y="133"/>
                    <a:pt x="170" y="86"/>
                  </a:cubicBezTo>
                  <a:cubicBezTo>
                    <a:pt x="170" y="38"/>
                    <a:pt x="132" y="0"/>
                    <a:pt x="85" y="0"/>
                  </a:cubicBezTo>
                  <a:close/>
                  <a:moveTo>
                    <a:pt x="85" y="168"/>
                  </a:moveTo>
                  <a:cubicBezTo>
                    <a:pt x="39" y="168"/>
                    <a:pt x="2" y="131"/>
                    <a:pt x="2" y="85"/>
                  </a:cubicBezTo>
                  <a:cubicBezTo>
                    <a:pt x="2" y="40"/>
                    <a:pt x="39" y="3"/>
                    <a:pt x="85" y="3"/>
                  </a:cubicBezTo>
                  <a:cubicBezTo>
                    <a:pt x="130" y="3"/>
                    <a:pt x="167" y="40"/>
                    <a:pt x="167" y="85"/>
                  </a:cubicBezTo>
                  <a:cubicBezTo>
                    <a:pt x="167" y="131"/>
                    <a:pt x="130" y="168"/>
                    <a:pt x="85" y="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4" name="Freeform 45"/>
            <p:cNvSpPr>
              <a:spLocks noEditPoints="1"/>
            </p:cNvSpPr>
            <p:nvPr userDrawn="1"/>
          </p:nvSpPr>
          <p:spPr bwMode="auto">
            <a:xfrm>
              <a:off x="9091692" y="4667536"/>
              <a:ext cx="39688" cy="36513"/>
            </a:xfrm>
            <a:custGeom>
              <a:avLst/>
              <a:gdLst>
                <a:gd name="T0" fmla="*/ 13 w 26"/>
                <a:gd name="T1" fmla="*/ 16 h 25"/>
                <a:gd name="T2" fmla="*/ 11 w 26"/>
                <a:gd name="T3" fmla="*/ 25 h 25"/>
                <a:gd name="T4" fmla="*/ 7 w 26"/>
                <a:gd name="T5" fmla="*/ 24 h 25"/>
                <a:gd name="T6" fmla="*/ 9 w 26"/>
                <a:gd name="T7" fmla="*/ 19 h 25"/>
                <a:gd name="T8" fmla="*/ 10 w 26"/>
                <a:gd name="T9" fmla="*/ 14 h 25"/>
                <a:gd name="T10" fmla="*/ 10 w 26"/>
                <a:gd name="T11" fmla="*/ 14 h 25"/>
                <a:gd name="T12" fmla="*/ 13 w 26"/>
                <a:gd name="T13" fmla="*/ 16 h 25"/>
                <a:gd name="T14" fmla="*/ 25 w 26"/>
                <a:gd name="T15" fmla="*/ 0 h 25"/>
                <a:gd name="T16" fmla="*/ 26 w 26"/>
                <a:gd name="T17" fmla="*/ 2 h 25"/>
                <a:gd name="T18" fmla="*/ 21 w 26"/>
                <a:gd name="T19" fmla="*/ 7 h 25"/>
                <a:gd name="T20" fmla="*/ 18 w 26"/>
                <a:gd name="T21" fmla="*/ 9 h 25"/>
                <a:gd name="T22" fmla="*/ 22 w 26"/>
                <a:gd name="T23" fmla="*/ 11 h 25"/>
                <a:gd name="T24" fmla="*/ 22 w 26"/>
                <a:gd name="T25" fmla="*/ 11 h 25"/>
                <a:gd name="T26" fmla="*/ 23 w 26"/>
                <a:gd name="T27" fmla="*/ 9 h 25"/>
                <a:gd name="T28" fmla="*/ 23 w 26"/>
                <a:gd name="T29" fmla="*/ 9 h 25"/>
                <a:gd name="T30" fmla="*/ 24 w 26"/>
                <a:gd name="T31" fmla="*/ 9 h 25"/>
                <a:gd name="T32" fmla="*/ 25 w 26"/>
                <a:gd name="T33" fmla="*/ 14 h 25"/>
                <a:gd name="T34" fmla="*/ 26 w 26"/>
                <a:gd name="T35" fmla="*/ 15 h 25"/>
                <a:gd name="T36" fmla="*/ 26 w 26"/>
                <a:gd name="T37" fmla="*/ 16 h 25"/>
                <a:gd name="T38" fmla="*/ 25 w 26"/>
                <a:gd name="T39" fmla="*/ 16 h 25"/>
                <a:gd name="T40" fmla="*/ 23 w 26"/>
                <a:gd name="T41" fmla="*/ 16 h 25"/>
                <a:gd name="T42" fmla="*/ 22 w 26"/>
                <a:gd name="T43" fmla="*/ 15 h 25"/>
                <a:gd name="T44" fmla="*/ 13 w 26"/>
                <a:gd name="T45" fmla="*/ 11 h 25"/>
                <a:gd name="T46" fmla="*/ 4 w 26"/>
                <a:gd name="T47" fmla="*/ 13 h 25"/>
                <a:gd name="T48" fmla="*/ 2 w 26"/>
                <a:gd name="T49" fmla="*/ 8 h 25"/>
                <a:gd name="T50" fmla="*/ 2 w 26"/>
                <a:gd name="T51" fmla="*/ 8 h 25"/>
                <a:gd name="T52" fmla="*/ 3 w 26"/>
                <a:gd name="T53" fmla="*/ 8 h 25"/>
                <a:gd name="T54" fmla="*/ 5 w 26"/>
                <a:gd name="T55" fmla="*/ 10 h 25"/>
                <a:gd name="T56" fmla="*/ 11 w 26"/>
                <a:gd name="T57" fmla="*/ 10 h 25"/>
                <a:gd name="T58" fmla="*/ 11 w 26"/>
                <a:gd name="T59" fmla="*/ 9 h 25"/>
                <a:gd name="T60" fmla="*/ 8 w 26"/>
                <a:gd name="T61" fmla="*/ 3 h 25"/>
                <a:gd name="T62" fmla="*/ 9 w 26"/>
                <a:gd name="T63" fmla="*/ 2 h 25"/>
                <a:gd name="T64" fmla="*/ 10 w 26"/>
                <a:gd name="T65" fmla="*/ 2 h 25"/>
                <a:gd name="T66" fmla="*/ 11 w 26"/>
                <a:gd name="T67" fmla="*/ 5 h 25"/>
                <a:gd name="T68" fmla="*/ 12 w 26"/>
                <a:gd name="T69" fmla="*/ 6 h 25"/>
                <a:gd name="T70" fmla="*/ 15 w 26"/>
                <a:gd name="T71" fmla="*/ 8 h 25"/>
                <a:gd name="T72" fmla="*/ 22 w 26"/>
                <a:gd name="T73" fmla="*/ 2 h 25"/>
                <a:gd name="T74" fmla="*/ 24 w 26"/>
                <a:gd name="T75" fmla="*/ 0 h 25"/>
                <a:gd name="T76" fmla="*/ 25 w 26"/>
                <a:gd name="T7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6" h="25">
                  <a:moveTo>
                    <a:pt x="13" y="16"/>
                  </a:moveTo>
                  <a:cubicBezTo>
                    <a:pt x="14" y="18"/>
                    <a:pt x="13" y="24"/>
                    <a:pt x="11" y="25"/>
                  </a:cubicBezTo>
                  <a:cubicBezTo>
                    <a:pt x="10" y="25"/>
                    <a:pt x="7" y="25"/>
                    <a:pt x="7" y="24"/>
                  </a:cubicBezTo>
                  <a:cubicBezTo>
                    <a:pt x="7" y="22"/>
                    <a:pt x="8" y="21"/>
                    <a:pt x="9" y="19"/>
                  </a:cubicBezTo>
                  <a:cubicBezTo>
                    <a:pt x="10" y="18"/>
                    <a:pt x="9" y="16"/>
                    <a:pt x="10" y="14"/>
                  </a:cubicBezTo>
                  <a:cubicBezTo>
                    <a:pt x="10" y="14"/>
                    <a:pt x="10" y="14"/>
                    <a:pt x="10" y="14"/>
                  </a:cubicBezTo>
                  <a:cubicBezTo>
                    <a:pt x="11" y="15"/>
                    <a:pt x="12" y="15"/>
                    <a:pt x="13" y="16"/>
                  </a:cubicBezTo>
                  <a:close/>
                  <a:moveTo>
                    <a:pt x="25" y="0"/>
                  </a:moveTo>
                  <a:cubicBezTo>
                    <a:pt x="25" y="0"/>
                    <a:pt x="26" y="1"/>
                    <a:pt x="26" y="2"/>
                  </a:cubicBezTo>
                  <a:cubicBezTo>
                    <a:pt x="26" y="3"/>
                    <a:pt x="23" y="6"/>
                    <a:pt x="21" y="7"/>
                  </a:cubicBezTo>
                  <a:cubicBezTo>
                    <a:pt x="20" y="8"/>
                    <a:pt x="19" y="8"/>
                    <a:pt x="18" y="9"/>
                  </a:cubicBezTo>
                  <a:cubicBezTo>
                    <a:pt x="19" y="10"/>
                    <a:pt x="20" y="11"/>
                    <a:pt x="22" y="11"/>
                  </a:cubicBezTo>
                  <a:cubicBezTo>
                    <a:pt x="22" y="11"/>
                    <a:pt x="22" y="11"/>
                    <a:pt x="22" y="11"/>
                  </a:cubicBezTo>
                  <a:cubicBezTo>
                    <a:pt x="23" y="10"/>
                    <a:pt x="23" y="10"/>
                    <a:pt x="23" y="9"/>
                  </a:cubicBezTo>
                  <a:cubicBezTo>
                    <a:pt x="23" y="9"/>
                    <a:pt x="23" y="9"/>
                    <a:pt x="23" y="9"/>
                  </a:cubicBezTo>
                  <a:cubicBezTo>
                    <a:pt x="23" y="9"/>
                    <a:pt x="23" y="9"/>
                    <a:pt x="24" y="9"/>
                  </a:cubicBezTo>
                  <a:cubicBezTo>
                    <a:pt x="23" y="11"/>
                    <a:pt x="24" y="12"/>
                    <a:pt x="25" y="14"/>
                  </a:cubicBezTo>
                  <a:cubicBezTo>
                    <a:pt x="26" y="14"/>
                    <a:pt x="25" y="15"/>
                    <a:pt x="26" y="15"/>
                  </a:cubicBezTo>
                  <a:cubicBezTo>
                    <a:pt x="26" y="16"/>
                    <a:pt x="26" y="15"/>
                    <a:pt x="26" y="16"/>
                  </a:cubicBezTo>
                  <a:cubicBezTo>
                    <a:pt x="25" y="16"/>
                    <a:pt x="25" y="16"/>
                    <a:pt x="25" y="16"/>
                  </a:cubicBezTo>
                  <a:cubicBezTo>
                    <a:pt x="24" y="16"/>
                    <a:pt x="24" y="16"/>
                    <a:pt x="23" y="16"/>
                  </a:cubicBezTo>
                  <a:cubicBezTo>
                    <a:pt x="23" y="16"/>
                    <a:pt x="22" y="15"/>
                    <a:pt x="22" y="15"/>
                  </a:cubicBezTo>
                  <a:cubicBezTo>
                    <a:pt x="19" y="13"/>
                    <a:pt x="16" y="11"/>
                    <a:pt x="13" y="11"/>
                  </a:cubicBezTo>
                  <a:cubicBezTo>
                    <a:pt x="11" y="12"/>
                    <a:pt x="6" y="14"/>
                    <a:pt x="4" y="13"/>
                  </a:cubicBezTo>
                  <a:cubicBezTo>
                    <a:pt x="2" y="13"/>
                    <a:pt x="0" y="9"/>
                    <a:pt x="2" y="8"/>
                  </a:cubicBezTo>
                  <a:cubicBezTo>
                    <a:pt x="2" y="8"/>
                    <a:pt x="2" y="8"/>
                    <a:pt x="2" y="8"/>
                  </a:cubicBezTo>
                  <a:cubicBezTo>
                    <a:pt x="2" y="8"/>
                    <a:pt x="3" y="8"/>
                    <a:pt x="3" y="8"/>
                  </a:cubicBezTo>
                  <a:cubicBezTo>
                    <a:pt x="4" y="9"/>
                    <a:pt x="5" y="10"/>
                    <a:pt x="5" y="10"/>
                  </a:cubicBezTo>
                  <a:cubicBezTo>
                    <a:pt x="7" y="10"/>
                    <a:pt x="10" y="10"/>
                    <a:pt x="11" y="10"/>
                  </a:cubicBezTo>
                  <a:cubicBezTo>
                    <a:pt x="11" y="9"/>
                    <a:pt x="11" y="9"/>
                    <a:pt x="11" y="9"/>
                  </a:cubicBezTo>
                  <a:cubicBezTo>
                    <a:pt x="9" y="6"/>
                    <a:pt x="7" y="6"/>
                    <a:pt x="8" y="3"/>
                  </a:cubicBezTo>
                  <a:cubicBezTo>
                    <a:pt x="8" y="2"/>
                    <a:pt x="9" y="2"/>
                    <a:pt x="9" y="2"/>
                  </a:cubicBezTo>
                  <a:cubicBezTo>
                    <a:pt x="9" y="2"/>
                    <a:pt x="10" y="2"/>
                    <a:pt x="10" y="2"/>
                  </a:cubicBezTo>
                  <a:cubicBezTo>
                    <a:pt x="10" y="3"/>
                    <a:pt x="11" y="4"/>
                    <a:pt x="11" y="5"/>
                  </a:cubicBezTo>
                  <a:cubicBezTo>
                    <a:pt x="12" y="5"/>
                    <a:pt x="12" y="6"/>
                    <a:pt x="12" y="6"/>
                  </a:cubicBezTo>
                  <a:cubicBezTo>
                    <a:pt x="13" y="6"/>
                    <a:pt x="14" y="8"/>
                    <a:pt x="15" y="8"/>
                  </a:cubicBezTo>
                  <a:cubicBezTo>
                    <a:pt x="16" y="8"/>
                    <a:pt x="21" y="4"/>
                    <a:pt x="22" y="2"/>
                  </a:cubicBezTo>
                  <a:cubicBezTo>
                    <a:pt x="23" y="2"/>
                    <a:pt x="23" y="0"/>
                    <a:pt x="24" y="0"/>
                  </a:cubicBezTo>
                  <a:cubicBezTo>
                    <a:pt x="25" y="0"/>
                    <a:pt x="25" y="0"/>
                    <a:pt x="2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5" name="Freeform 46"/>
            <p:cNvSpPr>
              <a:spLocks noEditPoints="1"/>
            </p:cNvSpPr>
            <p:nvPr userDrawn="1"/>
          </p:nvSpPr>
          <p:spPr bwMode="auto">
            <a:xfrm>
              <a:off x="9120267" y="4715161"/>
              <a:ext cx="53975" cy="44450"/>
            </a:xfrm>
            <a:custGeom>
              <a:avLst/>
              <a:gdLst>
                <a:gd name="T0" fmla="*/ 32 w 36"/>
                <a:gd name="T1" fmla="*/ 11 h 30"/>
                <a:gd name="T2" fmla="*/ 36 w 36"/>
                <a:gd name="T3" fmla="*/ 16 h 30"/>
                <a:gd name="T4" fmla="*/ 30 w 36"/>
                <a:gd name="T5" fmla="*/ 16 h 30"/>
                <a:gd name="T6" fmla="*/ 26 w 36"/>
                <a:gd name="T7" fmla="*/ 13 h 30"/>
                <a:gd name="T8" fmla="*/ 27 w 36"/>
                <a:gd name="T9" fmla="*/ 16 h 30"/>
                <a:gd name="T10" fmla="*/ 23 w 36"/>
                <a:gd name="T11" fmla="*/ 22 h 30"/>
                <a:gd name="T12" fmla="*/ 14 w 36"/>
                <a:gd name="T13" fmla="*/ 21 h 30"/>
                <a:gd name="T14" fmla="*/ 14 w 36"/>
                <a:gd name="T15" fmla="*/ 24 h 30"/>
                <a:gd name="T16" fmla="*/ 14 w 36"/>
                <a:gd name="T17" fmla="*/ 30 h 30"/>
                <a:gd name="T18" fmla="*/ 10 w 36"/>
                <a:gd name="T19" fmla="*/ 24 h 30"/>
                <a:gd name="T20" fmla="*/ 1 w 36"/>
                <a:gd name="T21" fmla="*/ 18 h 30"/>
                <a:gd name="T22" fmla="*/ 3 w 36"/>
                <a:gd name="T23" fmla="*/ 19 h 30"/>
                <a:gd name="T24" fmla="*/ 9 w 36"/>
                <a:gd name="T25" fmla="*/ 24 h 30"/>
                <a:gd name="T26" fmla="*/ 9 w 36"/>
                <a:gd name="T27" fmla="*/ 23 h 30"/>
                <a:gd name="T28" fmla="*/ 6 w 36"/>
                <a:gd name="T29" fmla="*/ 20 h 30"/>
                <a:gd name="T30" fmla="*/ 4 w 36"/>
                <a:gd name="T31" fmla="*/ 12 h 30"/>
                <a:gd name="T32" fmla="*/ 8 w 36"/>
                <a:gd name="T33" fmla="*/ 18 h 30"/>
                <a:gd name="T34" fmla="*/ 12 w 36"/>
                <a:gd name="T35" fmla="*/ 20 h 30"/>
                <a:gd name="T36" fmla="*/ 17 w 36"/>
                <a:gd name="T37" fmla="*/ 19 h 30"/>
                <a:gd name="T38" fmla="*/ 14 w 36"/>
                <a:gd name="T39" fmla="*/ 16 h 30"/>
                <a:gd name="T40" fmla="*/ 21 w 36"/>
                <a:gd name="T41" fmla="*/ 20 h 30"/>
                <a:gd name="T42" fmla="*/ 24 w 36"/>
                <a:gd name="T43" fmla="*/ 18 h 30"/>
                <a:gd name="T44" fmla="*/ 14 w 36"/>
                <a:gd name="T45" fmla="*/ 12 h 30"/>
                <a:gd name="T46" fmla="*/ 10 w 36"/>
                <a:gd name="T47" fmla="*/ 14 h 30"/>
                <a:gd name="T48" fmla="*/ 10 w 36"/>
                <a:gd name="T49" fmla="*/ 12 h 30"/>
                <a:gd name="T50" fmla="*/ 14 w 36"/>
                <a:gd name="T51" fmla="*/ 6 h 30"/>
                <a:gd name="T52" fmla="*/ 21 w 36"/>
                <a:gd name="T53" fmla="*/ 10 h 30"/>
                <a:gd name="T54" fmla="*/ 32 w 36"/>
                <a:gd name="T55" fmla="*/ 14 h 30"/>
                <a:gd name="T56" fmla="*/ 32 w 36"/>
                <a:gd name="T57" fmla="*/ 14 h 30"/>
                <a:gd name="T58" fmla="*/ 29 w 36"/>
                <a:gd name="T59" fmla="*/ 6 h 30"/>
                <a:gd name="T60" fmla="*/ 32 w 36"/>
                <a:gd name="T61" fmla="*/ 6 h 30"/>
                <a:gd name="T62" fmla="*/ 34 w 36"/>
                <a:gd name="T63" fmla="*/ 0 h 30"/>
                <a:gd name="T64" fmla="*/ 29 w 36"/>
                <a:gd name="T65"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6" h="30">
                  <a:moveTo>
                    <a:pt x="32" y="6"/>
                  </a:moveTo>
                  <a:cubicBezTo>
                    <a:pt x="33" y="8"/>
                    <a:pt x="31" y="10"/>
                    <a:pt x="32" y="11"/>
                  </a:cubicBezTo>
                  <a:cubicBezTo>
                    <a:pt x="32" y="11"/>
                    <a:pt x="32" y="12"/>
                    <a:pt x="32" y="12"/>
                  </a:cubicBezTo>
                  <a:cubicBezTo>
                    <a:pt x="34" y="12"/>
                    <a:pt x="36" y="14"/>
                    <a:pt x="36" y="16"/>
                  </a:cubicBezTo>
                  <a:cubicBezTo>
                    <a:pt x="36" y="17"/>
                    <a:pt x="34" y="19"/>
                    <a:pt x="33" y="19"/>
                  </a:cubicBezTo>
                  <a:cubicBezTo>
                    <a:pt x="32" y="18"/>
                    <a:pt x="30" y="16"/>
                    <a:pt x="30" y="16"/>
                  </a:cubicBezTo>
                  <a:cubicBezTo>
                    <a:pt x="29" y="14"/>
                    <a:pt x="27" y="14"/>
                    <a:pt x="26" y="13"/>
                  </a:cubicBezTo>
                  <a:cubicBezTo>
                    <a:pt x="26" y="13"/>
                    <a:pt x="26" y="13"/>
                    <a:pt x="26" y="13"/>
                  </a:cubicBezTo>
                  <a:cubicBezTo>
                    <a:pt x="26" y="13"/>
                    <a:pt x="26" y="13"/>
                    <a:pt x="26" y="13"/>
                  </a:cubicBezTo>
                  <a:cubicBezTo>
                    <a:pt x="26" y="14"/>
                    <a:pt x="27" y="14"/>
                    <a:pt x="27" y="16"/>
                  </a:cubicBezTo>
                  <a:cubicBezTo>
                    <a:pt x="27" y="18"/>
                    <a:pt x="28" y="21"/>
                    <a:pt x="24" y="23"/>
                  </a:cubicBezTo>
                  <a:cubicBezTo>
                    <a:pt x="24" y="22"/>
                    <a:pt x="24" y="22"/>
                    <a:pt x="23" y="22"/>
                  </a:cubicBezTo>
                  <a:cubicBezTo>
                    <a:pt x="22" y="22"/>
                    <a:pt x="21" y="20"/>
                    <a:pt x="20" y="20"/>
                  </a:cubicBezTo>
                  <a:cubicBezTo>
                    <a:pt x="19" y="22"/>
                    <a:pt x="16" y="21"/>
                    <a:pt x="14" y="21"/>
                  </a:cubicBezTo>
                  <a:cubicBezTo>
                    <a:pt x="13" y="21"/>
                    <a:pt x="13" y="22"/>
                    <a:pt x="13" y="22"/>
                  </a:cubicBezTo>
                  <a:cubicBezTo>
                    <a:pt x="14" y="22"/>
                    <a:pt x="14" y="23"/>
                    <a:pt x="14" y="24"/>
                  </a:cubicBezTo>
                  <a:cubicBezTo>
                    <a:pt x="15" y="24"/>
                    <a:pt x="18" y="26"/>
                    <a:pt x="18" y="28"/>
                  </a:cubicBezTo>
                  <a:cubicBezTo>
                    <a:pt x="18" y="29"/>
                    <a:pt x="16" y="30"/>
                    <a:pt x="14" y="30"/>
                  </a:cubicBezTo>
                  <a:cubicBezTo>
                    <a:pt x="14" y="28"/>
                    <a:pt x="13" y="26"/>
                    <a:pt x="11" y="25"/>
                  </a:cubicBezTo>
                  <a:cubicBezTo>
                    <a:pt x="10" y="25"/>
                    <a:pt x="11" y="24"/>
                    <a:pt x="10" y="24"/>
                  </a:cubicBezTo>
                  <a:cubicBezTo>
                    <a:pt x="9" y="25"/>
                    <a:pt x="8" y="26"/>
                    <a:pt x="7" y="26"/>
                  </a:cubicBezTo>
                  <a:cubicBezTo>
                    <a:pt x="3" y="25"/>
                    <a:pt x="0" y="22"/>
                    <a:pt x="1" y="18"/>
                  </a:cubicBezTo>
                  <a:cubicBezTo>
                    <a:pt x="2" y="17"/>
                    <a:pt x="2" y="16"/>
                    <a:pt x="2" y="15"/>
                  </a:cubicBezTo>
                  <a:cubicBezTo>
                    <a:pt x="3" y="16"/>
                    <a:pt x="3" y="18"/>
                    <a:pt x="3" y="19"/>
                  </a:cubicBezTo>
                  <a:cubicBezTo>
                    <a:pt x="3" y="19"/>
                    <a:pt x="3" y="20"/>
                    <a:pt x="4" y="20"/>
                  </a:cubicBezTo>
                  <a:cubicBezTo>
                    <a:pt x="5" y="22"/>
                    <a:pt x="7" y="23"/>
                    <a:pt x="9" y="24"/>
                  </a:cubicBezTo>
                  <a:cubicBezTo>
                    <a:pt x="9" y="24"/>
                    <a:pt x="9" y="24"/>
                    <a:pt x="9" y="23"/>
                  </a:cubicBezTo>
                  <a:cubicBezTo>
                    <a:pt x="9" y="23"/>
                    <a:pt x="9" y="23"/>
                    <a:pt x="9" y="23"/>
                  </a:cubicBezTo>
                  <a:cubicBezTo>
                    <a:pt x="9" y="22"/>
                    <a:pt x="8" y="22"/>
                    <a:pt x="8" y="21"/>
                  </a:cubicBezTo>
                  <a:cubicBezTo>
                    <a:pt x="8" y="21"/>
                    <a:pt x="7" y="20"/>
                    <a:pt x="6" y="20"/>
                  </a:cubicBezTo>
                  <a:cubicBezTo>
                    <a:pt x="5" y="19"/>
                    <a:pt x="3" y="14"/>
                    <a:pt x="4" y="13"/>
                  </a:cubicBezTo>
                  <a:cubicBezTo>
                    <a:pt x="4" y="13"/>
                    <a:pt x="4" y="12"/>
                    <a:pt x="4" y="12"/>
                  </a:cubicBezTo>
                  <a:cubicBezTo>
                    <a:pt x="5" y="12"/>
                    <a:pt x="5" y="12"/>
                    <a:pt x="5" y="13"/>
                  </a:cubicBezTo>
                  <a:cubicBezTo>
                    <a:pt x="6" y="14"/>
                    <a:pt x="7" y="16"/>
                    <a:pt x="8" y="18"/>
                  </a:cubicBezTo>
                  <a:cubicBezTo>
                    <a:pt x="9" y="18"/>
                    <a:pt x="10" y="19"/>
                    <a:pt x="11" y="20"/>
                  </a:cubicBezTo>
                  <a:cubicBezTo>
                    <a:pt x="11" y="20"/>
                    <a:pt x="11" y="20"/>
                    <a:pt x="12" y="20"/>
                  </a:cubicBezTo>
                  <a:cubicBezTo>
                    <a:pt x="13" y="19"/>
                    <a:pt x="14" y="19"/>
                    <a:pt x="16" y="19"/>
                  </a:cubicBezTo>
                  <a:cubicBezTo>
                    <a:pt x="16" y="19"/>
                    <a:pt x="17" y="19"/>
                    <a:pt x="17" y="19"/>
                  </a:cubicBezTo>
                  <a:cubicBezTo>
                    <a:pt x="17" y="18"/>
                    <a:pt x="15" y="17"/>
                    <a:pt x="15" y="17"/>
                  </a:cubicBezTo>
                  <a:cubicBezTo>
                    <a:pt x="14" y="16"/>
                    <a:pt x="14" y="16"/>
                    <a:pt x="14" y="16"/>
                  </a:cubicBezTo>
                  <a:cubicBezTo>
                    <a:pt x="16" y="14"/>
                    <a:pt x="17" y="16"/>
                    <a:pt x="19" y="18"/>
                  </a:cubicBezTo>
                  <a:cubicBezTo>
                    <a:pt x="20" y="19"/>
                    <a:pt x="20" y="19"/>
                    <a:pt x="21" y="20"/>
                  </a:cubicBezTo>
                  <a:cubicBezTo>
                    <a:pt x="22" y="20"/>
                    <a:pt x="23" y="21"/>
                    <a:pt x="24" y="20"/>
                  </a:cubicBezTo>
                  <a:cubicBezTo>
                    <a:pt x="24" y="19"/>
                    <a:pt x="24" y="19"/>
                    <a:pt x="24" y="18"/>
                  </a:cubicBezTo>
                  <a:cubicBezTo>
                    <a:pt x="24" y="15"/>
                    <a:pt x="20" y="12"/>
                    <a:pt x="17" y="12"/>
                  </a:cubicBezTo>
                  <a:cubicBezTo>
                    <a:pt x="16" y="11"/>
                    <a:pt x="14" y="10"/>
                    <a:pt x="14" y="12"/>
                  </a:cubicBezTo>
                  <a:cubicBezTo>
                    <a:pt x="14" y="12"/>
                    <a:pt x="13" y="14"/>
                    <a:pt x="13" y="14"/>
                  </a:cubicBezTo>
                  <a:cubicBezTo>
                    <a:pt x="12" y="14"/>
                    <a:pt x="11" y="14"/>
                    <a:pt x="10" y="14"/>
                  </a:cubicBezTo>
                  <a:cubicBezTo>
                    <a:pt x="10" y="14"/>
                    <a:pt x="10" y="14"/>
                    <a:pt x="10" y="14"/>
                  </a:cubicBezTo>
                  <a:cubicBezTo>
                    <a:pt x="10" y="13"/>
                    <a:pt x="10" y="13"/>
                    <a:pt x="10" y="12"/>
                  </a:cubicBezTo>
                  <a:cubicBezTo>
                    <a:pt x="10" y="12"/>
                    <a:pt x="9" y="12"/>
                    <a:pt x="9" y="11"/>
                  </a:cubicBezTo>
                  <a:cubicBezTo>
                    <a:pt x="9" y="10"/>
                    <a:pt x="13" y="6"/>
                    <a:pt x="14" y="6"/>
                  </a:cubicBezTo>
                  <a:cubicBezTo>
                    <a:pt x="16" y="8"/>
                    <a:pt x="17" y="8"/>
                    <a:pt x="19" y="9"/>
                  </a:cubicBezTo>
                  <a:cubicBezTo>
                    <a:pt x="20" y="9"/>
                    <a:pt x="21" y="10"/>
                    <a:pt x="21" y="10"/>
                  </a:cubicBezTo>
                  <a:cubicBezTo>
                    <a:pt x="23" y="11"/>
                    <a:pt x="24" y="11"/>
                    <a:pt x="26" y="12"/>
                  </a:cubicBezTo>
                  <a:cubicBezTo>
                    <a:pt x="28" y="12"/>
                    <a:pt x="30" y="14"/>
                    <a:pt x="32" y="14"/>
                  </a:cubicBezTo>
                  <a:cubicBezTo>
                    <a:pt x="32" y="14"/>
                    <a:pt x="32" y="14"/>
                    <a:pt x="32" y="14"/>
                  </a:cubicBezTo>
                  <a:cubicBezTo>
                    <a:pt x="32" y="14"/>
                    <a:pt x="32" y="14"/>
                    <a:pt x="32" y="14"/>
                  </a:cubicBezTo>
                  <a:cubicBezTo>
                    <a:pt x="30" y="13"/>
                    <a:pt x="27" y="12"/>
                    <a:pt x="28" y="10"/>
                  </a:cubicBezTo>
                  <a:cubicBezTo>
                    <a:pt x="28" y="8"/>
                    <a:pt x="30" y="8"/>
                    <a:pt x="29" y="6"/>
                  </a:cubicBezTo>
                  <a:cubicBezTo>
                    <a:pt x="30" y="6"/>
                    <a:pt x="30" y="6"/>
                    <a:pt x="30" y="6"/>
                  </a:cubicBezTo>
                  <a:cubicBezTo>
                    <a:pt x="31" y="6"/>
                    <a:pt x="31" y="6"/>
                    <a:pt x="32" y="6"/>
                  </a:cubicBezTo>
                  <a:close/>
                  <a:moveTo>
                    <a:pt x="34" y="0"/>
                  </a:moveTo>
                  <a:cubicBezTo>
                    <a:pt x="34" y="0"/>
                    <a:pt x="34" y="0"/>
                    <a:pt x="34" y="0"/>
                  </a:cubicBezTo>
                  <a:cubicBezTo>
                    <a:pt x="33" y="2"/>
                    <a:pt x="29" y="6"/>
                    <a:pt x="26" y="6"/>
                  </a:cubicBezTo>
                  <a:cubicBezTo>
                    <a:pt x="25" y="4"/>
                    <a:pt x="27" y="2"/>
                    <a:pt x="29" y="0"/>
                  </a:cubicBezTo>
                  <a:cubicBezTo>
                    <a:pt x="30" y="1"/>
                    <a:pt x="32" y="0"/>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6" name="Freeform 47"/>
            <p:cNvSpPr>
              <a:spLocks noEditPoints="1"/>
            </p:cNvSpPr>
            <p:nvPr userDrawn="1"/>
          </p:nvSpPr>
          <p:spPr bwMode="auto">
            <a:xfrm>
              <a:off x="9037717" y="4621498"/>
              <a:ext cx="53975" cy="46038"/>
            </a:xfrm>
            <a:custGeom>
              <a:avLst/>
              <a:gdLst>
                <a:gd name="T0" fmla="*/ 13 w 36"/>
                <a:gd name="T1" fmla="*/ 14 h 30"/>
                <a:gd name="T2" fmla="*/ 10 w 36"/>
                <a:gd name="T3" fmla="*/ 17 h 30"/>
                <a:gd name="T4" fmla="*/ 10 w 36"/>
                <a:gd name="T5" fmla="*/ 17 h 30"/>
                <a:gd name="T6" fmla="*/ 13 w 36"/>
                <a:gd name="T7" fmla="*/ 14 h 30"/>
                <a:gd name="T8" fmla="*/ 13 w 36"/>
                <a:gd name="T9" fmla="*/ 14 h 30"/>
                <a:gd name="T10" fmla="*/ 26 w 36"/>
                <a:gd name="T11" fmla="*/ 1 h 30"/>
                <a:gd name="T12" fmla="*/ 27 w 36"/>
                <a:gd name="T13" fmla="*/ 1 h 30"/>
                <a:gd name="T14" fmla="*/ 25 w 36"/>
                <a:gd name="T15" fmla="*/ 7 h 30"/>
                <a:gd name="T16" fmla="*/ 22 w 36"/>
                <a:gd name="T17" fmla="*/ 10 h 30"/>
                <a:gd name="T18" fmla="*/ 22 w 36"/>
                <a:gd name="T19" fmla="*/ 11 h 30"/>
                <a:gd name="T20" fmla="*/ 25 w 36"/>
                <a:gd name="T21" fmla="*/ 11 h 30"/>
                <a:gd name="T22" fmla="*/ 26 w 36"/>
                <a:gd name="T23" fmla="*/ 10 h 30"/>
                <a:gd name="T24" fmla="*/ 29 w 36"/>
                <a:gd name="T25" fmla="*/ 13 h 30"/>
                <a:gd name="T26" fmla="*/ 28 w 36"/>
                <a:gd name="T27" fmla="*/ 14 h 30"/>
                <a:gd name="T28" fmla="*/ 21 w 36"/>
                <a:gd name="T29" fmla="*/ 14 h 30"/>
                <a:gd name="T30" fmla="*/ 19 w 36"/>
                <a:gd name="T31" fmla="*/ 13 h 30"/>
                <a:gd name="T32" fmla="*/ 16 w 36"/>
                <a:gd name="T33" fmla="*/ 18 h 30"/>
                <a:gd name="T34" fmla="*/ 16 w 36"/>
                <a:gd name="T35" fmla="*/ 18 h 30"/>
                <a:gd name="T36" fmla="*/ 21 w 36"/>
                <a:gd name="T37" fmla="*/ 20 h 30"/>
                <a:gd name="T38" fmla="*/ 20 w 36"/>
                <a:gd name="T39" fmla="*/ 24 h 30"/>
                <a:gd name="T40" fmla="*/ 20 w 36"/>
                <a:gd name="T41" fmla="*/ 27 h 30"/>
                <a:gd name="T42" fmla="*/ 14 w 36"/>
                <a:gd name="T43" fmla="*/ 27 h 30"/>
                <a:gd name="T44" fmla="*/ 15 w 36"/>
                <a:gd name="T45" fmla="*/ 21 h 30"/>
                <a:gd name="T46" fmla="*/ 14 w 36"/>
                <a:gd name="T47" fmla="*/ 21 h 30"/>
                <a:gd name="T48" fmla="*/ 9 w 36"/>
                <a:gd name="T49" fmla="*/ 28 h 30"/>
                <a:gd name="T50" fmla="*/ 9 w 36"/>
                <a:gd name="T51" fmla="*/ 28 h 30"/>
                <a:gd name="T52" fmla="*/ 9 w 36"/>
                <a:gd name="T53" fmla="*/ 22 h 30"/>
                <a:gd name="T54" fmla="*/ 11 w 36"/>
                <a:gd name="T55" fmla="*/ 20 h 30"/>
                <a:gd name="T56" fmla="*/ 8 w 36"/>
                <a:gd name="T57" fmla="*/ 20 h 30"/>
                <a:gd name="T58" fmla="*/ 6 w 36"/>
                <a:gd name="T59" fmla="*/ 21 h 30"/>
                <a:gd name="T60" fmla="*/ 1 w 36"/>
                <a:gd name="T61" fmla="*/ 23 h 30"/>
                <a:gd name="T62" fmla="*/ 0 w 36"/>
                <a:gd name="T63" fmla="*/ 22 h 30"/>
                <a:gd name="T64" fmla="*/ 1 w 36"/>
                <a:gd name="T65" fmla="*/ 19 h 30"/>
                <a:gd name="T66" fmla="*/ 3 w 36"/>
                <a:gd name="T67" fmla="*/ 15 h 30"/>
                <a:gd name="T68" fmla="*/ 13 w 36"/>
                <a:gd name="T69" fmla="*/ 13 h 30"/>
                <a:gd name="T70" fmla="*/ 16 w 36"/>
                <a:gd name="T71" fmla="*/ 14 h 30"/>
                <a:gd name="T72" fmla="*/ 16 w 36"/>
                <a:gd name="T73" fmla="*/ 14 h 30"/>
                <a:gd name="T74" fmla="*/ 16 w 36"/>
                <a:gd name="T75" fmla="*/ 13 h 30"/>
                <a:gd name="T76" fmla="*/ 15 w 36"/>
                <a:gd name="T77" fmla="*/ 13 h 30"/>
                <a:gd name="T78" fmla="*/ 13 w 36"/>
                <a:gd name="T79" fmla="*/ 8 h 30"/>
                <a:gd name="T80" fmla="*/ 13 w 36"/>
                <a:gd name="T81" fmla="*/ 8 h 30"/>
                <a:gd name="T82" fmla="*/ 18 w 36"/>
                <a:gd name="T83" fmla="*/ 11 h 30"/>
                <a:gd name="T84" fmla="*/ 20 w 36"/>
                <a:gd name="T85" fmla="*/ 9 h 30"/>
                <a:gd name="T86" fmla="*/ 21 w 36"/>
                <a:gd name="T87" fmla="*/ 7 h 30"/>
                <a:gd name="T88" fmla="*/ 24 w 36"/>
                <a:gd name="T89" fmla="*/ 4 h 30"/>
                <a:gd name="T90" fmla="*/ 26 w 36"/>
                <a:gd name="T91" fmla="*/ 1 h 30"/>
                <a:gd name="T92" fmla="*/ 26 w 36"/>
                <a:gd name="T93" fmla="*/ 1 h 30"/>
                <a:gd name="T94" fmla="*/ 31 w 36"/>
                <a:gd name="T95" fmla="*/ 3 h 30"/>
                <a:gd name="T96" fmla="*/ 35 w 36"/>
                <a:gd name="T97" fmla="*/ 7 h 30"/>
                <a:gd name="T98" fmla="*/ 36 w 36"/>
                <a:gd name="T99" fmla="*/ 9 h 30"/>
                <a:gd name="T100" fmla="*/ 31 w 36"/>
                <a:gd name="T101" fmla="*/ 10 h 30"/>
                <a:gd name="T102" fmla="*/ 31 w 36"/>
                <a:gd name="T103" fmla="*/ 8 h 30"/>
                <a:gd name="T104" fmla="*/ 30 w 36"/>
                <a:gd name="T105" fmla="*/ 8 h 30"/>
                <a:gd name="T106" fmla="*/ 31 w 36"/>
                <a:gd name="T107" fmla="*/ 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6" h="30">
                  <a:moveTo>
                    <a:pt x="13" y="14"/>
                  </a:moveTo>
                  <a:cubicBezTo>
                    <a:pt x="13" y="14"/>
                    <a:pt x="10" y="16"/>
                    <a:pt x="10" y="17"/>
                  </a:cubicBezTo>
                  <a:cubicBezTo>
                    <a:pt x="10" y="17"/>
                    <a:pt x="10" y="17"/>
                    <a:pt x="10" y="17"/>
                  </a:cubicBezTo>
                  <a:cubicBezTo>
                    <a:pt x="13" y="19"/>
                    <a:pt x="14" y="17"/>
                    <a:pt x="13" y="14"/>
                  </a:cubicBezTo>
                  <a:cubicBezTo>
                    <a:pt x="13" y="14"/>
                    <a:pt x="13" y="14"/>
                    <a:pt x="13" y="14"/>
                  </a:cubicBezTo>
                  <a:close/>
                  <a:moveTo>
                    <a:pt x="26" y="1"/>
                  </a:moveTo>
                  <a:cubicBezTo>
                    <a:pt x="26" y="1"/>
                    <a:pt x="26" y="1"/>
                    <a:pt x="27" y="1"/>
                  </a:cubicBezTo>
                  <a:cubicBezTo>
                    <a:pt x="27" y="2"/>
                    <a:pt x="25" y="6"/>
                    <a:pt x="25" y="7"/>
                  </a:cubicBezTo>
                  <a:cubicBezTo>
                    <a:pt x="24" y="8"/>
                    <a:pt x="22" y="10"/>
                    <a:pt x="22" y="10"/>
                  </a:cubicBezTo>
                  <a:cubicBezTo>
                    <a:pt x="22" y="10"/>
                    <a:pt x="22" y="10"/>
                    <a:pt x="22" y="11"/>
                  </a:cubicBezTo>
                  <a:cubicBezTo>
                    <a:pt x="23" y="12"/>
                    <a:pt x="25" y="12"/>
                    <a:pt x="25" y="11"/>
                  </a:cubicBezTo>
                  <a:cubicBezTo>
                    <a:pt x="26" y="10"/>
                    <a:pt x="25" y="10"/>
                    <a:pt x="26" y="10"/>
                  </a:cubicBezTo>
                  <a:cubicBezTo>
                    <a:pt x="27" y="10"/>
                    <a:pt x="29" y="12"/>
                    <a:pt x="29" y="13"/>
                  </a:cubicBezTo>
                  <a:cubicBezTo>
                    <a:pt x="29" y="13"/>
                    <a:pt x="29" y="14"/>
                    <a:pt x="28" y="14"/>
                  </a:cubicBezTo>
                  <a:cubicBezTo>
                    <a:pt x="25" y="13"/>
                    <a:pt x="23" y="14"/>
                    <a:pt x="21" y="14"/>
                  </a:cubicBezTo>
                  <a:cubicBezTo>
                    <a:pt x="20" y="14"/>
                    <a:pt x="20" y="13"/>
                    <a:pt x="19" y="13"/>
                  </a:cubicBezTo>
                  <a:cubicBezTo>
                    <a:pt x="18" y="14"/>
                    <a:pt x="16" y="17"/>
                    <a:pt x="16" y="18"/>
                  </a:cubicBezTo>
                  <a:cubicBezTo>
                    <a:pt x="16" y="18"/>
                    <a:pt x="16" y="18"/>
                    <a:pt x="16" y="18"/>
                  </a:cubicBezTo>
                  <a:cubicBezTo>
                    <a:pt x="18" y="19"/>
                    <a:pt x="19" y="17"/>
                    <a:pt x="21" y="20"/>
                  </a:cubicBezTo>
                  <a:cubicBezTo>
                    <a:pt x="21" y="22"/>
                    <a:pt x="20" y="22"/>
                    <a:pt x="20" y="24"/>
                  </a:cubicBezTo>
                  <a:cubicBezTo>
                    <a:pt x="19" y="25"/>
                    <a:pt x="20" y="26"/>
                    <a:pt x="20" y="27"/>
                  </a:cubicBezTo>
                  <a:cubicBezTo>
                    <a:pt x="19" y="30"/>
                    <a:pt x="15" y="29"/>
                    <a:pt x="14" y="27"/>
                  </a:cubicBezTo>
                  <a:cubicBezTo>
                    <a:pt x="13" y="26"/>
                    <a:pt x="15" y="22"/>
                    <a:pt x="15" y="21"/>
                  </a:cubicBezTo>
                  <a:cubicBezTo>
                    <a:pt x="14" y="21"/>
                    <a:pt x="14" y="21"/>
                    <a:pt x="14" y="21"/>
                  </a:cubicBezTo>
                  <a:cubicBezTo>
                    <a:pt x="11" y="22"/>
                    <a:pt x="11" y="26"/>
                    <a:pt x="9" y="28"/>
                  </a:cubicBezTo>
                  <a:cubicBezTo>
                    <a:pt x="9" y="28"/>
                    <a:pt x="9" y="28"/>
                    <a:pt x="9" y="28"/>
                  </a:cubicBezTo>
                  <a:cubicBezTo>
                    <a:pt x="8" y="27"/>
                    <a:pt x="9" y="24"/>
                    <a:pt x="9" y="22"/>
                  </a:cubicBezTo>
                  <a:cubicBezTo>
                    <a:pt x="10" y="22"/>
                    <a:pt x="11" y="21"/>
                    <a:pt x="11" y="20"/>
                  </a:cubicBezTo>
                  <a:cubicBezTo>
                    <a:pt x="10" y="20"/>
                    <a:pt x="9" y="19"/>
                    <a:pt x="8" y="20"/>
                  </a:cubicBezTo>
                  <a:cubicBezTo>
                    <a:pt x="7" y="20"/>
                    <a:pt x="7" y="21"/>
                    <a:pt x="6" y="21"/>
                  </a:cubicBezTo>
                  <a:cubicBezTo>
                    <a:pt x="5" y="22"/>
                    <a:pt x="3" y="23"/>
                    <a:pt x="1" y="23"/>
                  </a:cubicBezTo>
                  <a:cubicBezTo>
                    <a:pt x="1" y="23"/>
                    <a:pt x="1" y="22"/>
                    <a:pt x="0" y="22"/>
                  </a:cubicBezTo>
                  <a:cubicBezTo>
                    <a:pt x="1" y="20"/>
                    <a:pt x="1" y="20"/>
                    <a:pt x="1" y="19"/>
                  </a:cubicBezTo>
                  <a:cubicBezTo>
                    <a:pt x="1" y="18"/>
                    <a:pt x="3" y="17"/>
                    <a:pt x="3" y="15"/>
                  </a:cubicBezTo>
                  <a:cubicBezTo>
                    <a:pt x="7" y="15"/>
                    <a:pt x="9" y="13"/>
                    <a:pt x="13" y="13"/>
                  </a:cubicBezTo>
                  <a:cubicBezTo>
                    <a:pt x="14" y="13"/>
                    <a:pt x="15" y="15"/>
                    <a:pt x="16" y="14"/>
                  </a:cubicBezTo>
                  <a:cubicBezTo>
                    <a:pt x="16" y="14"/>
                    <a:pt x="16" y="14"/>
                    <a:pt x="16" y="14"/>
                  </a:cubicBezTo>
                  <a:cubicBezTo>
                    <a:pt x="16" y="14"/>
                    <a:pt x="16" y="14"/>
                    <a:pt x="16" y="13"/>
                  </a:cubicBezTo>
                  <a:cubicBezTo>
                    <a:pt x="15" y="13"/>
                    <a:pt x="15" y="13"/>
                    <a:pt x="15" y="13"/>
                  </a:cubicBezTo>
                  <a:cubicBezTo>
                    <a:pt x="12" y="12"/>
                    <a:pt x="12" y="10"/>
                    <a:pt x="13" y="8"/>
                  </a:cubicBezTo>
                  <a:cubicBezTo>
                    <a:pt x="13" y="8"/>
                    <a:pt x="13" y="8"/>
                    <a:pt x="13" y="8"/>
                  </a:cubicBezTo>
                  <a:cubicBezTo>
                    <a:pt x="14" y="10"/>
                    <a:pt x="17" y="11"/>
                    <a:pt x="18" y="11"/>
                  </a:cubicBezTo>
                  <a:cubicBezTo>
                    <a:pt x="19" y="10"/>
                    <a:pt x="19" y="10"/>
                    <a:pt x="20" y="9"/>
                  </a:cubicBezTo>
                  <a:cubicBezTo>
                    <a:pt x="20" y="8"/>
                    <a:pt x="21" y="8"/>
                    <a:pt x="21" y="7"/>
                  </a:cubicBezTo>
                  <a:cubicBezTo>
                    <a:pt x="22" y="6"/>
                    <a:pt x="23" y="5"/>
                    <a:pt x="24" y="4"/>
                  </a:cubicBezTo>
                  <a:cubicBezTo>
                    <a:pt x="24" y="4"/>
                    <a:pt x="25" y="1"/>
                    <a:pt x="26" y="1"/>
                  </a:cubicBezTo>
                  <a:cubicBezTo>
                    <a:pt x="25" y="0"/>
                    <a:pt x="26" y="1"/>
                    <a:pt x="26" y="1"/>
                  </a:cubicBezTo>
                  <a:close/>
                  <a:moveTo>
                    <a:pt x="31" y="3"/>
                  </a:moveTo>
                  <a:cubicBezTo>
                    <a:pt x="32" y="4"/>
                    <a:pt x="34" y="5"/>
                    <a:pt x="35" y="7"/>
                  </a:cubicBezTo>
                  <a:cubicBezTo>
                    <a:pt x="35" y="8"/>
                    <a:pt x="36" y="9"/>
                    <a:pt x="36" y="9"/>
                  </a:cubicBezTo>
                  <a:cubicBezTo>
                    <a:pt x="35" y="12"/>
                    <a:pt x="32" y="12"/>
                    <a:pt x="31" y="10"/>
                  </a:cubicBezTo>
                  <a:cubicBezTo>
                    <a:pt x="31" y="10"/>
                    <a:pt x="31" y="9"/>
                    <a:pt x="31" y="8"/>
                  </a:cubicBezTo>
                  <a:cubicBezTo>
                    <a:pt x="30" y="8"/>
                    <a:pt x="30" y="8"/>
                    <a:pt x="30" y="8"/>
                  </a:cubicBezTo>
                  <a:cubicBezTo>
                    <a:pt x="31" y="6"/>
                    <a:pt x="29" y="4"/>
                    <a:pt x="31"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7" name="Freeform 48"/>
            <p:cNvSpPr>
              <a:spLocks noEditPoints="1"/>
            </p:cNvSpPr>
            <p:nvPr userDrawn="1"/>
          </p:nvSpPr>
          <p:spPr bwMode="auto">
            <a:xfrm>
              <a:off x="8913891" y="4588168"/>
              <a:ext cx="36513" cy="52388"/>
            </a:xfrm>
            <a:custGeom>
              <a:avLst/>
              <a:gdLst>
                <a:gd name="T0" fmla="*/ 14 w 24"/>
                <a:gd name="T1" fmla="*/ 5 h 34"/>
                <a:gd name="T2" fmla="*/ 14 w 24"/>
                <a:gd name="T3" fmla="*/ 5 h 34"/>
                <a:gd name="T4" fmla="*/ 14 w 24"/>
                <a:gd name="T5" fmla="*/ 5 h 34"/>
                <a:gd name="T6" fmla="*/ 14 w 24"/>
                <a:gd name="T7" fmla="*/ 4 h 34"/>
                <a:gd name="T8" fmla="*/ 14 w 24"/>
                <a:gd name="T9" fmla="*/ 4 h 34"/>
                <a:gd name="T10" fmla="*/ 14 w 24"/>
                <a:gd name="T11" fmla="*/ 4 h 34"/>
                <a:gd name="T12" fmla="*/ 14 w 24"/>
                <a:gd name="T13" fmla="*/ 4 h 34"/>
                <a:gd name="T14" fmla="*/ 20 w 24"/>
                <a:gd name="T15" fmla="*/ 2 h 34"/>
                <a:gd name="T16" fmla="*/ 14 w 24"/>
                <a:gd name="T17" fmla="*/ 7 h 34"/>
                <a:gd name="T18" fmla="*/ 22 w 24"/>
                <a:gd name="T19" fmla="*/ 15 h 34"/>
                <a:gd name="T20" fmla="*/ 16 w 24"/>
                <a:gd name="T21" fmla="*/ 18 h 34"/>
                <a:gd name="T22" fmla="*/ 15 w 24"/>
                <a:gd name="T23" fmla="*/ 23 h 34"/>
                <a:gd name="T24" fmla="*/ 17 w 24"/>
                <a:gd name="T25" fmla="*/ 22 h 34"/>
                <a:gd name="T26" fmla="*/ 24 w 24"/>
                <a:gd name="T27" fmla="*/ 24 h 34"/>
                <a:gd name="T28" fmla="*/ 18 w 24"/>
                <a:gd name="T29" fmla="*/ 26 h 34"/>
                <a:gd name="T30" fmla="*/ 9 w 24"/>
                <a:gd name="T31" fmla="*/ 32 h 34"/>
                <a:gd name="T32" fmla="*/ 16 w 24"/>
                <a:gd name="T33" fmla="*/ 27 h 34"/>
                <a:gd name="T34" fmla="*/ 10 w 24"/>
                <a:gd name="T35" fmla="*/ 29 h 34"/>
                <a:gd name="T36" fmla="*/ 7 w 24"/>
                <a:gd name="T37" fmla="*/ 28 h 34"/>
                <a:gd name="T38" fmla="*/ 14 w 24"/>
                <a:gd name="T39" fmla="*/ 25 h 34"/>
                <a:gd name="T40" fmla="*/ 13 w 24"/>
                <a:gd name="T41" fmla="*/ 24 h 34"/>
                <a:gd name="T42" fmla="*/ 14 w 24"/>
                <a:gd name="T43" fmla="*/ 19 h 34"/>
                <a:gd name="T44" fmla="*/ 9 w 24"/>
                <a:gd name="T45" fmla="*/ 22 h 34"/>
                <a:gd name="T46" fmla="*/ 9 w 24"/>
                <a:gd name="T47" fmla="*/ 20 h 34"/>
                <a:gd name="T48" fmla="*/ 17 w 24"/>
                <a:gd name="T49" fmla="*/ 16 h 34"/>
                <a:gd name="T50" fmla="*/ 14 w 24"/>
                <a:gd name="T51" fmla="*/ 10 h 34"/>
                <a:gd name="T52" fmla="*/ 7 w 24"/>
                <a:gd name="T53" fmla="*/ 17 h 34"/>
                <a:gd name="T54" fmla="*/ 4 w 24"/>
                <a:gd name="T55" fmla="*/ 26 h 34"/>
                <a:gd name="T56" fmla="*/ 2 w 24"/>
                <a:gd name="T57" fmla="*/ 19 h 34"/>
                <a:gd name="T58" fmla="*/ 6 w 24"/>
                <a:gd name="T59" fmla="*/ 12 h 34"/>
                <a:gd name="T60" fmla="*/ 12 w 24"/>
                <a:gd name="T61" fmla="*/ 7 h 34"/>
                <a:gd name="T62" fmla="*/ 8 w 24"/>
                <a:gd name="T63" fmla="*/ 6 h 34"/>
                <a:gd name="T64" fmla="*/ 1 w 24"/>
                <a:gd name="T65" fmla="*/ 3 h 34"/>
                <a:gd name="T66" fmla="*/ 4 w 24"/>
                <a:gd name="T67" fmla="*/ 7 h 34"/>
                <a:gd name="T68" fmla="*/ 0 w 24"/>
                <a:gd name="T69" fmla="*/ 5 h 34"/>
                <a:gd name="T70" fmla="*/ 1 w 24"/>
                <a:gd name="T71" fmla="*/ 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4" h="34">
                  <a:moveTo>
                    <a:pt x="14" y="5"/>
                  </a:moveTo>
                  <a:cubicBezTo>
                    <a:pt x="14" y="5"/>
                    <a:pt x="14" y="5"/>
                    <a:pt x="14" y="5"/>
                  </a:cubicBezTo>
                  <a:cubicBezTo>
                    <a:pt x="14" y="5"/>
                    <a:pt x="14" y="5"/>
                    <a:pt x="14" y="5"/>
                  </a:cubicBezTo>
                  <a:cubicBezTo>
                    <a:pt x="14" y="5"/>
                    <a:pt x="14" y="5"/>
                    <a:pt x="14" y="5"/>
                  </a:cubicBezTo>
                  <a:cubicBezTo>
                    <a:pt x="14" y="5"/>
                    <a:pt x="14" y="5"/>
                    <a:pt x="14" y="5"/>
                  </a:cubicBezTo>
                  <a:cubicBezTo>
                    <a:pt x="14" y="5"/>
                    <a:pt x="14" y="5"/>
                    <a:pt x="14" y="5"/>
                  </a:cubicBezTo>
                  <a:cubicBezTo>
                    <a:pt x="14" y="5"/>
                    <a:pt x="14" y="5"/>
                    <a:pt x="14" y="5"/>
                  </a:cubicBezTo>
                  <a:close/>
                  <a:moveTo>
                    <a:pt x="14" y="4"/>
                  </a:moveTo>
                  <a:cubicBezTo>
                    <a:pt x="14" y="4"/>
                    <a:pt x="14" y="4"/>
                    <a:pt x="14" y="4"/>
                  </a:cubicBezTo>
                  <a:cubicBezTo>
                    <a:pt x="14" y="4"/>
                    <a:pt x="14" y="4"/>
                    <a:pt x="14" y="4"/>
                  </a:cubicBezTo>
                  <a:cubicBezTo>
                    <a:pt x="14" y="4"/>
                    <a:pt x="14" y="4"/>
                    <a:pt x="14" y="4"/>
                  </a:cubicBezTo>
                  <a:cubicBezTo>
                    <a:pt x="14" y="4"/>
                    <a:pt x="14" y="4"/>
                    <a:pt x="14" y="4"/>
                  </a:cubicBezTo>
                  <a:cubicBezTo>
                    <a:pt x="14" y="4"/>
                    <a:pt x="14" y="4"/>
                    <a:pt x="14" y="4"/>
                  </a:cubicBezTo>
                  <a:cubicBezTo>
                    <a:pt x="14" y="4"/>
                    <a:pt x="14" y="4"/>
                    <a:pt x="14" y="4"/>
                  </a:cubicBezTo>
                  <a:close/>
                  <a:moveTo>
                    <a:pt x="16" y="1"/>
                  </a:moveTo>
                  <a:cubicBezTo>
                    <a:pt x="17" y="0"/>
                    <a:pt x="19" y="1"/>
                    <a:pt x="20" y="2"/>
                  </a:cubicBezTo>
                  <a:cubicBezTo>
                    <a:pt x="20" y="2"/>
                    <a:pt x="21" y="2"/>
                    <a:pt x="20" y="2"/>
                  </a:cubicBezTo>
                  <a:cubicBezTo>
                    <a:pt x="20" y="4"/>
                    <a:pt x="16" y="5"/>
                    <a:pt x="14" y="7"/>
                  </a:cubicBezTo>
                  <a:cubicBezTo>
                    <a:pt x="15" y="8"/>
                    <a:pt x="16" y="7"/>
                    <a:pt x="18" y="8"/>
                  </a:cubicBezTo>
                  <a:cubicBezTo>
                    <a:pt x="20" y="8"/>
                    <a:pt x="24" y="12"/>
                    <a:pt x="22" y="15"/>
                  </a:cubicBezTo>
                  <a:cubicBezTo>
                    <a:pt x="21" y="16"/>
                    <a:pt x="20" y="16"/>
                    <a:pt x="19" y="16"/>
                  </a:cubicBezTo>
                  <a:cubicBezTo>
                    <a:pt x="18" y="17"/>
                    <a:pt x="17" y="16"/>
                    <a:pt x="16" y="18"/>
                  </a:cubicBezTo>
                  <a:cubicBezTo>
                    <a:pt x="16" y="18"/>
                    <a:pt x="16" y="19"/>
                    <a:pt x="17" y="20"/>
                  </a:cubicBezTo>
                  <a:cubicBezTo>
                    <a:pt x="16" y="21"/>
                    <a:pt x="16" y="22"/>
                    <a:pt x="15" y="23"/>
                  </a:cubicBezTo>
                  <a:cubicBezTo>
                    <a:pt x="16" y="24"/>
                    <a:pt x="16" y="24"/>
                    <a:pt x="17" y="24"/>
                  </a:cubicBezTo>
                  <a:cubicBezTo>
                    <a:pt x="17" y="23"/>
                    <a:pt x="17" y="23"/>
                    <a:pt x="17" y="22"/>
                  </a:cubicBezTo>
                  <a:cubicBezTo>
                    <a:pt x="18" y="22"/>
                    <a:pt x="21" y="22"/>
                    <a:pt x="22" y="22"/>
                  </a:cubicBezTo>
                  <a:cubicBezTo>
                    <a:pt x="23" y="22"/>
                    <a:pt x="23" y="24"/>
                    <a:pt x="24" y="24"/>
                  </a:cubicBezTo>
                  <a:cubicBezTo>
                    <a:pt x="23" y="25"/>
                    <a:pt x="23" y="25"/>
                    <a:pt x="23" y="26"/>
                  </a:cubicBezTo>
                  <a:cubicBezTo>
                    <a:pt x="21" y="27"/>
                    <a:pt x="20" y="24"/>
                    <a:pt x="18" y="26"/>
                  </a:cubicBezTo>
                  <a:cubicBezTo>
                    <a:pt x="17" y="27"/>
                    <a:pt x="19" y="29"/>
                    <a:pt x="19" y="31"/>
                  </a:cubicBezTo>
                  <a:cubicBezTo>
                    <a:pt x="18" y="34"/>
                    <a:pt x="11" y="34"/>
                    <a:pt x="9" y="32"/>
                  </a:cubicBezTo>
                  <a:cubicBezTo>
                    <a:pt x="9" y="32"/>
                    <a:pt x="9" y="32"/>
                    <a:pt x="9" y="32"/>
                  </a:cubicBezTo>
                  <a:cubicBezTo>
                    <a:pt x="12" y="30"/>
                    <a:pt x="16" y="30"/>
                    <a:pt x="16" y="27"/>
                  </a:cubicBezTo>
                  <a:cubicBezTo>
                    <a:pt x="16" y="27"/>
                    <a:pt x="16" y="27"/>
                    <a:pt x="16" y="27"/>
                  </a:cubicBezTo>
                  <a:cubicBezTo>
                    <a:pt x="14" y="27"/>
                    <a:pt x="12" y="29"/>
                    <a:pt x="10" y="29"/>
                  </a:cubicBezTo>
                  <a:cubicBezTo>
                    <a:pt x="10" y="29"/>
                    <a:pt x="8" y="29"/>
                    <a:pt x="8" y="29"/>
                  </a:cubicBezTo>
                  <a:cubicBezTo>
                    <a:pt x="8" y="28"/>
                    <a:pt x="7" y="28"/>
                    <a:pt x="7" y="28"/>
                  </a:cubicBezTo>
                  <a:cubicBezTo>
                    <a:pt x="7" y="28"/>
                    <a:pt x="7" y="28"/>
                    <a:pt x="7" y="28"/>
                  </a:cubicBezTo>
                  <a:cubicBezTo>
                    <a:pt x="9" y="27"/>
                    <a:pt x="14" y="26"/>
                    <a:pt x="14" y="25"/>
                  </a:cubicBezTo>
                  <a:cubicBezTo>
                    <a:pt x="14" y="24"/>
                    <a:pt x="14" y="24"/>
                    <a:pt x="14" y="24"/>
                  </a:cubicBezTo>
                  <a:cubicBezTo>
                    <a:pt x="14" y="24"/>
                    <a:pt x="13" y="24"/>
                    <a:pt x="13" y="24"/>
                  </a:cubicBezTo>
                  <a:cubicBezTo>
                    <a:pt x="13" y="23"/>
                    <a:pt x="13" y="22"/>
                    <a:pt x="13" y="22"/>
                  </a:cubicBezTo>
                  <a:cubicBezTo>
                    <a:pt x="13" y="21"/>
                    <a:pt x="14" y="20"/>
                    <a:pt x="14" y="19"/>
                  </a:cubicBezTo>
                  <a:cubicBezTo>
                    <a:pt x="14" y="19"/>
                    <a:pt x="14" y="19"/>
                    <a:pt x="13" y="19"/>
                  </a:cubicBezTo>
                  <a:cubicBezTo>
                    <a:pt x="12" y="18"/>
                    <a:pt x="10" y="21"/>
                    <a:pt x="9" y="22"/>
                  </a:cubicBezTo>
                  <a:cubicBezTo>
                    <a:pt x="9" y="22"/>
                    <a:pt x="9" y="22"/>
                    <a:pt x="9" y="22"/>
                  </a:cubicBezTo>
                  <a:cubicBezTo>
                    <a:pt x="9" y="22"/>
                    <a:pt x="9" y="21"/>
                    <a:pt x="9" y="20"/>
                  </a:cubicBezTo>
                  <a:cubicBezTo>
                    <a:pt x="9" y="18"/>
                    <a:pt x="12" y="16"/>
                    <a:pt x="14" y="17"/>
                  </a:cubicBezTo>
                  <a:cubicBezTo>
                    <a:pt x="15" y="17"/>
                    <a:pt x="16" y="16"/>
                    <a:pt x="17" y="16"/>
                  </a:cubicBezTo>
                  <a:cubicBezTo>
                    <a:pt x="17" y="15"/>
                    <a:pt x="18" y="14"/>
                    <a:pt x="18" y="14"/>
                  </a:cubicBezTo>
                  <a:cubicBezTo>
                    <a:pt x="19" y="11"/>
                    <a:pt x="16" y="10"/>
                    <a:pt x="14" y="10"/>
                  </a:cubicBezTo>
                  <a:cubicBezTo>
                    <a:pt x="12" y="10"/>
                    <a:pt x="10" y="12"/>
                    <a:pt x="10" y="13"/>
                  </a:cubicBezTo>
                  <a:cubicBezTo>
                    <a:pt x="9" y="14"/>
                    <a:pt x="8" y="16"/>
                    <a:pt x="7" y="17"/>
                  </a:cubicBezTo>
                  <a:cubicBezTo>
                    <a:pt x="6" y="18"/>
                    <a:pt x="6" y="19"/>
                    <a:pt x="5" y="20"/>
                  </a:cubicBezTo>
                  <a:cubicBezTo>
                    <a:pt x="4" y="22"/>
                    <a:pt x="5" y="24"/>
                    <a:pt x="4" y="26"/>
                  </a:cubicBezTo>
                  <a:cubicBezTo>
                    <a:pt x="1" y="26"/>
                    <a:pt x="0" y="24"/>
                    <a:pt x="0" y="21"/>
                  </a:cubicBezTo>
                  <a:cubicBezTo>
                    <a:pt x="0" y="21"/>
                    <a:pt x="1" y="20"/>
                    <a:pt x="2" y="19"/>
                  </a:cubicBezTo>
                  <a:cubicBezTo>
                    <a:pt x="2" y="18"/>
                    <a:pt x="3" y="17"/>
                    <a:pt x="3" y="16"/>
                  </a:cubicBezTo>
                  <a:cubicBezTo>
                    <a:pt x="4" y="15"/>
                    <a:pt x="5" y="14"/>
                    <a:pt x="6" y="12"/>
                  </a:cubicBezTo>
                  <a:cubicBezTo>
                    <a:pt x="8" y="11"/>
                    <a:pt x="11" y="9"/>
                    <a:pt x="12" y="7"/>
                  </a:cubicBezTo>
                  <a:cubicBezTo>
                    <a:pt x="12" y="7"/>
                    <a:pt x="12" y="7"/>
                    <a:pt x="12" y="7"/>
                  </a:cubicBezTo>
                  <a:cubicBezTo>
                    <a:pt x="10" y="7"/>
                    <a:pt x="8" y="7"/>
                    <a:pt x="8" y="6"/>
                  </a:cubicBezTo>
                  <a:cubicBezTo>
                    <a:pt x="8" y="6"/>
                    <a:pt x="8" y="6"/>
                    <a:pt x="8" y="6"/>
                  </a:cubicBezTo>
                  <a:cubicBezTo>
                    <a:pt x="12" y="4"/>
                    <a:pt x="14" y="2"/>
                    <a:pt x="16" y="1"/>
                  </a:cubicBezTo>
                  <a:close/>
                  <a:moveTo>
                    <a:pt x="1" y="3"/>
                  </a:moveTo>
                  <a:cubicBezTo>
                    <a:pt x="2" y="3"/>
                    <a:pt x="2" y="3"/>
                    <a:pt x="2" y="3"/>
                  </a:cubicBezTo>
                  <a:cubicBezTo>
                    <a:pt x="2" y="4"/>
                    <a:pt x="4" y="7"/>
                    <a:pt x="4" y="7"/>
                  </a:cubicBezTo>
                  <a:cubicBezTo>
                    <a:pt x="4" y="9"/>
                    <a:pt x="5" y="9"/>
                    <a:pt x="4" y="10"/>
                  </a:cubicBezTo>
                  <a:cubicBezTo>
                    <a:pt x="1" y="10"/>
                    <a:pt x="0" y="9"/>
                    <a:pt x="0" y="5"/>
                  </a:cubicBezTo>
                  <a:cubicBezTo>
                    <a:pt x="0" y="4"/>
                    <a:pt x="0" y="4"/>
                    <a:pt x="0" y="3"/>
                  </a:cubicBezTo>
                  <a:cubicBezTo>
                    <a:pt x="0" y="3"/>
                    <a:pt x="1" y="3"/>
                    <a:pt x="1"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8" name="Freeform 49"/>
            <p:cNvSpPr>
              <a:spLocks noEditPoints="1"/>
            </p:cNvSpPr>
            <p:nvPr userDrawn="1"/>
          </p:nvSpPr>
          <p:spPr bwMode="auto">
            <a:xfrm>
              <a:off x="8971042" y="4589759"/>
              <a:ext cx="50800" cy="52388"/>
            </a:xfrm>
            <a:custGeom>
              <a:avLst/>
              <a:gdLst>
                <a:gd name="T0" fmla="*/ 17 w 34"/>
                <a:gd name="T1" fmla="*/ 16 h 34"/>
                <a:gd name="T2" fmla="*/ 20 w 34"/>
                <a:gd name="T3" fmla="*/ 27 h 34"/>
                <a:gd name="T4" fmla="*/ 18 w 34"/>
                <a:gd name="T5" fmla="*/ 21 h 34"/>
                <a:gd name="T6" fmla="*/ 20 w 34"/>
                <a:gd name="T7" fmla="*/ 21 h 34"/>
                <a:gd name="T8" fmla="*/ 25 w 34"/>
                <a:gd name="T9" fmla="*/ 18 h 34"/>
                <a:gd name="T10" fmla="*/ 22 w 34"/>
                <a:gd name="T11" fmla="*/ 20 h 34"/>
                <a:gd name="T12" fmla="*/ 21 w 34"/>
                <a:gd name="T13" fmla="*/ 14 h 34"/>
                <a:gd name="T14" fmla="*/ 28 w 34"/>
                <a:gd name="T15" fmla="*/ 6 h 34"/>
                <a:gd name="T16" fmla="*/ 26 w 34"/>
                <a:gd name="T17" fmla="*/ 10 h 34"/>
                <a:gd name="T18" fmla="*/ 28 w 34"/>
                <a:gd name="T19" fmla="*/ 6 h 34"/>
                <a:gd name="T20" fmla="*/ 26 w 34"/>
                <a:gd name="T21" fmla="*/ 0 h 34"/>
                <a:gd name="T22" fmla="*/ 28 w 34"/>
                <a:gd name="T23" fmla="*/ 5 h 34"/>
                <a:gd name="T24" fmla="*/ 34 w 34"/>
                <a:gd name="T25" fmla="*/ 9 h 34"/>
                <a:gd name="T26" fmla="*/ 28 w 34"/>
                <a:gd name="T27" fmla="*/ 13 h 34"/>
                <a:gd name="T28" fmla="*/ 28 w 34"/>
                <a:gd name="T29" fmla="*/ 17 h 34"/>
                <a:gd name="T30" fmla="*/ 27 w 34"/>
                <a:gd name="T31" fmla="*/ 25 h 34"/>
                <a:gd name="T32" fmla="*/ 32 w 34"/>
                <a:gd name="T33" fmla="*/ 31 h 34"/>
                <a:gd name="T34" fmla="*/ 26 w 34"/>
                <a:gd name="T35" fmla="*/ 30 h 34"/>
                <a:gd name="T36" fmla="*/ 22 w 34"/>
                <a:gd name="T37" fmla="*/ 30 h 34"/>
                <a:gd name="T38" fmla="*/ 15 w 34"/>
                <a:gd name="T39" fmla="*/ 29 h 34"/>
                <a:gd name="T40" fmla="*/ 13 w 34"/>
                <a:gd name="T41" fmla="*/ 26 h 34"/>
                <a:gd name="T42" fmla="*/ 13 w 34"/>
                <a:gd name="T43" fmla="*/ 31 h 34"/>
                <a:gd name="T44" fmla="*/ 10 w 34"/>
                <a:gd name="T45" fmla="*/ 27 h 34"/>
                <a:gd name="T46" fmla="*/ 8 w 34"/>
                <a:gd name="T47" fmla="*/ 23 h 34"/>
                <a:gd name="T48" fmla="*/ 2 w 34"/>
                <a:gd name="T49" fmla="*/ 19 h 34"/>
                <a:gd name="T50" fmla="*/ 4 w 34"/>
                <a:gd name="T51" fmla="*/ 16 h 34"/>
                <a:gd name="T52" fmla="*/ 13 w 34"/>
                <a:gd name="T53" fmla="*/ 15 h 34"/>
                <a:gd name="T54" fmla="*/ 16 w 34"/>
                <a:gd name="T55" fmla="*/ 9 h 34"/>
                <a:gd name="T56" fmla="*/ 11 w 34"/>
                <a:gd name="T57" fmla="*/ 7 h 34"/>
                <a:gd name="T58" fmla="*/ 10 w 34"/>
                <a:gd name="T59" fmla="*/ 5 h 34"/>
                <a:gd name="T60" fmla="*/ 12 w 34"/>
                <a:gd name="T61" fmla="*/ 6 h 34"/>
                <a:gd name="T62" fmla="*/ 20 w 34"/>
                <a:gd name="T63" fmla="*/ 0 h 34"/>
                <a:gd name="T64" fmla="*/ 23 w 34"/>
                <a:gd name="T65" fmla="*/ 1 h 34"/>
                <a:gd name="T66" fmla="*/ 17 w 34"/>
                <a:gd name="T67" fmla="*/ 11 h 34"/>
                <a:gd name="T68" fmla="*/ 19 w 34"/>
                <a:gd name="T69" fmla="*/ 11 h 34"/>
                <a:gd name="T70" fmla="*/ 23 w 34"/>
                <a:gd name="T71" fmla="*/ 7 h 34"/>
                <a:gd name="T72" fmla="*/ 26 w 34"/>
                <a:gd name="T73"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4" h="34">
                  <a:moveTo>
                    <a:pt x="21" y="13"/>
                  </a:moveTo>
                  <a:cubicBezTo>
                    <a:pt x="19" y="14"/>
                    <a:pt x="18" y="15"/>
                    <a:pt x="17" y="16"/>
                  </a:cubicBezTo>
                  <a:cubicBezTo>
                    <a:pt x="16" y="18"/>
                    <a:pt x="12" y="21"/>
                    <a:pt x="14" y="24"/>
                  </a:cubicBezTo>
                  <a:cubicBezTo>
                    <a:pt x="15" y="26"/>
                    <a:pt x="17" y="28"/>
                    <a:pt x="20" y="27"/>
                  </a:cubicBezTo>
                  <a:cubicBezTo>
                    <a:pt x="20" y="27"/>
                    <a:pt x="20" y="27"/>
                    <a:pt x="21" y="27"/>
                  </a:cubicBezTo>
                  <a:cubicBezTo>
                    <a:pt x="20" y="25"/>
                    <a:pt x="19" y="22"/>
                    <a:pt x="18" y="21"/>
                  </a:cubicBezTo>
                  <a:cubicBezTo>
                    <a:pt x="18" y="21"/>
                    <a:pt x="18" y="21"/>
                    <a:pt x="18" y="21"/>
                  </a:cubicBezTo>
                  <a:cubicBezTo>
                    <a:pt x="19" y="21"/>
                    <a:pt x="20" y="21"/>
                    <a:pt x="20" y="21"/>
                  </a:cubicBezTo>
                  <a:cubicBezTo>
                    <a:pt x="21" y="22"/>
                    <a:pt x="24" y="24"/>
                    <a:pt x="24" y="23"/>
                  </a:cubicBezTo>
                  <a:cubicBezTo>
                    <a:pt x="25" y="22"/>
                    <a:pt x="26" y="19"/>
                    <a:pt x="25" y="18"/>
                  </a:cubicBezTo>
                  <a:cubicBezTo>
                    <a:pt x="25" y="18"/>
                    <a:pt x="25" y="18"/>
                    <a:pt x="24" y="18"/>
                  </a:cubicBezTo>
                  <a:cubicBezTo>
                    <a:pt x="24" y="18"/>
                    <a:pt x="23" y="19"/>
                    <a:pt x="22" y="20"/>
                  </a:cubicBezTo>
                  <a:cubicBezTo>
                    <a:pt x="22" y="20"/>
                    <a:pt x="22" y="19"/>
                    <a:pt x="21" y="19"/>
                  </a:cubicBezTo>
                  <a:cubicBezTo>
                    <a:pt x="21" y="17"/>
                    <a:pt x="21" y="16"/>
                    <a:pt x="21" y="14"/>
                  </a:cubicBezTo>
                  <a:cubicBezTo>
                    <a:pt x="22" y="13"/>
                    <a:pt x="21" y="13"/>
                    <a:pt x="21" y="13"/>
                  </a:cubicBezTo>
                  <a:close/>
                  <a:moveTo>
                    <a:pt x="28" y="6"/>
                  </a:moveTo>
                  <a:cubicBezTo>
                    <a:pt x="28" y="7"/>
                    <a:pt x="26" y="9"/>
                    <a:pt x="26" y="10"/>
                  </a:cubicBezTo>
                  <a:cubicBezTo>
                    <a:pt x="26" y="10"/>
                    <a:pt x="26" y="10"/>
                    <a:pt x="26" y="10"/>
                  </a:cubicBezTo>
                  <a:cubicBezTo>
                    <a:pt x="27" y="10"/>
                    <a:pt x="30" y="9"/>
                    <a:pt x="30" y="9"/>
                  </a:cubicBezTo>
                  <a:cubicBezTo>
                    <a:pt x="30" y="8"/>
                    <a:pt x="29" y="7"/>
                    <a:pt x="28" y="6"/>
                  </a:cubicBezTo>
                  <a:cubicBezTo>
                    <a:pt x="28" y="6"/>
                    <a:pt x="28" y="6"/>
                    <a:pt x="28" y="6"/>
                  </a:cubicBezTo>
                  <a:close/>
                  <a:moveTo>
                    <a:pt x="26" y="0"/>
                  </a:moveTo>
                  <a:cubicBezTo>
                    <a:pt x="28" y="1"/>
                    <a:pt x="29" y="1"/>
                    <a:pt x="29" y="3"/>
                  </a:cubicBezTo>
                  <a:cubicBezTo>
                    <a:pt x="29" y="3"/>
                    <a:pt x="28" y="4"/>
                    <a:pt x="28" y="5"/>
                  </a:cubicBezTo>
                  <a:cubicBezTo>
                    <a:pt x="29" y="7"/>
                    <a:pt x="32" y="7"/>
                    <a:pt x="34" y="8"/>
                  </a:cubicBezTo>
                  <a:cubicBezTo>
                    <a:pt x="34" y="9"/>
                    <a:pt x="34" y="9"/>
                    <a:pt x="34" y="9"/>
                  </a:cubicBezTo>
                  <a:cubicBezTo>
                    <a:pt x="32" y="11"/>
                    <a:pt x="30" y="11"/>
                    <a:pt x="29" y="11"/>
                  </a:cubicBezTo>
                  <a:cubicBezTo>
                    <a:pt x="28" y="12"/>
                    <a:pt x="28" y="12"/>
                    <a:pt x="28" y="13"/>
                  </a:cubicBezTo>
                  <a:cubicBezTo>
                    <a:pt x="26" y="13"/>
                    <a:pt x="25" y="13"/>
                    <a:pt x="24" y="15"/>
                  </a:cubicBezTo>
                  <a:cubicBezTo>
                    <a:pt x="25" y="16"/>
                    <a:pt x="28" y="16"/>
                    <a:pt x="28" y="17"/>
                  </a:cubicBezTo>
                  <a:cubicBezTo>
                    <a:pt x="28" y="18"/>
                    <a:pt x="28" y="21"/>
                    <a:pt x="28" y="22"/>
                  </a:cubicBezTo>
                  <a:cubicBezTo>
                    <a:pt x="27" y="23"/>
                    <a:pt x="26" y="24"/>
                    <a:pt x="27" y="25"/>
                  </a:cubicBezTo>
                  <a:cubicBezTo>
                    <a:pt x="27" y="26"/>
                    <a:pt x="29" y="26"/>
                    <a:pt x="30" y="27"/>
                  </a:cubicBezTo>
                  <a:cubicBezTo>
                    <a:pt x="31" y="28"/>
                    <a:pt x="32" y="29"/>
                    <a:pt x="32" y="31"/>
                  </a:cubicBezTo>
                  <a:cubicBezTo>
                    <a:pt x="32" y="32"/>
                    <a:pt x="30" y="34"/>
                    <a:pt x="28" y="33"/>
                  </a:cubicBezTo>
                  <a:cubicBezTo>
                    <a:pt x="27" y="33"/>
                    <a:pt x="26" y="31"/>
                    <a:pt x="26" y="30"/>
                  </a:cubicBezTo>
                  <a:cubicBezTo>
                    <a:pt x="25" y="30"/>
                    <a:pt x="25" y="30"/>
                    <a:pt x="24" y="29"/>
                  </a:cubicBezTo>
                  <a:cubicBezTo>
                    <a:pt x="24" y="29"/>
                    <a:pt x="22" y="30"/>
                    <a:pt x="22" y="30"/>
                  </a:cubicBezTo>
                  <a:cubicBezTo>
                    <a:pt x="21" y="30"/>
                    <a:pt x="21" y="30"/>
                    <a:pt x="20" y="30"/>
                  </a:cubicBezTo>
                  <a:cubicBezTo>
                    <a:pt x="19" y="30"/>
                    <a:pt x="17" y="30"/>
                    <a:pt x="15" y="29"/>
                  </a:cubicBezTo>
                  <a:cubicBezTo>
                    <a:pt x="15" y="28"/>
                    <a:pt x="14" y="27"/>
                    <a:pt x="14" y="26"/>
                  </a:cubicBezTo>
                  <a:cubicBezTo>
                    <a:pt x="14" y="26"/>
                    <a:pt x="14" y="26"/>
                    <a:pt x="13" y="26"/>
                  </a:cubicBezTo>
                  <a:cubicBezTo>
                    <a:pt x="13" y="26"/>
                    <a:pt x="13" y="26"/>
                    <a:pt x="13" y="26"/>
                  </a:cubicBezTo>
                  <a:cubicBezTo>
                    <a:pt x="13" y="27"/>
                    <a:pt x="14" y="31"/>
                    <a:pt x="13" y="31"/>
                  </a:cubicBezTo>
                  <a:cubicBezTo>
                    <a:pt x="12" y="31"/>
                    <a:pt x="12" y="30"/>
                    <a:pt x="11" y="30"/>
                  </a:cubicBezTo>
                  <a:cubicBezTo>
                    <a:pt x="10" y="29"/>
                    <a:pt x="11" y="28"/>
                    <a:pt x="10" y="27"/>
                  </a:cubicBezTo>
                  <a:cubicBezTo>
                    <a:pt x="10" y="26"/>
                    <a:pt x="9" y="25"/>
                    <a:pt x="9" y="25"/>
                  </a:cubicBezTo>
                  <a:cubicBezTo>
                    <a:pt x="8" y="24"/>
                    <a:pt x="9" y="23"/>
                    <a:pt x="8" y="23"/>
                  </a:cubicBezTo>
                  <a:cubicBezTo>
                    <a:pt x="8" y="23"/>
                    <a:pt x="4" y="24"/>
                    <a:pt x="3" y="23"/>
                  </a:cubicBezTo>
                  <a:cubicBezTo>
                    <a:pt x="2" y="23"/>
                    <a:pt x="0" y="21"/>
                    <a:pt x="2" y="19"/>
                  </a:cubicBezTo>
                  <a:cubicBezTo>
                    <a:pt x="2" y="19"/>
                    <a:pt x="3" y="19"/>
                    <a:pt x="3" y="18"/>
                  </a:cubicBezTo>
                  <a:cubicBezTo>
                    <a:pt x="4" y="18"/>
                    <a:pt x="3" y="17"/>
                    <a:pt x="4" y="16"/>
                  </a:cubicBezTo>
                  <a:cubicBezTo>
                    <a:pt x="4" y="16"/>
                    <a:pt x="6" y="17"/>
                    <a:pt x="6" y="17"/>
                  </a:cubicBezTo>
                  <a:cubicBezTo>
                    <a:pt x="8" y="17"/>
                    <a:pt x="12" y="16"/>
                    <a:pt x="13" y="15"/>
                  </a:cubicBezTo>
                  <a:cubicBezTo>
                    <a:pt x="13" y="14"/>
                    <a:pt x="14" y="12"/>
                    <a:pt x="14" y="11"/>
                  </a:cubicBezTo>
                  <a:cubicBezTo>
                    <a:pt x="14" y="10"/>
                    <a:pt x="15" y="10"/>
                    <a:pt x="16" y="9"/>
                  </a:cubicBezTo>
                  <a:cubicBezTo>
                    <a:pt x="16" y="9"/>
                    <a:pt x="16" y="9"/>
                    <a:pt x="15" y="8"/>
                  </a:cubicBezTo>
                  <a:cubicBezTo>
                    <a:pt x="14" y="8"/>
                    <a:pt x="13" y="8"/>
                    <a:pt x="11" y="7"/>
                  </a:cubicBezTo>
                  <a:cubicBezTo>
                    <a:pt x="11" y="7"/>
                    <a:pt x="11" y="7"/>
                    <a:pt x="10" y="6"/>
                  </a:cubicBezTo>
                  <a:cubicBezTo>
                    <a:pt x="10" y="6"/>
                    <a:pt x="10" y="6"/>
                    <a:pt x="10" y="5"/>
                  </a:cubicBezTo>
                  <a:cubicBezTo>
                    <a:pt x="10" y="5"/>
                    <a:pt x="10" y="5"/>
                    <a:pt x="11" y="5"/>
                  </a:cubicBezTo>
                  <a:cubicBezTo>
                    <a:pt x="12" y="5"/>
                    <a:pt x="12" y="6"/>
                    <a:pt x="12" y="6"/>
                  </a:cubicBezTo>
                  <a:cubicBezTo>
                    <a:pt x="13" y="6"/>
                    <a:pt x="17" y="5"/>
                    <a:pt x="17" y="4"/>
                  </a:cubicBezTo>
                  <a:cubicBezTo>
                    <a:pt x="18" y="3"/>
                    <a:pt x="18" y="1"/>
                    <a:pt x="20" y="0"/>
                  </a:cubicBezTo>
                  <a:cubicBezTo>
                    <a:pt x="21" y="0"/>
                    <a:pt x="22" y="0"/>
                    <a:pt x="23" y="1"/>
                  </a:cubicBezTo>
                  <a:cubicBezTo>
                    <a:pt x="23" y="1"/>
                    <a:pt x="23" y="1"/>
                    <a:pt x="23" y="1"/>
                  </a:cubicBezTo>
                  <a:cubicBezTo>
                    <a:pt x="22" y="3"/>
                    <a:pt x="21" y="3"/>
                    <a:pt x="20" y="5"/>
                  </a:cubicBezTo>
                  <a:cubicBezTo>
                    <a:pt x="18" y="6"/>
                    <a:pt x="18" y="9"/>
                    <a:pt x="17" y="11"/>
                  </a:cubicBezTo>
                  <a:cubicBezTo>
                    <a:pt x="17" y="11"/>
                    <a:pt x="16" y="12"/>
                    <a:pt x="16" y="13"/>
                  </a:cubicBezTo>
                  <a:cubicBezTo>
                    <a:pt x="18" y="13"/>
                    <a:pt x="18" y="11"/>
                    <a:pt x="19" y="11"/>
                  </a:cubicBezTo>
                  <a:cubicBezTo>
                    <a:pt x="20" y="11"/>
                    <a:pt x="22" y="11"/>
                    <a:pt x="22" y="10"/>
                  </a:cubicBezTo>
                  <a:cubicBezTo>
                    <a:pt x="23" y="9"/>
                    <a:pt x="22" y="8"/>
                    <a:pt x="23" y="7"/>
                  </a:cubicBezTo>
                  <a:cubicBezTo>
                    <a:pt x="24" y="6"/>
                    <a:pt x="24" y="4"/>
                    <a:pt x="25" y="3"/>
                  </a:cubicBezTo>
                  <a:cubicBezTo>
                    <a:pt x="26" y="2"/>
                    <a:pt x="25" y="1"/>
                    <a:pt x="2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9" name="Freeform 50"/>
            <p:cNvSpPr>
              <a:spLocks noEditPoints="1"/>
            </p:cNvSpPr>
            <p:nvPr userDrawn="1"/>
          </p:nvSpPr>
          <p:spPr bwMode="auto">
            <a:xfrm>
              <a:off x="8756730" y="4715171"/>
              <a:ext cx="52389" cy="44450"/>
            </a:xfrm>
            <a:custGeom>
              <a:avLst/>
              <a:gdLst>
                <a:gd name="T0" fmla="*/ 15 w 35"/>
                <a:gd name="T1" fmla="*/ 20 h 30"/>
                <a:gd name="T2" fmla="*/ 16 w 35"/>
                <a:gd name="T3" fmla="*/ 24 h 30"/>
                <a:gd name="T4" fmla="*/ 18 w 35"/>
                <a:gd name="T5" fmla="*/ 23 h 30"/>
                <a:gd name="T6" fmla="*/ 20 w 35"/>
                <a:gd name="T7" fmla="*/ 24 h 30"/>
                <a:gd name="T8" fmla="*/ 20 w 35"/>
                <a:gd name="T9" fmla="*/ 24 h 30"/>
                <a:gd name="T10" fmla="*/ 21 w 35"/>
                <a:gd name="T11" fmla="*/ 22 h 30"/>
                <a:gd name="T12" fmla="*/ 16 w 35"/>
                <a:gd name="T13" fmla="*/ 20 h 30"/>
                <a:gd name="T14" fmla="*/ 15 w 35"/>
                <a:gd name="T15" fmla="*/ 20 h 30"/>
                <a:gd name="T16" fmla="*/ 14 w 35"/>
                <a:gd name="T17" fmla="*/ 7 h 30"/>
                <a:gd name="T18" fmla="*/ 16 w 35"/>
                <a:gd name="T19" fmla="*/ 13 h 30"/>
                <a:gd name="T20" fmla="*/ 18 w 35"/>
                <a:gd name="T21" fmla="*/ 13 h 30"/>
                <a:gd name="T22" fmla="*/ 18 w 35"/>
                <a:gd name="T23" fmla="*/ 13 h 30"/>
                <a:gd name="T24" fmla="*/ 14 w 35"/>
                <a:gd name="T25" fmla="*/ 6 h 30"/>
                <a:gd name="T26" fmla="*/ 14 w 35"/>
                <a:gd name="T27" fmla="*/ 6 h 30"/>
                <a:gd name="T28" fmla="*/ 14 w 35"/>
                <a:gd name="T29" fmla="*/ 7 h 30"/>
                <a:gd name="T30" fmla="*/ 0 w 35"/>
                <a:gd name="T31" fmla="*/ 14 h 30"/>
                <a:gd name="T32" fmla="*/ 6 w 35"/>
                <a:gd name="T33" fmla="*/ 9 h 30"/>
                <a:gd name="T34" fmla="*/ 11 w 35"/>
                <a:gd name="T35" fmla="*/ 10 h 30"/>
                <a:gd name="T36" fmla="*/ 12 w 35"/>
                <a:gd name="T37" fmla="*/ 3 h 30"/>
                <a:gd name="T38" fmla="*/ 15 w 35"/>
                <a:gd name="T39" fmla="*/ 0 h 30"/>
                <a:gd name="T40" fmla="*/ 18 w 35"/>
                <a:gd name="T41" fmla="*/ 6 h 30"/>
                <a:gd name="T42" fmla="*/ 20 w 35"/>
                <a:gd name="T43" fmla="*/ 10 h 30"/>
                <a:gd name="T44" fmla="*/ 20 w 35"/>
                <a:gd name="T45" fmla="*/ 9 h 30"/>
                <a:gd name="T46" fmla="*/ 22 w 35"/>
                <a:gd name="T47" fmla="*/ 5 h 30"/>
                <a:gd name="T48" fmla="*/ 24 w 35"/>
                <a:gd name="T49" fmla="*/ 5 h 30"/>
                <a:gd name="T50" fmla="*/ 24 w 35"/>
                <a:gd name="T51" fmla="*/ 9 h 30"/>
                <a:gd name="T52" fmla="*/ 25 w 35"/>
                <a:gd name="T53" fmla="*/ 14 h 30"/>
                <a:gd name="T54" fmla="*/ 25 w 35"/>
                <a:gd name="T55" fmla="*/ 16 h 30"/>
                <a:gd name="T56" fmla="*/ 30 w 35"/>
                <a:gd name="T57" fmla="*/ 18 h 30"/>
                <a:gd name="T58" fmla="*/ 31 w 35"/>
                <a:gd name="T59" fmla="*/ 20 h 30"/>
                <a:gd name="T60" fmla="*/ 34 w 35"/>
                <a:gd name="T61" fmla="*/ 22 h 30"/>
                <a:gd name="T62" fmla="*/ 35 w 35"/>
                <a:gd name="T63" fmla="*/ 23 h 30"/>
                <a:gd name="T64" fmla="*/ 35 w 35"/>
                <a:gd name="T65" fmla="*/ 23 h 30"/>
                <a:gd name="T66" fmla="*/ 29 w 35"/>
                <a:gd name="T67" fmla="*/ 23 h 30"/>
                <a:gd name="T68" fmla="*/ 26 w 35"/>
                <a:gd name="T69" fmla="*/ 23 h 30"/>
                <a:gd name="T70" fmla="*/ 25 w 35"/>
                <a:gd name="T71" fmla="*/ 24 h 30"/>
                <a:gd name="T72" fmla="*/ 21 w 35"/>
                <a:gd name="T73" fmla="*/ 26 h 30"/>
                <a:gd name="T74" fmla="*/ 21 w 35"/>
                <a:gd name="T75" fmla="*/ 28 h 30"/>
                <a:gd name="T76" fmla="*/ 19 w 35"/>
                <a:gd name="T77" fmla="*/ 28 h 30"/>
                <a:gd name="T78" fmla="*/ 17 w 35"/>
                <a:gd name="T79" fmla="*/ 30 h 30"/>
                <a:gd name="T80" fmla="*/ 14 w 35"/>
                <a:gd name="T81" fmla="*/ 30 h 30"/>
                <a:gd name="T82" fmla="*/ 14 w 35"/>
                <a:gd name="T83" fmla="*/ 30 h 30"/>
                <a:gd name="T84" fmla="*/ 9 w 35"/>
                <a:gd name="T85" fmla="*/ 28 h 30"/>
                <a:gd name="T86" fmla="*/ 11 w 35"/>
                <a:gd name="T87" fmla="*/ 26 h 30"/>
                <a:gd name="T88" fmla="*/ 11 w 35"/>
                <a:gd name="T89" fmla="*/ 23 h 30"/>
                <a:gd name="T90" fmla="*/ 10 w 35"/>
                <a:gd name="T91" fmla="*/ 17 h 30"/>
                <a:gd name="T92" fmla="*/ 8 w 35"/>
                <a:gd name="T93" fmla="*/ 16 h 30"/>
                <a:gd name="T94" fmla="*/ 6 w 35"/>
                <a:gd name="T95" fmla="*/ 16 h 30"/>
                <a:gd name="T96" fmla="*/ 4 w 35"/>
                <a:gd name="T97" fmla="*/ 15 h 30"/>
                <a:gd name="T98" fmla="*/ 0 w 35"/>
                <a:gd name="T99" fmla="*/ 14 h 30"/>
                <a:gd name="T100" fmla="*/ 0 w 35"/>
                <a:gd name="T101" fmla="*/ 1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5" h="30">
                  <a:moveTo>
                    <a:pt x="15" y="20"/>
                  </a:moveTo>
                  <a:cubicBezTo>
                    <a:pt x="15" y="22"/>
                    <a:pt x="16" y="22"/>
                    <a:pt x="16" y="24"/>
                  </a:cubicBezTo>
                  <a:cubicBezTo>
                    <a:pt x="18" y="24"/>
                    <a:pt x="18" y="23"/>
                    <a:pt x="18" y="23"/>
                  </a:cubicBezTo>
                  <a:cubicBezTo>
                    <a:pt x="19" y="23"/>
                    <a:pt x="20" y="24"/>
                    <a:pt x="20" y="24"/>
                  </a:cubicBezTo>
                  <a:cubicBezTo>
                    <a:pt x="20" y="24"/>
                    <a:pt x="20" y="24"/>
                    <a:pt x="20" y="24"/>
                  </a:cubicBezTo>
                  <a:cubicBezTo>
                    <a:pt x="20" y="24"/>
                    <a:pt x="21" y="23"/>
                    <a:pt x="21" y="22"/>
                  </a:cubicBezTo>
                  <a:cubicBezTo>
                    <a:pt x="20" y="21"/>
                    <a:pt x="18" y="20"/>
                    <a:pt x="16" y="20"/>
                  </a:cubicBezTo>
                  <a:cubicBezTo>
                    <a:pt x="15" y="20"/>
                    <a:pt x="15" y="20"/>
                    <a:pt x="15" y="20"/>
                  </a:cubicBezTo>
                  <a:close/>
                  <a:moveTo>
                    <a:pt x="14" y="7"/>
                  </a:moveTo>
                  <a:cubicBezTo>
                    <a:pt x="14" y="10"/>
                    <a:pt x="12" y="12"/>
                    <a:pt x="16" y="13"/>
                  </a:cubicBezTo>
                  <a:cubicBezTo>
                    <a:pt x="17" y="13"/>
                    <a:pt x="17" y="13"/>
                    <a:pt x="18" y="13"/>
                  </a:cubicBezTo>
                  <a:cubicBezTo>
                    <a:pt x="18" y="13"/>
                    <a:pt x="18" y="13"/>
                    <a:pt x="18" y="13"/>
                  </a:cubicBezTo>
                  <a:cubicBezTo>
                    <a:pt x="16" y="11"/>
                    <a:pt x="16" y="8"/>
                    <a:pt x="14" y="6"/>
                  </a:cubicBezTo>
                  <a:cubicBezTo>
                    <a:pt x="14" y="6"/>
                    <a:pt x="14" y="6"/>
                    <a:pt x="14" y="6"/>
                  </a:cubicBezTo>
                  <a:cubicBezTo>
                    <a:pt x="14" y="6"/>
                    <a:pt x="14" y="6"/>
                    <a:pt x="14" y="7"/>
                  </a:cubicBezTo>
                  <a:close/>
                  <a:moveTo>
                    <a:pt x="0" y="14"/>
                  </a:moveTo>
                  <a:cubicBezTo>
                    <a:pt x="1" y="13"/>
                    <a:pt x="5" y="9"/>
                    <a:pt x="6" y="9"/>
                  </a:cubicBezTo>
                  <a:cubicBezTo>
                    <a:pt x="8" y="9"/>
                    <a:pt x="9" y="10"/>
                    <a:pt x="11" y="10"/>
                  </a:cubicBezTo>
                  <a:cubicBezTo>
                    <a:pt x="12" y="8"/>
                    <a:pt x="12" y="6"/>
                    <a:pt x="12" y="3"/>
                  </a:cubicBezTo>
                  <a:cubicBezTo>
                    <a:pt x="12" y="2"/>
                    <a:pt x="14" y="0"/>
                    <a:pt x="15" y="0"/>
                  </a:cubicBezTo>
                  <a:cubicBezTo>
                    <a:pt x="16" y="2"/>
                    <a:pt x="17" y="4"/>
                    <a:pt x="18" y="6"/>
                  </a:cubicBezTo>
                  <a:cubicBezTo>
                    <a:pt x="18" y="7"/>
                    <a:pt x="18" y="9"/>
                    <a:pt x="20" y="10"/>
                  </a:cubicBezTo>
                  <a:cubicBezTo>
                    <a:pt x="20" y="10"/>
                    <a:pt x="20" y="10"/>
                    <a:pt x="20" y="9"/>
                  </a:cubicBezTo>
                  <a:cubicBezTo>
                    <a:pt x="21" y="9"/>
                    <a:pt x="21" y="6"/>
                    <a:pt x="22" y="5"/>
                  </a:cubicBezTo>
                  <a:cubicBezTo>
                    <a:pt x="22" y="5"/>
                    <a:pt x="23" y="5"/>
                    <a:pt x="24" y="5"/>
                  </a:cubicBezTo>
                  <a:cubicBezTo>
                    <a:pt x="25" y="6"/>
                    <a:pt x="24" y="8"/>
                    <a:pt x="24" y="9"/>
                  </a:cubicBezTo>
                  <a:cubicBezTo>
                    <a:pt x="24" y="11"/>
                    <a:pt x="25" y="12"/>
                    <a:pt x="25" y="14"/>
                  </a:cubicBezTo>
                  <a:cubicBezTo>
                    <a:pt x="26" y="15"/>
                    <a:pt x="25" y="15"/>
                    <a:pt x="25" y="16"/>
                  </a:cubicBezTo>
                  <a:cubicBezTo>
                    <a:pt x="26" y="18"/>
                    <a:pt x="29" y="17"/>
                    <a:pt x="30" y="18"/>
                  </a:cubicBezTo>
                  <a:cubicBezTo>
                    <a:pt x="31" y="19"/>
                    <a:pt x="31" y="20"/>
                    <a:pt x="31" y="20"/>
                  </a:cubicBezTo>
                  <a:cubicBezTo>
                    <a:pt x="32" y="21"/>
                    <a:pt x="33" y="21"/>
                    <a:pt x="34" y="22"/>
                  </a:cubicBezTo>
                  <a:cubicBezTo>
                    <a:pt x="34" y="22"/>
                    <a:pt x="35" y="22"/>
                    <a:pt x="35" y="23"/>
                  </a:cubicBezTo>
                  <a:cubicBezTo>
                    <a:pt x="35" y="23"/>
                    <a:pt x="35" y="23"/>
                    <a:pt x="35" y="23"/>
                  </a:cubicBezTo>
                  <a:cubicBezTo>
                    <a:pt x="33" y="22"/>
                    <a:pt x="31" y="23"/>
                    <a:pt x="29" y="23"/>
                  </a:cubicBezTo>
                  <a:cubicBezTo>
                    <a:pt x="28" y="23"/>
                    <a:pt x="27" y="22"/>
                    <a:pt x="26" y="23"/>
                  </a:cubicBezTo>
                  <a:cubicBezTo>
                    <a:pt x="26" y="23"/>
                    <a:pt x="25" y="24"/>
                    <a:pt x="25" y="24"/>
                  </a:cubicBezTo>
                  <a:cubicBezTo>
                    <a:pt x="24" y="25"/>
                    <a:pt x="22" y="24"/>
                    <a:pt x="21" y="26"/>
                  </a:cubicBezTo>
                  <a:cubicBezTo>
                    <a:pt x="21" y="26"/>
                    <a:pt x="21" y="27"/>
                    <a:pt x="21" y="28"/>
                  </a:cubicBezTo>
                  <a:cubicBezTo>
                    <a:pt x="20" y="28"/>
                    <a:pt x="20" y="28"/>
                    <a:pt x="19" y="28"/>
                  </a:cubicBezTo>
                  <a:cubicBezTo>
                    <a:pt x="18" y="28"/>
                    <a:pt x="18" y="29"/>
                    <a:pt x="17" y="30"/>
                  </a:cubicBezTo>
                  <a:cubicBezTo>
                    <a:pt x="16" y="30"/>
                    <a:pt x="15" y="28"/>
                    <a:pt x="14" y="30"/>
                  </a:cubicBezTo>
                  <a:cubicBezTo>
                    <a:pt x="14" y="30"/>
                    <a:pt x="14" y="30"/>
                    <a:pt x="14" y="30"/>
                  </a:cubicBezTo>
                  <a:cubicBezTo>
                    <a:pt x="13" y="28"/>
                    <a:pt x="11" y="28"/>
                    <a:pt x="9" y="28"/>
                  </a:cubicBezTo>
                  <a:cubicBezTo>
                    <a:pt x="10" y="26"/>
                    <a:pt x="11" y="26"/>
                    <a:pt x="11" y="26"/>
                  </a:cubicBezTo>
                  <a:cubicBezTo>
                    <a:pt x="12" y="25"/>
                    <a:pt x="11" y="24"/>
                    <a:pt x="11" y="23"/>
                  </a:cubicBezTo>
                  <a:cubicBezTo>
                    <a:pt x="10" y="21"/>
                    <a:pt x="10" y="19"/>
                    <a:pt x="10" y="17"/>
                  </a:cubicBezTo>
                  <a:cubicBezTo>
                    <a:pt x="9" y="17"/>
                    <a:pt x="9" y="17"/>
                    <a:pt x="8" y="16"/>
                  </a:cubicBezTo>
                  <a:cubicBezTo>
                    <a:pt x="7" y="16"/>
                    <a:pt x="6" y="16"/>
                    <a:pt x="6" y="16"/>
                  </a:cubicBezTo>
                  <a:cubicBezTo>
                    <a:pt x="5" y="16"/>
                    <a:pt x="4" y="15"/>
                    <a:pt x="4" y="15"/>
                  </a:cubicBezTo>
                  <a:cubicBezTo>
                    <a:pt x="2" y="14"/>
                    <a:pt x="1" y="15"/>
                    <a:pt x="0" y="14"/>
                  </a:cubicBezTo>
                  <a:cubicBezTo>
                    <a:pt x="0" y="14"/>
                    <a:pt x="0" y="14"/>
                    <a:pt x="0"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0" name="Freeform 51"/>
            <p:cNvSpPr>
              <a:spLocks noEditPoints="1"/>
            </p:cNvSpPr>
            <p:nvPr userDrawn="1"/>
          </p:nvSpPr>
          <p:spPr bwMode="auto">
            <a:xfrm>
              <a:off x="8791655" y="4653259"/>
              <a:ext cx="50800" cy="55563"/>
            </a:xfrm>
            <a:custGeom>
              <a:avLst/>
              <a:gdLst>
                <a:gd name="T0" fmla="*/ 20 w 34"/>
                <a:gd name="T1" fmla="*/ 18 h 37"/>
                <a:gd name="T2" fmla="*/ 22 w 34"/>
                <a:gd name="T3" fmla="*/ 19 h 37"/>
                <a:gd name="T4" fmla="*/ 20 w 34"/>
                <a:gd name="T5" fmla="*/ 17 h 37"/>
                <a:gd name="T6" fmla="*/ 14 w 34"/>
                <a:gd name="T7" fmla="*/ 22 h 37"/>
                <a:gd name="T8" fmla="*/ 14 w 34"/>
                <a:gd name="T9" fmla="*/ 24 h 37"/>
                <a:gd name="T10" fmla="*/ 15 w 34"/>
                <a:gd name="T11" fmla="*/ 22 h 37"/>
                <a:gd name="T12" fmla="*/ 14 w 34"/>
                <a:gd name="T13" fmla="*/ 22 h 37"/>
                <a:gd name="T14" fmla="*/ 16 w 34"/>
                <a:gd name="T15" fmla="*/ 20 h 37"/>
                <a:gd name="T16" fmla="*/ 16 w 34"/>
                <a:gd name="T17" fmla="*/ 20 h 37"/>
                <a:gd name="T18" fmla="*/ 16 w 34"/>
                <a:gd name="T19" fmla="*/ 19 h 37"/>
                <a:gd name="T20" fmla="*/ 10 w 34"/>
                <a:gd name="T21" fmla="*/ 5 h 37"/>
                <a:gd name="T22" fmla="*/ 6 w 34"/>
                <a:gd name="T23" fmla="*/ 17 h 37"/>
                <a:gd name="T24" fmla="*/ 8 w 34"/>
                <a:gd name="T25" fmla="*/ 20 h 37"/>
                <a:gd name="T26" fmla="*/ 15 w 34"/>
                <a:gd name="T27" fmla="*/ 16 h 37"/>
                <a:gd name="T28" fmla="*/ 20 w 34"/>
                <a:gd name="T29" fmla="*/ 14 h 37"/>
                <a:gd name="T30" fmla="*/ 25 w 34"/>
                <a:gd name="T31" fmla="*/ 15 h 37"/>
                <a:gd name="T32" fmla="*/ 23 w 34"/>
                <a:gd name="T33" fmla="*/ 27 h 37"/>
                <a:gd name="T34" fmla="*/ 18 w 34"/>
                <a:gd name="T35" fmla="*/ 27 h 37"/>
                <a:gd name="T36" fmla="*/ 17 w 34"/>
                <a:gd name="T37" fmla="*/ 24 h 37"/>
                <a:gd name="T38" fmla="*/ 13 w 34"/>
                <a:gd name="T39" fmla="*/ 25 h 37"/>
                <a:gd name="T40" fmla="*/ 12 w 34"/>
                <a:gd name="T41" fmla="*/ 17 h 37"/>
                <a:gd name="T42" fmla="*/ 10 w 34"/>
                <a:gd name="T43" fmla="*/ 22 h 37"/>
                <a:gd name="T44" fmla="*/ 17 w 34"/>
                <a:gd name="T45" fmla="*/ 32 h 37"/>
                <a:gd name="T46" fmla="*/ 20 w 34"/>
                <a:gd name="T47" fmla="*/ 33 h 37"/>
                <a:gd name="T48" fmla="*/ 24 w 34"/>
                <a:gd name="T49" fmla="*/ 29 h 37"/>
                <a:gd name="T50" fmla="*/ 23 w 34"/>
                <a:gd name="T51" fmla="*/ 28 h 37"/>
                <a:gd name="T52" fmla="*/ 26 w 34"/>
                <a:gd name="T53" fmla="*/ 25 h 37"/>
                <a:gd name="T54" fmla="*/ 21 w 34"/>
                <a:gd name="T55" fmla="*/ 10 h 37"/>
                <a:gd name="T56" fmla="*/ 17 w 34"/>
                <a:gd name="T57" fmla="*/ 6 h 37"/>
                <a:gd name="T58" fmla="*/ 10 w 34"/>
                <a:gd name="T59" fmla="*/ 5 h 37"/>
                <a:gd name="T60" fmla="*/ 12 w 34"/>
                <a:gd name="T61" fmla="*/ 1 h 37"/>
                <a:gd name="T62" fmla="*/ 27 w 34"/>
                <a:gd name="T63" fmla="*/ 12 h 37"/>
                <a:gd name="T64" fmla="*/ 31 w 34"/>
                <a:gd name="T65" fmla="*/ 27 h 37"/>
                <a:gd name="T66" fmla="*/ 26 w 34"/>
                <a:gd name="T67" fmla="*/ 30 h 37"/>
                <a:gd name="T68" fmla="*/ 20 w 34"/>
                <a:gd name="T69" fmla="*/ 35 h 37"/>
                <a:gd name="T70" fmla="*/ 19 w 34"/>
                <a:gd name="T71" fmla="*/ 37 h 37"/>
                <a:gd name="T72" fmla="*/ 14 w 34"/>
                <a:gd name="T73" fmla="*/ 35 h 37"/>
                <a:gd name="T74" fmla="*/ 8 w 34"/>
                <a:gd name="T75" fmla="*/ 27 h 37"/>
                <a:gd name="T76" fmla="*/ 3 w 34"/>
                <a:gd name="T77" fmla="*/ 23 h 37"/>
                <a:gd name="T78" fmla="*/ 4 w 34"/>
                <a:gd name="T79" fmla="*/ 8 h 37"/>
                <a:gd name="T80" fmla="*/ 5 w 34"/>
                <a:gd name="T81" fmla="*/ 5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 h="37">
                  <a:moveTo>
                    <a:pt x="20" y="17"/>
                  </a:moveTo>
                  <a:cubicBezTo>
                    <a:pt x="20" y="17"/>
                    <a:pt x="20" y="18"/>
                    <a:pt x="20" y="18"/>
                  </a:cubicBezTo>
                  <a:cubicBezTo>
                    <a:pt x="20" y="18"/>
                    <a:pt x="21" y="19"/>
                    <a:pt x="22" y="19"/>
                  </a:cubicBezTo>
                  <a:cubicBezTo>
                    <a:pt x="22" y="19"/>
                    <a:pt x="22" y="19"/>
                    <a:pt x="22" y="19"/>
                  </a:cubicBezTo>
                  <a:cubicBezTo>
                    <a:pt x="22" y="18"/>
                    <a:pt x="22" y="18"/>
                    <a:pt x="22" y="18"/>
                  </a:cubicBezTo>
                  <a:cubicBezTo>
                    <a:pt x="21" y="17"/>
                    <a:pt x="21" y="17"/>
                    <a:pt x="20" y="17"/>
                  </a:cubicBezTo>
                  <a:cubicBezTo>
                    <a:pt x="20" y="17"/>
                    <a:pt x="20" y="17"/>
                    <a:pt x="20" y="17"/>
                  </a:cubicBezTo>
                  <a:close/>
                  <a:moveTo>
                    <a:pt x="14" y="22"/>
                  </a:moveTo>
                  <a:cubicBezTo>
                    <a:pt x="14" y="23"/>
                    <a:pt x="14" y="23"/>
                    <a:pt x="14" y="24"/>
                  </a:cubicBezTo>
                  <a:cubicBezTo>
                    <a:pt x="14" y="24"/>
                    <a:pt x="14" y="24"/>
                    <a:pt x="14" y="24"/>
                  </a:cubicBezTo>
                  <a:cubicBezTo>
                    <a:pt x="14" y="24"/>
                    <a:pt x="14" y="24"/>
                    <a:pt x="14" y="24"/>
                  </a:cubicBezTo>
                  <a:cubicBezTo>
                    <a:pt x="15" y="23"/>
                    <a:pt x="14" y="23"/>
                    <a:pt x="15" y="22"/>
                  </a:cubicBezTo>
                  <a:cubicBezTo>
                    <a:pt x="15" y="22"/>
                    <a:pt x="14" y="22"/>
                    <a:pt x="14" y="22"/>
                  </a:cubicBezTo>
                  <a:cubicBezTo>
                    <a:pt x="14" y="22"/>
                    <a:pt x="14" y="22"/>
                    <a:pt x="14" y="22"/>
                  </a:cubicBezTo>
                  <a:close/>
                  <a:moveTo>
                    <a:pt x="16" y="19"/>
                  </a:moveTo>
                  <a:cubicBezTo>
                    <a:pt x="16" y="19"/>
                    <a:pt x="16" y="19"/>
                    <a:pt x="16" y="20"/>
                  </a:cubicBezTo>
                  <a:cubicBezTo>
                    <a:pt x="16" y="20"/>
                    <a:pt x="16" y="20"/>
                    <a:pt x="16" y="20"/>
                  </a:cubicBezTo>
                  <a:cubicBezTo>
                    <a:pt x="16" y="20"/>
                    <a:pt x="16" y="20"/>
                    <a:pt x="16" y="20"/>
                  </a:cubicBezTo>
                  <a:cubicBezTo>
                    <a:pt x="16" y="19"/>
                    <a:pt x="16" y="19"/>
                    <a:pt x="16" y="19"/>
                  </a:cubicBezTo>
                  <a:cubicBezTo>
                    <a:pt x="16" y="19"/>
                    <a:pt x="16" y="19"/>
                    <a:pt x="16" y="19"/>
                  </a:cubicBezTo>
                  <a:cubicBezTo>
                    <a:pt x="16" y="19"/>
                    <a:pt x="16" y="19"/>
                    <a:pt x="16" y="19"/>
                  </a:cubicBezTo>
                  <a:close/>
                  <a:moveTo>
                    <a:pt x="10" y="5"/>
                  </a:moveTo>
                  <a:cubicBezTo>
                    <a:pt x="9" y="6"/>
                    <a:pt x="8" y="7"/>
                    <a:pt x="7" y="8"/>
                  </a:cubicBezTo>
                  <a:cubicBezTo>
                    <a:pt x="5" y="11"/>
                    <a:pt x="6" y="14"/>
                    <a:pt x="6" y="17"/>
                  </a:cubicBezTo>
                  <a:cubicBezTo>
                    <a:pt x="6" y="18"/>
                    <a:pt x="7" y="20"/>
                    <a:pt x="8" y="20"/>
                  </a:cubicBezTo>
                  <a:cubicBezTo>
                    <a:pt x="8" y="20"/>
                    <a:pt x="8" y="20"/>
                    <a:pt x="8" y="20"/>
                  </a:cubicBezTo>
                  <a:cubicBezTo>
                    <a:pt x="9" y="19"/>
                    <a:pt x="8" y="12"/>
                    <a:pt x="12" y="12"/>
                  </a:cubicBezTo>
                  <a:cubicBezTo>
                    <a:pt x="13" y="12"/>
                    <a:pt x="14" y="15"/>
                    <a:pt x="15" y="16"/>
                  </a:cubicBezTo>
                  <a:cubicBezTo>
                    <a:pt x="16" y="16"/>
                    <a:pt x="18" y="16"/>
                    <a:pt x="19" y="15"/>
                  </a:cubicBezTo>
                  <a:cubicBezTo>
                    <a:pt x="19" y="15"/>
                    <a:pt x="19" y="15"/>
                    <a:pt x="20" y="14"/>
                  </a:cubicBezTo>
                  <a:cubicBezTo>
                    <a:pt x="21" y="14"/>
                    <a:pt x="22" y="13"/>
                    <a:pt x="24" y="13"/>
                  </a:cubicBezTo>
                  <a:cubicBezTo>
                    <a:pt x="24" y="14"/>
                    <a:pt x="24" y="14"/>
                    <a:pt x="25" y="15"/>
                  </a:cubicBezTo>
                  <a:cubicBezTo>
                    <a:pt x="25" y="16"/>
                    <a:pt x="24" y="17"/>
                    <a:pt x="24" y="18"/>
                  </a:cubicBezTo>
                  <a:cubicBezTo>
                    <a:pt x="24" y="21"/>
                    <a:pt x="24" y="24"/>
                    <a:pt x="23" y="27"/>
                  </a:cubicBezTo>
                  <a:cubicBezTo>
                    <a:pt x="22" y="27"/>
                    <a:pt x="22" y="28"/>
                    <a:pt x="21" y="29"/>
                  </a:cubicBezTo>
                  <a:cubicBezTo>
                    <a:pt x="20" y="28"/>
                    <a:pt x="19" y="28"/>
                    <a:pt x="18" y="27"/>
                  </a:cubicBezTo>
                  <a:cubicBezTo>
                    <a:pt x="18" y="26"/>
                    <a:pt x="18" y="25"/>
                    <a:pt x="18" y="25"/>
                  </a:cubicBezTo>
                  <a:cubicBezTo>
                    <a:pt x="18" y="25"/>
                    <a:pt x="17" y="25"/>
                    <a:pt x="17" y="24"/>
                  </a:cubicBezTo>
                  <a:cubicBezTo>
                    <a:pt x="17" y="24"/>
                    <a:pt x="17" y="25"/>
                    <a:pt x="16" y="25"/>
                  </a:cubicBezTo>
                  <a:cubicBezTo>
                    <a:pt x="15" y="25"/>
                    <a:pt x="14" y="26"/>
                    <a:pt x="13" y="25"/>
                  </a:cubicBezTo>
                  <a:cubicBezTo>
                    <a:pt x="13" y="25"/>
                    <a:pt x="12" y="24"/>
                    <a:pt x="12" y="24"/>
                  </a:cubicBezTo>
                  <a:cubicBezTo>
                    <a:pt x="12" y="23"/>
                    <a:pt x="15" y="17"/>
                    <a:pt x="12" y="17"/>
                  </a:cubicBezTo>
                  <a:cubicBezTo>
                    <a:pt x="12" y="17"/>
                    <a:pt x="12" y="17"/>
                    <a:pt x="12" y="17"/>
                  </a:cubicBezTo>
                  <a:cubicBezTo>
                    <a:pt x="12" y="18"/>
                    <a:pt x="10" y="21"/>
                    <a:pt x="10" y="22"/>
                  </a:cubicBezTo>
                  <a:cubicBezTo>
                    <a:pt x="10" y="23"/>
                    <a:pt x="11" y="23"/>
                    <a:pt x="11" y="25"/>
                  </a:cubicBezTo>
                  <a:cubicBezTo>
                    <a:pt x="12" y="27"/>
                    <a:pt x="15" y="30"/>
                    <a:pt x="17" y="32"/>
                  </a:cubicBezTo>
                  <a:cubicBezTo>
                    <a:pt x="18" y="33"/>
                    <a:pt x="18" y="33"/>
                    <a:pt x="18" y="33"/>
                  </a:cubicBezTo>
                  <a:cubicBezTo>
                    <a:pt x="19" y="33"/>
                    <a:pt x="20" y="33"/>
                    <a:pt x="20" y="33"/>
                  </a:cubicBezTo>
                  <a:cubicBezTo>
                    <a:pt x="21" y="33"/>
                    <a:pt x="23" y="29"/>
                    <a:pt x="24" y="29"/>
                  </a:cubicBezTo>
                  <a:cubicBezTo>
                    <a:pt x="24" y="29"/>
                    <a:pt x="24" y="29"/>
                    <a:pt x="24" y="29"/>
                  </a:cubicBezTo>
                  <a:cubicBezTo>
                    <a:pt x="24" y="29"/>
                    <a:pt x="24" y="29"/>
                    <a:pt x="23" y="28"/>
                  </a:cubicBezTo>
                  <a:cubicBezTo>
                    <a:pt x="23" y="28"/>
                    <a:pt x="23" y="28"/>
                    <a:pt x="23" y="28"/>
                  </a:cubicBezTo>
                  <a:cubicBezTo>
                    <a:pt x="24" y="27"/>
                    <a:pt x="25" y="28"/>
                    <a:pt x="26" y="27"/>
                  </a:cubicBezTo>
                  <a:cubicBezTo>
                    <a:pt x="26" y="26"/>
                    <a:pt x="26" y="25"/>
                    <a:pt x="26" y="25"/>
                  </a:cubicBezTo>
                  <a:cubicBezTo>
                    <a:pt x="27" y="24"/>
                    <a:pt x="29" y="24"/>
                    <a:pt x="30" y="23"/>
                  </a:cubicBezTo>
                  <a:cubicBezTo>
                    <a:pt x="31" y="19"/>
                    <a:pt x="25" y="12"/>
                    <a:pt x="21" y="10"/>
                  </a:cubicBezTo>
                  <a:cubicBezTo>
                    <a:pt x="21" y="9"/>
                    <a:pt x="20" y="8"/>
                    <a:pt x="19" y="7"/>
                  </a:cubicBezTo>
                  <a:cubicBezTo>
                    <a:pt x="18" y="7"/>
                    <a:pt x="18" y="7"/>
                    <a:pt x="17" y="6"/>
                  </a:cubicBezTo>
                  <a:cubicBezTo>
                    <a:pt x="15" y="5"/>
                    <a:pt x="14" y="3"/>
                    <a:pt x="12" y="3"/>
                  </a:cubicBezTo>
                  <a:cubicBezTo>
                    <a:pt x="11" y="3"/>
                    <a:pt x="10" y="4"/>
                    <a:pt x="10" y="5"/>
                  </a:cubicBezTo>
                  <a:close/>
                  <a:moveTo>
                    <a:pt x="7" y="5"/>
                  </a:moveTo>
                  <a:cubicBezTo>
                    <a:pt x="9" y="3"/>
                    <a:pt x="10" y="1"/>
                    <a:pt x="12" y="1"/>
                  </a:cubicBezTo>
                  <a:cubicBezTo>
                    <a:pt x="16" y="0"/>
                    <a:pt x="20" y="5"/>
                    <a:pt x="24" y="9"/>
                  </a:cubicBezTo>
                  <a:cubicBezTo>
                    <a:pt x="25" y="10"/>
                    <a:pt x="26" y="11"/>
                    <a:pt x="27" y="12"/>
                  </a:cubicBezTo>
                  <a:cubicBezTo>
                    <a:pt x="29" y="15"/>
                    <a:pt x="33" y="17"/>
                    <a:pt x="34" y="20"/>
                  </a:cubicBezTo>
                  <a:cubicBezTo>
                    <a:pt x="34" y="21"/>
                    <a:pt x="33" y="27"/>
                    <a:pt x="31" y="27"/>
                  </a:cubicBezTo>
                  <a:cubicBezTo>
                    <a:pt x="30" y="28"/>
                    <a:pt x="27" y="27"/>
                    <a:pt x="26" y="29"/>
                  </a:cubicBezTo>
                  <a:cubicBezTo>
                    <a:pt x="26" y="29"/>
                    <a:pt x="26" y="30"/>
                    <a:pt x="26" y="30"/>
                  </a:cubicBezTo>
                  <a:cubicBezTo>
                    <a:pt x="26" y="31"/>
                    <a:pt x="23" y="34"/>
                    <a:pt x="22" y="35"/>
                  </a:cubicBezTo>
                  <a:cubicBezTo>
                    <a:pt x="21" y="35"/>
                    <a:pt x="20" y="35"/>
                    <a:pt x="20" y="35"/>
                  </a:cubicBezTo>
                  <a:cubicBezTo>
                    <a:pt x="19" y="36"/>
                    <a:pt x="20" y="37"/>
                    <a:pt x="19" y="37"/>
                  </a:cubicBezTo>
                  <a:cubicBezTo>
                    <a:pt x="19" y="37"/>
                    <a:pt x="19" y="37"/>
                    <a:pt x="19" y="37"/>
                  </a:cubicBezTo>
                  <a:cubicBezTo>
                    <a:pt x="18" y="37"/>
                    <a:pt x="17" y="37"/>
                    <a:pt x="16" y="37"/>
                  </a:cubicBezTo>
                  <a:cubicBezTo>
                    <a:pt x="16" y="37"/>
                    <a:pt x="14" y="35"/>
                    <a:pt x="14" y="35"/>
                  </a:cubicBezTo>
                  <a:cubicBezTo>
                    <a:pt x="14" y="33"/>
                    <a:pt x="12" y="31"/>
                    <a:pt x="11" y="29"/>
                  </a:cubicBezTo>
                  <a:cubicBezTo>
                    <a:pt x="10" y="28"/>
                    <a:pt x="8" y="27"/>
                    <a:pt x="8" y="27"/>
                  </a:cubicBezTo>
                  <a:cubicBezTo>
                    <a:pt x="7" y="26"/>
                    <a:pt x="6" y="25"/>
                    <a:pt x="5" y="25"/>
                  </a:cubicBezTo>
                  <a:cubicBezTo>
                    <a:pt x="5" y="24"/>
                    <a:pt x="4" y="23"/>
                    <a:pt x="3" y="23"/>
                  </a:cubicBezTo>
                  <a:cubicBezTo>
                    <a:pt x="0" y="18"/>
                    <a:pt x="1" y="17"/>
                    <a:pt x="2" y="12"/>
                  </a:cubicBezTo>
                  <a:cubicBezTo>
                    <a:pt x="2" y="11"/>
                    <a:pt x="3" y="9"/>
                    <a:pt x="4" y="8"/>
                  </a:cubicBezTo>
                  <a:cubicBezTo>
                    <a:pt x="4" y="8"/>
                    <a:pt x="4" y="8"/>
                    <a:pt x="4" y="8"/>
                  </a:cubicBezTo>
                  <a:cubicBezTo>
                    <a:pt x="4" y="7"/>
                    <a:pt x="5" y="6"/>
                    <a:pt x="5" y="5"/>
                  </a:cubicBezTo>
                  <a:cubicBezTo>
                    <a:pt x="6" y="5"/>
                    <a:pt x="7" y="5"/>
                    <a:pt x="7"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1" name="Freeform 52"/>
            <p:cNvSpPr>
              <a:spLocks noEditPoints="1"/>
            </p:cNvSpPr>
            <p:nvPr userDrawn="1"/>
          </p:nvSpPr>
          <p:spPr bwMode="auto">
            <a:xfrm>
              <a:off x="8847216" y="4611977"/>
              <a:ext cx="46038" cy="58738"/>
            </a:xfrm>
            <a:custGeom>
              <a:avLst/>
              <a:gdLst>
                <a:gd name="T0" fmla="*/ 8 w 31"/>
                <a:gd name="T1" fmla="*/ 31 h 39"/>
                <a:gd name="T2" fmla="*/ 9 w 31"/>
                <a:gd name="T3" fmla="*/ 30 h 39"/>
                <a:gd name="T4" fmla="*/ 8 w 31"/>
                <a:gd name="T5" fmla="*/ 26 h 39"/>
                <a:gd name="T6" fmla="*/ 18 w 31"/>
                <a:gd name="T7" fmla="*/ 18 h 39"/>
                <a:gd name="T8" fmla="*/ 18 w 31"/>
                <a:gd name="T9" fmla="*/ 21 h 39"/>
                <a:gd name="T10" fmla="*/ 19 w 31"/>
                <a:gd name="T11" fmla="*/ 18 h 39"/>
                <a:gd name="T12" fmla="*/ 7 w 31"/>
                <a:gd name="T13" fmla="*/ 22 h 39"/>
                <a:gd name="T14" fmla="*/ 6 w 31"/>
                <a:gd name="T15" fmla="*/ 23 h 39"/>
                <a:gd name="T16" fmla="*/ 7 w 31"/>
                <a:gd name="T17" fmla="*/ 22 h 39"/>
                <a:gd name="T18" fmla="*/ 7 w 31"/>
                <a:gd name="T19" fmla="*/ 22 h 39"/>
                <a:gd name="T20" fmla="*/ 23 w 31"/>
                <a:gd name="T21" fmla="*/ 12 h 39"/>
                <a:gd name="T22" fmla="*/ 23 w 31"/>
                <a:gd name="T23" fmla="*/ 12 h 39"/>
                <a:gd name="T24" fmla="*/ 23 w 31"/>
                <a:gd name="T25" fmla="*/ 11 h 39"/>
                <a:gd name="T26" fmla="*/ 10 w 31"/>
                <a:gd name="T27" fmla="*/ 19 h 39"/>
                <a:gd name="T28" fmla="*/ 10 w 31"/>
                <a:gd name="T29" fmla="*/ 23 h 39"/>
                <a:gd name="T30" fmla="*/ 10 w 31"/>
                <a:gd name="T31" fmla="*/ 19 h 39"/>
                <a:gd name="T32" fmla="*/ 15 w 31"/>
                <a:gd name="T33" fmla="*/ 13 h 39"/>
                <a:gd name="T34" fmla="*/ 16 w 31"/>
                <a:gd name="T35" fmla="*/ 14 h 39"/>
                <a:gd name="T36" fmla="*/ 15 w 31"/>
                <a:gd name="T37" fmla="*/ 13 h 39"/>
                <a:gd name="T38" fmla="*/ 9 w 31"/>
                <a:gd name="T39" fmla="*/ 16 h 39"/>
                <a:gd name="T40" fmla="*/ 9 w 31"/>
                <a:gd name="T41" fmla="*/ 18 h 39"/>
                <a:gd name="T42" fmla="*/ 9 w 31"/>
                <a:gd name="T43" fmla="*/ 16 h 39"/>
                <a:gd name="T44" fmla="*/ 19 w 31"/>
                <a:gd name="T45" fmla="*/ 4 h 39"/>
                <a:gd name="T46" fmla="*/ 23 w 31"/>
                <a:gd name="T47" fmla="*/ 7 h 39"/>
                <a:gd name="T48" fmla="*/ 29 w 31"/>
                <a:gd name="T49" fmla="*/ 9 h 39"/>
                <a:gd name="T50" fmla="*/ 25 w 31"/>
                <a:gd name="T51" fmla="*/ 16 h 39"/>
                <a:gd name="T52" fmla="*/ 29 w 31"/>
                <a:gd name="T53" fmla="*/ 26 h 39"/>
                <a:gd name="T54" fmla="*/ 30 w 31"/>
                <a:gd name="T55" fmla="*/ 30 h 39"/>
                <a:gd name="T56" fmla="*/ 31 w 31"/>
                <a:gd name="T57" fmla="*/ 32 h 39"/>
                <a:gd name="T58" fmla="*/ 22 w 31"/>
                <a:gd name="T59" fmla="*/ 23 h 39"/>
                <a:gd name="T60" fmla="*/ 16 w 31"/>
                <a:gd name="T61" fmla="*/ 29 h 39"/>
                <a:gd name="T62" fmla="*/ 15 w 31"/>
                <a:gd name="T63" fmla="*/ 22 h 39"/>
                <a:gd name="T64" fmla="*/ 15 w 31"/>
                <a:gd name="T65" fmla="*/ 19 h 39"/>
                <a:gd name="T66" fmla="*/ 12 w 31"/>
                <a:gd name="T67" fmla="*/ 19 h 39"/>
                <a:gd name="T68" fmla="*/ 13 w 31"/>
                <a:gd name="T69" fmla="*/ 29 h 39"/>
                <a:gd name="T70" fmla="*/ 17 w 31"/>
                <a:gd name="T71" fmla="*/ 34 h 39"/>
                <a:gd name="T72" fmla="*/ 14 w 31"/>
                <a:gd name="T73" fmla="*/ 33 h 39"/>
                <a:gd name="T74" fmla="*/ 12 w 31"/>
                <a:gd name="T75" fmla="*/ 32 h 39"/>
                <a:gd name="T76" fmla="*/ 7 w 31"/>
                <a:gd name="T77" fmla="*/ 39 h 39"/>
                <a:gd name="T78" fmla="*/ 6 w 31"/>
                <a:gd name="T79" fmla="*/ 33 h 39"/>
                <a:gd name="T80" fmla="*/ 6 w 31"/>
                <a:gd name="T81" fmla="*/ 26 h 39"/>
                <a:gd name="T82" fmla="*/ 2 w 31"/>
                <a:gd name="T83" fmla="*/ 29 h 39"/>
                <a:gd name="T84" fmla="*/ 4 w 31"/>
                <a:gd name="T85" fmla="*/ 13 h 39"/>
                <a:gd name="T86" fmla="*/ 6 w 31"/>
                <a:gd name="T87" fmla="*/ 9 h 39"/>
                <a:gd name="T88" fmla="*/ 3 w 31"/>
                <a:gd name="T89" fmla="*/ 23 h 39"/>
                <a:gd name="T90" fmla="*/ 3 w 31"/>
                <a:gd name="T91" fmla="*/ 27 h 39"/>
                <a:gd name="T92" fmla="*/ 9 w 31"/>
                <a:gd name="T93" fmla="*/ 14 h 39"/>
                <a:gd name="T94" fmla="*/ 13 w 31"/>
                <a:gd name="T95" fmla="*/ 15 h 39"/>
                <a:gd name="T96" fmla="*/ 12 w 31"/>
                <a:gd name="T97" fmla="*/ 9 h 39"/>
                <a:gd name="T98" fmla="*/ 11 w 31"/>
                <a:gd name="T99" fmla="*/ 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1" h="39">
                  <a:moveTo>
                    <a:pt x="8" y="26"/>
                  </a:moveTo>
                  <a:cubicBezTo>
                    <a:pt x="8" y="27"/>
                    <a:pt x="8" y="30"/>
                    <a:pt x="8" y="31"/>
                  </a:cubicBezTo>
                  <a:cubicBezTo>
                    <a:pt x="8" y="31"/>
                    <a:pt x="8" y="31"/>
                    <a:pt x="8" y="31"/>
                  </a:cubicBezTo>
                  <a:cubicBezTo>
                    <a:pt x="8" y="31"/>
                    <a:pt x="9" y="31"/>
                    <a:pt x="9" y="30"/>
                  </a:cubicBezTo>
                  <a:cubicBezTo>
                    <a:pt x="9" y="29"/>
                    <a:pt x="11" y="27"/>
                    <a:pt x="9" y="26"/>
                  </a:cubicBezTo>
                  <a:cubicBezTo>
                    <a:pt x="9" y="26"/>
                    <a:pt x="9" y="26"/>
                    <a:pt x="8" y="26"/>
                  </a:cubicBezTo>
                  <a:cubicBezTo>
                    <a:pt x="9" y="26"/>
                    <a:pt x="8" y="26"/>
                    <a:pt x="8" y="26"/>
                  </a:cubicBezTo>
                  <a:close/>
                  <a:moveTo>
                    <a:pt x="18" y="18"/>
                  </a:moveTo>
                  <a:cubicBezTo>
                    <a:pt x="18" y="19"/>
                    <a:pt x="17" y="20"/>
                    <a:pt x="17" y="21"/>
                  </a:cubicBezTo>
                  <a:cubicBezTo>
                    <a:pt x="17" y="21"/>
                    <a:pt x="17" y="21"/>
                    <a:pt x="18" y="21"/>
                  </a:cubicBezTo>
                  <a:cubicBezTo>
                    <a:pt x="18" y="21"/>
                    <a:pt x="18" y="21"/>
                    <a:pt x="18" y="21"/>
                  </a:cubicBezTo>
                  <a:cubicBezTo>
                    <a:pt x="19" y="21"/>
                    <a:pt x="21" y="19"/>
                    <a:pt x="19" y="18"/>
                  </a:cubicBezTo>
                  <a:cubicBezTo>
                    <a:pt x="19" y="17"/>
                    <a:pt x="19" y="17"/>
                    <a:pt x="18" y="18"/>
                  </a:cubicBezTo>
                  <a:close/>
                  <a:moveTo>
                    <a:pt x="7" y="22"/>
                  </a:moveTo>
                  <a:cubicBezTo>
                    <a:pt x="7" y="22"/>
                    <a:pt x="7" y="23"/>
                    <a:pt x="6" y="23"/>
                  </a:cubicBezTo>
                  <a:cubicBezTo>
                    <a:pt x="6" y="23"/>
                    <a:pt x="6" y="23"/>
                    <a:pt x="6" y="23"/>
                  </a:cubicBezTo>
                  <a:cubicBezTo>
                    <a:pt x="7" y="23"/>
                    <a:pt x="7" y="23"/>
                    <a:pt x="7" y="23"/>
                  </a:cubicBezTo>
                  <a:cubicBezTo>
                    <a:pt x="7" y="22"/>
                    <a:pt x="7" y="22"/>
                    <a:pt x="7" y="22"/>
                  </a:cubicBezTo>
                  <a:cubicBezTo>
                    <a:pt x="7" y="22"/>
                    <a:pt x="7" y="22"/>
                    <a:pt x="7" y="22"/>
                  </a:cubicBezTo>
                  <a:cubicBezTo>
                    <a:pt x="7" y="22"/>
                    <a:pt x="7" y="22"/>
                    <a:pt x="7" y="22"/>
                  </a:cubicBezTo>
                  <a:close/>
                  <a:moveTo>
                    <a:pt x="23" y="11"/>
                  </a:moveTo>
                  <a:cubicBezTo>
                    <a:pt x="23" y="12"/>
                    <a:pt x="23" y="12"/>
                    <a:pt x="23" y="12"/>
                  </a:cubicBezTo>
                  <a:cubicBezTo>
                    <a:pt x="23" y="12"/>
                    <a:pt x="23" y="12"/>
                    <a:pt x="23" y="12"/>
                  </a:cubicBezTo>
                  <a:cubicBezTo>
                    <a:pt x="23" y="12"/>
                    <a:pt x="23" y="12"/>
                    <a:pt x="23" y="12"/>
                  </a:cubicBezTo>
                  <a:cubicBezTo>
                    <a:pt x="23" y="12"/>
                    <a:pt x="23" y="12"/>
                    <a:pt x="23" y="11"/>
                  </a:cubicBezTo>
                  <a:cubicBezTo>
                    <a:pt x="23" y="11"/>
                    <a:pt x="23" y="11"/>
                    <a:pt x="23" y="11"/>
                  </a:cubicBezTo>
                  <a:cubicBezTo>
                    <a:pt x="23" y="11"/>
                    <a:pt x="23" y="11"/>
                    <a:pt x="23" y="11"/>
                  </a:cubicBezTo>
                  <a:close/>
                  <a:moveTo>
                    <a:pt x="10" y="19"/>
                  </a:moveTo>
                  <a:cubicBezTo>
                    <a:pt x="9" y="20"/>
                    <a:pt x="9" y="23"/>
                    <a:pt x="10" y="23"/>
                  </a:cubicBezTo>
                  <a:cubicBezTo>
                    <a:pt x="10" y="23"/>
                    <a:pt x="10" y="23"/>
                    <a:pt x="10" y="23"/>
                  </a:cubicBezTo>
                  <a:cubicBezTo>
                    <a:pt x="11" y="22"/>
                    <a:pt x="11" y="20"/>
                    <a:pt x="11" y="19"/>
                  </a:cubicBezTo>
                  <a:cubicBezTo>
                    <a:pt x="11" y="19"/>
                    <a:pt x="10" y="19"/>
                    <a:pt x="10" y="19"/>
                  </a:cubicBezTo>
                  <a:close/>
                  <a:moveTo>
                    <a:pt x="15" y="13"/>
                  </a:moveTo>
                  <a:cubicBezTo>
                    <a:pt x="15" y="13"/>
                    <a:pt x="15" y="13"/>
                    <a:pt x="15" y="13"/>
                  </a:cubicBezTo>
                  <a:cubicBezTo>
                    <a:pt x="15" y="14"/>
                    <a:pt x="15" y="14"/>
                    <a:pt x="15" y="14"/>
                  </a:cubicBezTo>
                  <a:cubicBezTo>
                    <a:pt x="16" y="14"/>
                    <a:pt x="16" y="14"/>
                    <a:pt x="16" y="14"/>
                  </a:cubicBezTo>
                  <a:cubicBezTo>
                    <a:pt x="16" y="14"/>
                    <a:pt x="16" y="13"/>
                    <a:pt x="16" y="13"/>
                  </a:cubicBezTo>
                  <a:cubicBezTo>
                    <a:pt x="16" y="13"/>
                    <a:pt x="16" y="13"/>
                    <a:pt x="15" y="13"/>
                  </a:cubicBezTo>
                  <a:cubicBezTo>
                    <a:pt x="16" y="13"/>
                    <a:pt x="16" y="13"/>
                    <a:pt x="15" y="13"/>
                  </a:cubicBezTo>
                  <a:close/>
                  <a:moveTo>
                    <a:pt x="9" y="16"/>
                  </a:moveTo>
                  <a:cubicBezTo>
                    <a:pt x="8" y="17"/>
                    <a:pt x="8" y="18"/>
                    <a:pt x="9" y="18"/>
                  </a:cubicBezTo>
                  <a:cubicBezTo>
                    <a:pt x="9" y="18"/>
                    <a:pt x="9" y="18"/>
                    <a:pt x="9" y="18"/>
                  </a:cubicBezTo>
                  <a:cubicBezTo>
                    <a:pt x="9" y="17"/>
                    <a:pt x="9" y="17"/>
                    <a:pt x="9" y="16"/>
                  </a:cubicBezTo>
                  <a:cubicBezTo>
                    <a:pt x="9" y="15"/>
                    <a:pt x="9" y="16"/>
                    <a:pt x="9" y="16"/>
                  </a:cubicBezTo>
                  <a:close/>
                  <a:moveTo>
                    <a:pt x="11" y="1"/>
                  </a:moveTo>
                  <a:cubicBezTo>
                    <a:pt x="13" y="0"/>
                    <a:pt x="17" y="2"/>
                    <a:pt x="19" y="4"/>
                  </a:cubicBezTo>
                  <a:cubicBezTo>
                    <a:pt x="19" y="5"/>
                    <a:pt x="19" y="6"/>
                    <a:pt x="20" y="6"/>
                  </a:cubicBezTo>
                  <a:cubicBezTo>
                    <a:pt x="21" y="7"/>
                    <a:pt x="22" y="7"/>
                    <a:pt x="23" y="7"/>
                  </a:cubicBezTo>
                  <a:cubicBezTo>
                    <a:pt x="24" y="8"/>
                    <a:pt x="25" y="9"/>
                    <a:pt x="25" y="9"/>
                  </a:cubicBezTo>
                  <a:cubicBezTo>
                    <a:pt x="27" y="9"/>
                    <a:pt x="28" y="9"/>
                    <a:pt x="29" y="9"/>
                  </a:cubicBezTo>
                  <a:cubicBezTo>
                    <a:pt x="29" y="9"/>
                    <a:pt x="29" y="9"/>
                    <a:pt x="29" y="10"/>
                  </a:cubicBezTo>
                  <a:cubicBezTo>
                    <a:pt x="28" y="12"/>
                    <a:pt x="25" y="14"/>
                    <a:pt x="25" y="16"/>
                  </a:cubicBezTo>
                  <a:cubicBezTo>
                    <a:pt x="25" y="18"/>
                    <a:pt x="27" y="19"/>
                    <a:pt x="27" y="21"/>
                  </a:cubicBezTo>
                  <a:cubicBezTo>
                    <a:pt x="28" y="23"/>
                    <a:pt x="29" y="24"/>
                    <a:pt x="29" y="26"/>
                  </a:cubicBezTo>
                  <a:cubicBezTo>
                    <a:pt x="29" y="26"/>
                    <a:pt x="29" y="27"/>
                    <a:pt x="30" y="27"/>
                  </a:cubicBezTo>
                  <a:cubicBezTo>
                    <a:pt x="30" y="28"/>
                    <a:pt x="30" y="29"/>
                    <a:pt x="30" y="30"/>
                  </a:cubicBezTo>
                  <a:cubicBezTo>
                    <a:pt x="30" y="31"/>
                    <a:pt x="31" y="31"/>
                    <a:pt x="31" y="32"/>
                  </a:cubicBezTo>
                  <a:cubicBezTo>
                    <a:pt x="31" y="32"/>
                    <a:pt x="31" y="32"/>
                    <a:pt x="31" y="32"/>
                  </a:cubicBezTo>
                  <a:cubicBezTo>
                    <a:pt x="29" y="31"/>
                    <a:pt x="27" y="30"/>
                    <a:pt x="25" y="28"/>
                  </a:cubicBezTo>
                  <a:cubicBezTo>
                    <a:pt x="24" y="26"/>
                    <a:pt x="23" y="24"/>
                    <a:pt x="22" y="23"/>
                  </a:cubicBezTo>
                  <a:cubicBezTo>
                    <a:pt x="22" y="23"/>
                    <a:pt x="22" y="23"/>
                    <a:pt x="22" y="23"/>
                  </a:cubicBezTo>
                  <a:cubicBezTo>
                    <a:pt x="20" y="25"/>
                    <a:pt x="19" y="27"/>
                    <a:pt x="16" y="29"/>
                  </a:cubicBezTo>
                  <a:cubicBezTo>
                    <a:pt x="15" y="28"/>
                    <a:pt x="13" y="26"/>
                    <a:pt x="14" y="25"/>
                  </a:cubicBezTo>
                  <a:cubicBezTo>
                    <a:pt x="14" y="24"/>
                    <a:pt x="15" y="23"/>
                    <a:pt x="15" y="22"/>
                  </a:cubicBezTo>
                  <a:cubicBezTo>
                    <a:pt x="15" y="22"/>
                    <a:pt x="14" y="21"/>
                    <a:pt x="14" y="21"/>
                  </a:cubicBezTo>
                  <a:cubicBezTo>
                    <a:pt x="14" y="20"/>
                    <a:pt x="14" y="19"/>
                    <a:pt x="15" y="19"/>
                  </a:cubicBezTo>
                  <a:cubicBezTo>
                    <a:pt x="15" y="18"/>
                    <a:pt x="14" y="15"/>
                    <a:pt x="13" y="16"/>
                  </a:cubicBezTo>
                  <a:cubicBezTo>
                    <a:pt x="12" y="16"/>
                    <a:pt x="12" y="18"/>
                    <a:pt x="12" y="19"/>
                  </a:cubicBezTo>
                  <a:cubicBezTo>
                    <a:pt x="12" y="20"/>
                    <a:pt x="13" y="21"/>
                    <a:pt x="13" y="23"/>
                  </a:cubicBezTo>
                  <a:cubicBezTo>
                    <a:pt x="13" y="25"/>
                    <a:pt x="11" y="26"/>
                    <a:pt x="13" y="29"/>
                  </a:cubicBezTo>
                  <a:cubicBezTo>
                    <a:pt x="14" y="31"/>
                    <a:pt x="17" y="33"/>
                    <a:pt x="17" y="34"/>
                  </a:cubicBezTo>
                  <a:cubicBezTo>
                    <a:pt x="17" y="34"/>
                    <a:pt x="17" y="34"/>
                    <a:pt x="17" y="34"/>
                  </a:cubicBezTo>
                  <a:cubicBezTo>
                    <a:pt x="17" y="35"/>
                    <a:pt x="17" y="35"/>
                    <a:pt x="17" y="35"/>
                  </a:cubicBezTo>
                  <a:cubicBezTo>
                    <a:pt x="16" y="34"/>
                    <a:pt x="15" y="34"/>
                    <a:pt x="14" y="33"/>
                  </a:cubicBezTo>
                  <a:cubicBezTo>
                    <a:pt x="13" y="33"/>
                    <a:pt x="13" y="32"/>
                    <a:pt x="12" y="32"/>
                  </a:cubicBezTo>
                  <a:cubicBezTo>
                    <a:pt x="12" y="32"/>
                    <a:pt x="12" y="32"/>
                    <a:pt x="12" y="32"/>
                  </a:cubicBezTo>
                  <a:cubicBezTo>
                    <a:pt x="11" y="34"/>
                    <a:pt x="11" y="37"/>
                    <a:pt x="8" y="39"/>
                  </a:cubicBezTo>
                  <a:cubicBezTo>
                    <a:pt x="7" y="39"/>
                    <a:pt x="7" y="39"/>
                    <a:pt x="7" y="39"/>
                  </a:cubicBezTo>
                  <a:cubicBezTo>
                    <a:pt x="7" y="38"/>
                    <a:pt x="5" y="36"/>
                    <a:pt x="5" y="35"/>
                  </a:cubicBezTo>
                  <a:cubicBezTo>
                    <a:pt x="5" y="34"/>
                    <a:pt x="5" y="33"/>
                    <a:pt x="6" y="33"/>
                  </a:cubicBezTo>
                  <a:cubicBezTo>
                    <a:pt x="6" y="31"/>
                    <a:pt x="6" y="28"/>
                    <a:pt x="6" y="26"/>
                  </a:cubicBezTo>
                  <a:cubicBezTo>
                    <a:pt x="6" y="26"/>
                    <a:pt x="6" y="26"/>
                    <a:pt x="6" y="26"/>
                  </a:cubicBezTo>
                  <a:cubicBezTo>
                    <a:pt x="6" y="26"/>
                    <a:pt x="6" y="26"/>
                    <a:pt x="6" y="26"/>
                  </a:cubicBezTo>
                  <a:cubicBezTo>
                    <a:pt x="5" y="27"/>
                    <a:pt x="3" y="29"/>
                    <a:pt x="2" y="29"/>
                  </a:cubicBezTo>
                  <a:cubicBezTo>
                    <a:pt x="0" y="27"/>
                    <a:pt x="2" y="23"/>
                    <a:pt x="3" y="21"/>
                  </a:cubicBezTo>
                  <a:cubicBezTo>
                    <a:pt x="3" y="19"/>
                    <a:pt x="4" y="14"/>
                    <a:pt x="4" y="13"/>
                  </a:cubicBezTo>
                  <a:cubicBezTo>
                    <a:pt x="3" y="12"/>
                    <a:pt x="3" y="11"/>
                    <a:pt x="3" y="11"/>
                  </a:cubicBezTo>
                  <a:cubicBezTo>
                    <a:pt x="3" y="9"/>
                    <a:pt x="5" y="9"/>
                    <a:pt x="6" y="9"/>
                  </a:cubicBezTo>
                  <a:cubicBezTo>
                    <a:pt x="7" y="11"/>
                    <a:pt x="6" y="12"/>
                    <a:pt x="6" y="14"/>
                  </a:cubicBezTo>
                  <a:cubicBezTo>
                    <a:pt x="5" y="17"/>
                    <a:pt x="4" y="21"/>
                    <a:pt x="3" y="23"/>
                  </a:cubicBezTo>
                  <a:cubicBezTo>
                    <a:pt x="3" y="24"/>
                    <a:pt x="3" y="25"/>
                    <a:pt x="3" y="26"/>
                  </a:cubicBezTo>
                  <a:cubicBezTo>
                    <a:pt x="3" y="26"/>
                    <a:pt x="3" y="26"/>
                    <a:pt x="3" y="27"/>
                  </a:cubicBezTo>
                  <a:cubicBezTo>
                    <a:pt x="3" y="26"/>
                    <a:pt x="8" y="22"/>
                    <a:pt x="8" y="22"/>
                  </a:cubicBezTo>
                  <a:cubicBezTo>
                    <a:pt x="9" y="20"/>
                    <a:pt x="5" y="15"/>
                    <a:pt x="9" y="14"/>
                  </a:cubicBezTo>
                  <a:cubicBezTo>
                    <a:pt x="10" y="15"/>
                    <a:pt x="12" y="15"/>
                    <a:pt x="13" y="15"/>
                  </a:cubicBezTo>
                  <a:cubicBezTo>
                    <a:pt x="13" y="15"/>
                    <a:pt x="13" y="15"/>
                    <a:pt x="13" y="15"/>
                  </a:cubicBezTo>
                  <a:cubicBezTo>
                    <a:pt x="13" y="13"/>
                    <a:pt x="13" y="13"/>
                    <a:pt x="11" y="12"/>
                  </a:cubicBezTo>
                  <a:cubicBezTo>
                    <a:pt x="11" y="11"/>
                    <a:pt x="11" y="10"/>
                    <a:pt x="12" y="9"/>
                  </a:cubicBezTo>
                  <a:cubicBezTo>
                    <a:pt x="13" y="10"/>
                    <a:pt x="14" y="10"/>
                    <a:pt x="15" y="10"/>
                  </a:cubicBezTo>
                  <a:cubicBezTo>
                    <a:pt x="15" y="7"/>
                    <a:pt x="11" y="3"/>
                    <a:pt x="1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目录页">
    <p:bg>
      <p:bgPr>
        <a:solidFill>
          <a:schemeClr val="accent1"/>
        </a:solidFill>
        <a:effectLst/>
      </p:bgPr>
    </p:bg>
    <p:spTree>
      <p:nvGrpSpPr>
        <p:cNvPr id="1" name=""/>
        <p:cNvGrpSpPr/>
        <p:nvPr/>
      </p:nvGrpSpPr>
      <p:grpSpPr>
        <a:xfrm>
          <a:off x="0" y="0"/>
          <a:ext cx="0" cy="0"/>
          <a:chOff x="0" y="0"/>
          <a:chExt cx="0" cy="0"/>
        </a:xfrm>
      </p:grpSpPr>
      <p:sp>
        <p:nvSpPr>
          <p:cNvPr id="71" name="矩形 70"/>
          <p:cNvSpPr/>
          <p:nvPr userDrawn="1"/>
        </p:nvSpPr>
        <p:spPr>
          <a:xfrm>
            <a:off x="0" y="0"/>
            <a:ext cx="12192000" cy="6861175"/>
          </a:xfrm>
          <a:prstGeom prst="rect">
            <a:avLst/>
          </a:prstGeom>
          <a:blipFill dpi="0" rotWithShape="1">
            <a:blip r:embed="rId2" cstate="hqprint">
              <a:alphaModFix amt="10000"/>
              <a:extLst>
                <a:ext uri="{28A0092B-C50C-407E-A947-70E740481C1C}">
                  <a14:useLocalDpi xmlns:a14="http://schemas.microsoft.com/office/drawing/2010/main"/>
                </a:ext>
              </a:extLst>
            </a:blip>
            <a:srcRect/>
            <a:stretch>
              <a:fillRect r="65111" b="4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任意多边形 74"/>
          <p:cNvSpPr/>
          <p:nvPr userDrawn="1"/>
        </p:nvSpPr>
        <p:spPr>
          <a:xfrm>
            <a:off x="3515360" y="-7017"/>
            <a:ext cx="8546252" cy="6865015"/>
          </a:xfrm>
          <a:custGeom>
            <a:avLst/>
            <a:gdLst>
              <a:gd name="connsiteX0" fmla="*/ 9869717 w 9869717"/>
              <a:gd name="connsiteY0" fmla="*/ 0 h 6865015"/>
              <a:gd name="connsiteX1" fmla="*/ 9869717 w 9869717"/>
              <a:gd name="connsiteY1" fmla="*/ 6865015 h 6865015"/>
              <a:gd name="connsiteX2" fmla="*/ 0 w 9869717"/>
              <a:gd name="connsiteY2" fmla="*/ 6865015 h 6865015"/>
              <a:gd name="connsiteX3" fmla="*/ 736287 w 9869717"/>
              <a:gd name="connsiteY3" fmla="*/ 3840 h 6865015"/>
            </a:gdLst>
            <a:ahLst/>
            <a:cxnLst>
              <a:cxn ang="0">
                <a:pos x="connsiteX0" y="connsiteY0"/>
              </a:cxn>
              <a:cxn ang="0">
                <a:pos x="connsiteX1" y="connsiteY1"/>
              </a:cxn>
              <a:cxn ang="0">
                <a:pos x="connsiteX2" y="connsiteY2"/>
              </a:cxn>
              <a:cxn ang="0">
                <a:pos x="connsiteX3" y="connsiteY3"/>
              </a:cxn>
            </a:cxnLst>
            <a:rect l="l" t="t" r="r" b="b"/>
            <a:pathLst>
              <a:path w="9869717" h="6865015">
                <a:moveTo>
                  <a:pt x="9869717" y="0"/>
                </a:moveTo>
                <a:lnTo>
                  <a:pt x="9869717" y="6865015"/>
                </a:lnTo>
                <a:lnTo>
                  <a:pt x="0" y="6865015"/>
                </a:lnTo>
                <a:lnTo>
                  <a:pt x="736287" y="384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任意多边形 73"/>
          <p:cNvSpPr/>
          <p:nvPr userDrawn="1"/>
        </p:nvSpPr>
        <p:spPr>
          <a:xfrm>
            <a:off x="3679375" y="-7017"/>
            <a:ext cx="8546252" cy="6865015"/>
          </a:xfrm>
          <a:custGeom>
            <a:avLst/>
            <a:gdLst>
              <a:gd name="connsiteX0" fmla="*/ 9869717 w 9869717"/>
              <a:gd name="connsiteY0" fmla="*/ 0 h 6865015"/>
              <a:gd name="connsiteX1" fmla="*/ 9869717 w 9869717"/>
              <a:gd name="connsiteY1" fmla="*/ 6865015 h 6865015"/>
              <a:gd name="connsiteX2" fmla="*/ 0 w 9869717"/>
              <a:gd name="connsiteY2" fmla="*/ 6865015 h 6865015"/>
              <a:gd name="connsiteX3" fmla="*/ 736287 w 9869717"/>
              <a:gd name="connsiteY3" fmla="*/ 3840 h 6865015"/>
            </a:gdLst>
            <a:ahLst/>
            <a:cxnLst>
              <a:cxn ang="0">
                <a:pos x="connsiteX0" y="connsiteY0"/>
              </a:cxn>
              <a:cxn ang="0">
                <a:pos x="connsiteX1" y="connsiteY1"/>
              </a:cxn>
              <a:cxn ang="0">
                <a:pos x="connsiteX2" y="connsiteY2"/>
              </a:cxn>
              <a:cxn ang="0">
                <a:pos x="connsiteX3" y="connsiteY3"/>
              </a:cxn>
            </a:cxnLst>
            <a:rect l="l" t="t" r="r" b="b"/>
            <a:pathLst>
              <a:path w="9869717" h="6865015">
                <a:moveTo>
                  <a:pt x="9869717" y="0"/>
                </a:moveTo>
                <a:lnTo>
                  <a:pt x="9869717" y="6865015"/>
                </a:lnTo>
                <a:lnTo>
                  <a:pt x="0" y="6865015"/>
                </a:lnTo>
                <a:lnTo>
                  <a:pt x="736287" y="384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任意多边形 76"/>
          <p:cNvSpPr/>
          <p:nvPr userDrawn="1"/>
        </p:nvSpPr>
        <p:spPr>
          <a:xfrm>
            <a:off x="11350755" y="6058959"/>
            <a:ext cx="874872" cy="662516"/>
          </a:xfrm>
          <a:custGeom>
            <a:avLst/>
            <a:gdLst>
              <a:gd name="connsiteX0" fmla="*/ 60660 w 874872"/>
              <a:gd name="connsiteY0" fmla="*/ 0 h 662516"/>
              <a:gd name="connsiteX1" fmla="*/ 874872 w 874872"/>
              <a:gd name="connsiteY1" fmla="*/ 0 h 662516"/>
              <a:gd name="connsiteX2" fmla="*/ 874872 w 874872"/>
              <a:gd name="connsiteY2" fmla="*/ 464985 h 662516"/>
              <a:gd name="connsiteX3" fmla="*/ 856786 w 874872"/>
              <a:gd name="connsiteY3" fmla="*/ 662516 h 662516"/>
              <a:gd name="connsiteX4" fmla="*/ 0 w 874872"/>
              <a:gd name="connsiteY4" fmla="*/ 662516 h 662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4872" h="662516">
                <a:moveTo>
                  <a:pt x="60660" y="0"/>
                </a:moveTo>
                <a:lnTo>
                  <a:pt x="874872" y="0"/>
                </a:lnTo>
                <a:lnTo>
                  <a:pt x="874872" y="464985"/>
                </a:lnTo>
                <a:lnTo>
                  <a:pt x="856786" y="662516"/>
                </a:lnTo>
                <a:lnTo>
                  <a:pt x="0" y="66251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76" name="任意多边形 75"/>
          <p:cNvSpPr/>
          <p:nvPr userDrawn="1"/>
        </p:nvSpPr>
        <p:spPr>
          <a:xfrm>
            <a:off x="11463205" y="6010275"/>
            <a:ext cx="762423" cy="662516"/>
          </a:xfrm>
          <a:custGeom>
            <a:avLst/>
            <a:gdLst>
              <a:gd name="connsiteX0" fmla="*/ 60660 w 762423"/>
              <a:gd name="connsiteY0" fmla="*/ 0 h 662516"/>
              <a:gd name="connsiteX1" fmla="*/ 762423 w 762423"/>
              <a:gd name="connsiteY1" fmla="*/ 0 h 662516"/>
              <a:gd name="connsiteX2" fmla="*/ 762423 w 762423"/>
              <a:gd name="connsiteY2" fmla="*/ 662516 h 662516"/>
              <a:gd name="connsiteX3" fmla="*/ 0 w 762423"/>
              <a:gd name="connsiteY3" fmla="*/ 662516 h 662516"/>
            </a:gdLst>
            <a:ahLst/>
            <a:cxnLst>
              <a:cxn ang="0">
                <a:pos x="connsiteX0" y="connsiteY0"/>
              </a:cxn>
              <a:cxn ang="0">
                <a:pos x="connsiteX1" y="connsiteY1"/>
              </a:cxn>
              <a:cxn ang="0">
                <a:pos x="connsiteX2" y="connsiteY2"/>
              </a:cxn>
              <a:cxn ang="0">
                <a:pos x="connsiteX3" y="connsiteY3"/>
              </a:cxn>
            </a:cxnLst>
            <a:rect l="l" t="t" r="r" b="b"/>
            <a:pathLst>
              <a:path w="762423" h="662516">
                <a:moveTo>
                  <a:pt x="60660" y="0"/>
                </a:moveTo>
                <a:lnTo>
                  <a:pt x="762423" y="0"/>
                </a:lnTo>
                <a:lnTo>
                  <a:pt x="762423" y="662516"/>
                </a:lnTo>
                <a:lnTo>
                  <a:pt x="0" y="662516"/>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72" name="任意多边形 71"/>
          <p:cNvSpPr/>
          <p:nvPr userDrawn="1"/>
        </p:nvSpPr>
        <p:spPr>
          <a:xfrm>
            <a:off x="0" y="1479303"/>
            <a:ext cx="3351345" cy="1040377"/>
          </a:xfrm>
          <a:custGeom>
            <a:avLst/>
            <a:gdLst>
              <a:gd name="connsiteX0" fmla="*/ 0 w 1724201"/>
              <a:gd name="connsiteY0" fmla="*/ 0 h 1253737"/>
              <a:gd name="connsiteX1" fmla="*/ 1724201 w 1724201"/>
              <a:gd name="connsiteY1" fmla="*/ 0 h 1253737"/>
              <a:gd name="connsiteX2" fmla="*/ 1609409 w 1724201"/>
              <a:gd name="connsiteY2" fmla="*/ 1253737 h 1253737"/>
              <a:gd name="connsiteX3" fmla="*/ 0 w 1724201"/>
              <a:gd name="connsiteY3" fmla="*/ 1253737 h 1253737"/>
            </a:gdLst>
            <a:ahLst/>
            <a:cxnLst>
              <a:cxn ang="0">
                <a:pos x="connsiteX0" y="connsiteY0"/>
              </a:cxn>
              <a:cxn ang="0">
                <a:pos x="connsiteX1" y="connsiteY1"/>
              </a:cxn>
              <a:cxn ang="0">
                <a:pos x="connsiteX2" y="connsiteY2"/>
              </a:cxn>
              <a:cxn ang="0">
                <a:pos x="connsiteX3" y="connsiteY3"/>
              </a:cxn>
            </a:cxnLst>
            <a:rect l="l" t="t" r="r" b="b"/>
            <a:pathLst>
              <a:path w="1724201" h="1253737">
                <a:moveTo>
                  <a:pt x="0" y="0"/>
                </a:moveTo>
                <a:lnTo>
                  <a:pt x="1724201" y="0"/>
                </a:lnTo>
                <a:lnTo>
                  <a:pt x="1609409" y="1253737"/>
                </a:lnTo>
                <a:lnTo>
                  <a:pt x="0" y="1253737"/>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46" name="任意多边形 45"/>
          <p:cNvSpPr/>
          <p:nvPr userDrawn="1"/>
        </p:nvSpPr>
        <p:spPr>
          <a:xfrm>
            <a:off x="0" y="1376196"/>
            <a:ext cx="3112008" cy="1050059"/>
          </a:xfrm>
          <a:custGeom>
            <a:avLst/>
            <a:gdLst>
              <a:gd name="connsiteX0" fmla="*/ 0 w 1523014"/>
              <a:gd name="connsiteY0" fmla="*/ 0 h 1265404"/>
              <a:gd name="connsiteX1" fmla="*/ 1523014 w 1523014"/>
              <a:gd name="connsiteY1" fmla="*/ 0 h 1265404"/>
              <a:gd name="connsiteX2" fmla="*/ 1407154 w 1523014"/>
              <a:gd name="connsiteY2" fmla="*/ 1265404 h 1265404"/>
              <a:gd name="connsiteX3" fmla="*/ 0 w 1523014"/>
              <a:gd name="connsiteY3" fmla="*/ 1265404 h 1265404"/>
            </a:gdLst>
            <a:ahLst/>
            <a:cxnLst>
              <a:cxn ang="0">
                <a:pos x="connsiteX0" y="connsiteY0"/>
              </a:cxn>
              <a:cxn ang="0">
                <a:pos x="connsiteX1" y="connsiteY1"/>
              </a:cxn>
              <a:cxn ang="0">
                <a:pos x="connsiteX2" y="connsiteY2"/>
              </a:cxn>
              <a:cxn ang="0">
                <a:pos x="connsiteX3" y="connsiteY3"/>
              </a:cxn>
            </a:cxnLst>
            <a:rect l="l" t="t" r="r" b="b"/>
            <a:pathLst>
              <a:path w="1523014" h="1265404">
                <a:moveTo>
                  <a:pt x="0" y="0"/>
                </a:moveTo>
                <a:lnTo>
                  <a:pt x="1523014" y="0"/>
                </a:lnTo>
                <a:lnTo>
                  <a:pt x="1407154" y="1265404"/>
                </a:lnTo>
                <a:lnTo>
                  <a:pt x="0" y="1265404"/>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41" name="标题 1"/>
          <p:cNvSpPr>
            <a:spLocks noGrp="1"/>
          </p:cNvSpPr>
          <p:nvPr>
            <p:ph type="title" hasCustomPrompt="1"/>
          </p:nvPr>
        </p:nvSpPr>
        <p:spPr>
          <a:xfrm>
            <a:off x="1" y="1376196"/>
            <a:ext cx="2861352" cy="1050059"/>
          </a:xfrm>
        </p:spPr>
        <p:txBody>
          <a:bodyPr anchor="ctr">
            <a:normAutofit/>
          </a:bodyPr>
          <a:lstStyle>
            <a:lvl1pPr algn="r">
              <a:defRPr sz="4400" b="1">
                <a:solidFill>
                  <a:schemeClr val="accent3"/>
                </a:solidFill>
              </a:defRPr>
            </a:lvl1pPr>
          </a:lstStyle>
          <a:p>
            <a:r>
              <a:rPr lang="zh-CN" altLang="en-US" dirty="0"/>
              <a:t>目录</a:t>
            </a:r>
          </a:p>
        </p:txBody>
      </p:sp>
      <p:sp>
        <p:nvSpPr>
          <p:cNvPr id="7" name="灯片编号占位符 6"/>
          <p:cNvSpPr>
            <a:spLocks noGrp="1"/>
          </p:cNvSpPr>
          <p:nvPr>
            <p:ph type="sldNum" sz="quarter" idx="12"/>
          </p:nvPr>
        </p:nvSpPr>
        <p:spPr/>
        <p:txBody>
          <a:bodyPr/>
          <a:lstStyle/>
          <a:p>
            <a:fld id="{27C45CD9-0508-4D1E-923D-4DFDAA610D19}" type="slidenum">
              <a:rPr lang="zh-CN" altLang="en-US" smtClean="0"/>
              <a:t>‹#›</a:t>
            </a:fld>
            <a:endParaRPr lang="zh-CN" altLang="en-US" dirty="0"/>
          </a:p>
        </p:txBody>
      </p:sp>
      <p:sp>
        <p:nvSpPr>
          <p:cNvPr id="5" name="内容占位符 4"/>
          <p:cNvSpPr>
            <a:spLocks noGrp="1"/>
          </p:cNvSpPr>
          <p:nvPr>
            <p:ph sz="quarter" idx="13" hasCustomPrompt="1"/>
          </p:nvPr>
        </p:nvSpPr>
        <p:spPr>
          <a:xfrm>
            <a:off x="4745168" y="1487414"/>
            <a:ext cx="6605587" cy="4343400"/>
          </a:xfrm>
        </p:spPr>
        <p:txBody>
          <a:bodyPr>
            <a:normAutofit/>
          </a:bodyPr>
          <a:lstStyle>
            <a:lvl1pPr marL="571500" indent="-571500">
              <a:lnSpc>
                <a:spcPct val="120000"/>
              </a:lnSpc>
              <a:buClr>
                <a:schemeClr val="accent2"/>
              </a:buClr>
              <a:buSzPct val="75000"/>
              <a:buFont typeface="Wingdings" panose="05000000000000000000" pitchFamily="2" charset="2"/>
              <a:buChar char="n"/>
              <a:defRPr sz="4000"/>
            </a:lvl1pPr>
            <a:lvl2pPr>
              <a:defRPr sz="3200"/>
            </a:lvl2pPr>
          </a:lstStyle>
          <a:p>
            <a:pPr lvl="0"/>
            <a:r>
              <a:rPr lang="zh-CN" altLang="en-US" dirty="0"/>
              <a:t>编辑母版文本样式</a:t>
            </a:r>
            <a:endParaRPr lang="en-US" altLang="zh-CN"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标题幻灯片-多行">
    <p:bg>
      <p:bgPr>
        <a:solidFill>
          <a:schemeClr val="accent1"/>
        </a:solidFill>
        <a:effectLst/>
      </p:bgPr>
    </p:bg>
    <p:spTree>
      <p:nvGrpSpPr>
        <p:cNvPr id="1" name=""/>
        <p:cNvGrpSpPr/>
        <p:nvPr/>
      </p:nvGrpSpPr>
      <p:grpSpPr>
        <a:xfrm>
          <a:off x="0" y="0"/>
          <a:ext cx="0" cy="0"/>
          <a:chOff x="0" y="0"/>
          <a:chExt cx="0" cy="0"/>
        </a:xfrm>
      </p:grpSpPr>
      <p:sp>
        <p:nvSpPr>
          <p:cNvPr id="71" name="矩形 70"/>
          <p:cNvSpPr/>
          <p:nvPr userDrawn="1"/>
        </p:nvSpPr>
        <p:spPr>
          <a:xfrm>
            <a:off x="0" y="-3177"/>
            <a:ext cx="12192000" cy="6861175"/>
          </a:xfrm>
          <a:prstGeom prst="rect">
            <a:avLst/>
          </a:prstGeom>
          <a:blipFill dpi="0" rotWithShape="1">
            <a:blip r:embed="rId2" cstate="hqprint">
              <a:alphaModFix amt="10000"/>
              <a:extLst>
                <a:ext uri="{28A0092B-C50C-407E-A947-70E740481C1C}">
                  <a14:useLocalDpi xmlns:a14="http://schemas.microsoft.com/office/drawing/2010/main"/>
                </a:ext>
              </a:extLst>
            </a:blip>
            <a:srcRect/>
            <a:stretch>
              <a:fillRect r="6993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任意多边形 74"/>
          <p:cNvSpPr/>
          <p:nvPr userDrawn="1"/>
        </p:nvSpPr>
        <p:spPr>
          <a:xfrm>
            <a:off x="2191895" y="-7017"/>
            <a:ext cx="9869717" cy="6865015"/>
          </a:xfrm>
          <a:custGeom>
            <a:avLst/>
            <a:gdLst>
              <a:gd name="connsiteX0" fmla="*/ 9869717 w 9869717"/>
              <a:gd name="connsiteY0" fmla="*/ 0 h 6865015"/>
              <a:gd name="connsiteX1" fmla="*/ 9869717 w 9869717"/>
              <a:gd name="connsiteY1" fmla="*/ 6865015 h 6865015"/>
              <a:gd name="connsiteX2" fmla="*/ 0 w 9869717"/>
              <a:gd name="connsiteY2" fmla="*/ 6865015 h 6865015"/>
              <a:gd name="connsiteX3" fmla="*/ 736287 w 9869717"/>
              <a:gd name="connsiteY3" fmla="*/ 3840 h 6865015"/>
            </a:gdLst>
            <a:ahLst/>
            <a:cxnLst>
              <a:cxn ang="0">
                <a:pos x="connsiteX0" y="connsiteY0"/>
              </a:cxn>
              <a:cxn ang="0">
                <a:pos x="connsiteX1" y="connsiteY1"/>
              </a:cxn>
              <a:cxn ang="0">
                <a:pos x="connsiteX2" y="connsiteY2"/>
              </a:cxn>
              <a:cxn ang="0">
                <a:pos x="connsiteX3" y="connsiteY3"/>
              </a:cxn>
            </a:cxnLst>
            <a:rect l="l" t="t" r="r" b="b"/>
            <a:pathLst>
              <a:path w="9869717" h="6865015">
                <a:moveTo>
                  <a:pt x="9869717" y="0"/>
                </a:moveTo>
                <a:lnTo>
                  <a:pt x="9869717" y="6865015"/>
                </a:lnTo>
                <a:lnTo>
                  <a:pt x="0" y="6865015"/>
                </a:lnTo>
                <a:lnTo>
                  <a:pt x="736287" y="384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任意多边形 73"/>
          <p:cNvSpPr/>
          <p:nvPr userDrawn="1"/>
        </p:nvSpPr>
        <p:spPr>
          <a:xfrm>
            <a:off x="2355910" y="-7017"/>
            <a:ext cx="9869717" cy="6865015"/>
          </a:xfrm>
          <a:custGeom>
            <a:avLst/>
            <a:gdLst>
              <a:gd name="connsiteX0" fmla="*/ 9869717 w 9869717"/>
              <a:gd name="connsiteY0" fmla="*/ 0 h 6865015"/>
              <a:gd name="connsiteX1" fmla="*/ 9869717 w 9869717"/>
              <a:gd name="connsiteY1" fmla="*/ 6865015 h 6865015"/>
              <a:gd name="connsiteX2" fmla="*/ 0 w 9869717"/>
              <a:gd name="connsiteY2" fmla="*/ 6865015 h 6865015"/>
              <a:gd name="connsiteX3" fmla="*/ 736287 w 9869717"/>
              <a:gd name="connsiteY3" fmla="*/ 3840 h 6865015"/>
            </a:gdLst>
            <a:ahLst/>
            <a:cxnLst>
              <a:cxn ang="0">
                <a:pos x="connsiteX0" y="connsiteY0"/>
              </a:cxn>
              <a:cxn ang="0">
                <a:pos x="connsiteX1" y="connsiteY1"/>
              </a:cxn>
              <a:cxn ang="0">
                <a:pos x="connsiteX2" y="connsiteY2"/>
              </a:cxn>
              <a:cxn ang="0">
                <a:pos x="connsiteX3" y="connsiteY3"/>
              </a:cxn>
            </a:cxnLst>
            <a:rect l="l" t="t" r="r" b="b"/>
            <a:pathLst>
              <a:path w="9869717" h="6865015">
                <a:moveTo>
                  <a:pt x="9869717" y="0"/>
                </a:moveTo>
                <a:lnTo>
                  <a:pt x="9869717" y="6865015"/>
                </a:lnTo>
                <a:lnTo>
                  <a:pt x="0" y="6865015"/>
                </a:lnTo>
                <a:lnTo>
                  <a:pt x="736287" y="384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任意多边形 76"/>
          <p:cNvSpPr/>
          <p:nvPr userDrawn="1"/>
        </p:nvSpPr>
        <p:spPr>
          <a:xfrm>
            <a:off x="11350755" y="6058959"/>
            <a:ext cx="874872" cy="662516"/>
          </a:xfrm>
          <a:custGeom>
            <a:avLst/>
            <a:gdLst>
              <a:gd name="connsiteX0" fmla="*/ 60660 w 874872"/>
              <a:gd name="connsiteY0" fmla="*/ 0 h 662516"/>
              <a:gd name="connsiteX1" fmla="*/ 874872 w 874872"/>
              <a:gd name="connsiteY1" fmla="*/ 0 h 662516"/>
              <a:gd name="connsiteX2" fmla="*/ 874872 w 874872"/>
              <a:gd name="connsiteY2" fmla="*/ 464985 h 662516"/>
              <a:gd name="connsiteX3" fmla="*/ 856786 w 874872"/>
              <a:gd name="connsiteY3" fmla="*/ 662516 h 662516"/>
              <a:gd name="connsiteX4" fmla="*/ 0 w 874872"/>
              <a:gd name="connsiteY4" fmla="*/ 662516 h 662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4872" h="662516">
                <a:moveTo>
                  <a:pt x="60660" y="0"/>
                </a:moveTo>
                <a:lnTo>
                  <a:pt x="874872" y="0"/>
                </a:lnTo>
                <a:lnTo>
                  <a:pt x="874872" y="464985"/>
                </a:lnTo>
                <a:lnTo>
                  <a:pt x="856786" y="662516"/>
                </a:lnTo>
                <a:lnTo>
                  <a:pt x="0" y="66251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76" name="任意多边形 75"/>
          <p:cNvSpPr/>
          <p:nvPr userDrawn="1"/>
        </p:nvSpPr>
        <p:spPr>
          <a:xfrm>
            <a:off x="11463205" y="6010275"/>
            <a:ext cx="762423" cy="662516"/>
          </a:xfrm>
          <a:custGeom>
            <a:avLst/>
            <a:gdLst>
              <a:gd name="connsiteX0" fmla="*/ 60660 w 762423"/>
              <a:gd name="connsiteY0" fmla="*/ 0 h 662516"/>
              <a:gd name="connsiteX1" fmla="*/ 762423 w 762423"/>
              <a:gd name="connsiteY1" fmla="*/ 0 h 662516"/>
              <a:gd name="connsiteX2" fmla="*/ 762423 w 762423"/>
              <a:gd name="connsiteY2" fmla="*/ 662516 h 662516"/>
              <a:gd name="connsiteX3" fmla="*/ 0 w 762423"/>
              <a:gd name="connsiteY3" fmla="*/ 662516 h 662516"/>
            </a:gdLst>
            <a:ahLst/>
            <a:cxnLst>
              <a:cxn ang="0">
                <a:pos x="connsiteX0" y="connsiteY0"/>
              </a:cxn>
              <a:cxn ang="0">
                <a:pos x="connsiteX1" y="connsiteY1"/>
              </a:cxn>
              <a:cxn ang="0">
                <a:pos x="connsiteX2" y="connsiteY2"/>
              </a:cxn>
              <a:cxn ang="0">
                <a:pos x="connsiteX3" y="connsiteY3"/>
              </a:cxn>
            </a:cxnLst>
            <a:rect l="l" t="t" r="r" b="b"/>
            <a:pathLst>
              <a:path w="762423" h="662516">
                <a:moveTo>
                  <a:pt x="60660" y="0"/>
                </a:moveTo>
                <a:lnTo>
                  <a:pt x="762423" y="0"/>
                </a:lnTo>
                <a:lnTo>
                  <a:pt x="762423" y="662516"/>
                </a:lnTo>
                <a:lnTo>
                  <a:pt x="0" y="662516"/>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72" name="任意多边形 71"/>
          <p:cNvSpPr/>
          <p:nvPr userDrawn="1"/>
        </p:nvSpPr>
        <p:spPr>
          <a:xfrm>
            <a:off x="0" y="1479303"/>
            <a:ext cx="1724201" cy="1253737"/>
          </a:xfrm>
          <a:custGeom>
            <a:avLst/>
            <a:gdLst>
              <a:gd name="connsiteX0" fmla="*/ 0 w 1724201"/>
              <a:gd name="connsiteY0" fmla="*/ 0 h 1253737"/>
              <a:gd name="connsiteX1" fmla="*/ 1724201 w 1724201"/>
              <a:gd name="connsiteY1" fmla="*/ 0 h 1253737"/>
              <a:gd name="connsiteX2" fmla="*/ 1609409 w 1724201"/>
              <a:gd name="connsiteY2" fmla="*/ 1253737 h 1253737"/>
              <a:gd name="connsiteX3" fmla="*/ 0 w 1724201"/>
              <a:gd name="connsiteY3" fmla="*/ 1253737 h 1253737"/>
            </a:gdLst>
            <a:ahLst/>
            <a:cxnLst>
              <a:cxn ang="0">
                <a:pos x="connsiteX0" y="connsiteY0"/>
              </a:cxn>
              <a:cxn ang="0">
                <a:pos x="connsiteX1" y="connsiteY1"/>
              </a:cxn>
              <a:cxn ang="0">
                <a:pos x="connsiteX2" y="connsiteY2"/>
              </a:cxn>
              <a:cxn ang="0">
                <a:pos x="connsiteX3" y="connsiteY3"/>
              </a:cxn>
            </a:cxnLst>
            <a:rect l="l" t="t" r="r" b="b"/>
            <a:pathLst>
              <a:path w="1724201" h="1253737">
                <a:moveTo>
                  <a:pt x="0" y="0"/>
                </a:moveTo>
                <a:lnTo>
                  <a:pt x="1724201" y="0"/>
                </a:lnTo>
                <a:lnTo>
                  <a:pt x="1609409" y="1253737"/>
                </a:lnTo>
                <a:lnTo>
                  <a:pt x="0" y="1253737"/>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46" name="任意多边形 45"/>
          <p:cNvSpPr/>
          <p:nvPr userDrawn="1"/>
        </p:nvSpPr>
        <p:spPr>
          <a:xfrm>
            <a:off x="0" y="1376196"/>
            <a:ext cx="1523014" cy="1265404"/>
          </a:xfrm>
          <a:custGeom>
            <a:avLst/>
            <a:gdLst>
              <a:gd name="connsiteX0" fmla="*/ 0 w 1523014"/>
              <a:gd name="connsiteY0" fmla="*/ 0 h 1265404"/>
              <a:gd name="connsiteX1" fmla="*/ 1523014 w 1523014"/>
              <a:gd name="connsiteY1" fmla="*/ 0 h 1265404"/>
              <a:gd name="connsiteX2" fmla="*/ 1407154 w 1523014"/>
              <a:gd name="connsiteY2" fmla="*/ 1265404 h 1265404"/>
              <a:gd name="connsiteX3" fmla="*/ 0 w 1523014"/>
              <a:gd name="connsiteY3" fmla="*/ 1265404 h 1265404"/>
            </a:gdLst>
            <a:ahLst/>
            <a:cxnLst>
              <a:cxn ang="0">
                <a:pos x="connsiteX0" y="connsiteY0"/>
              </a:cxn>
              <a:cxn ang="0">
                <a:pos x="connsiteX1" y="connsiteY1"/>
              </a:cxn>
              <a:cxn ang="0">
                <a:pos x="connsiteX2" y="connsiteY2"/>
              </a:cxn>
              <a:cxn ang="0">
                <a:pos x="connsiteX3" y="connsiteY3"/>
              </a:cxn>
            </a:cxnLst>
            <a:rect l="l" t="t" r="r" b="b"/>
            <a:pathLst>
              <a:path w="1523014" h="1265404">
                <a:moveTo>
                  <a:pt x="0" y="0"/>
                </a:moveTo>
                <a:lnTo>
                  <a:pt x="1523014" y="0"/>
                </a:lnTo>
                <a:lnTo>
                  <a:pt x="1407154" y="1265404"/>
                </a:lnTo>
                <a:lnTo>
                  <a:pt x="0" y="1265404"/>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41" name="标题 1"/>
          <p:cNvSpPr>
            <a:spLocks noGrp="1"/>
          </p:cNvSpPr>
          <p:nvPr>
            <p:ph type="title" hasCustomPrompt="1"/>
          </p:nvPr>
        </p:nvSpPr>
        <p:spPr>
          <a:xfrm>
            <a:off x="3426832" y="1206856"/>
            <a:ext cx="8281907" cy="1152806"/>
          </a:xfrm>
        </p:spPr>
        <p:txBody>
          <a:bodyPr anchor="b"/>
          <a:lstStyle>
            <a:lvl1pPr>
              <a:defRPr sz="6000" b="1"/>
            </a:lvl1pPr>
          </a:lstStyle>
          <a:p>
            <a:r>
              <a:rPr lang="zh-CN" altLang="en-US" dirty="0"/>
              <a:t>小节标题</a:t>
            </a:r>
          </a:p>
        </p:txBody>
      </p:sp>
      <p:sp>
        <p:nvSpPr>
          <p:cNvPr id="42" name="文本占位符 2"/>
          <p:cNvSpPr>
            <a:spLocks noGrp="1"/>
          </p:cNvSpPr>
          <p:nvPr>
            <p:ph type="body" idx="1" hasCustomPrompt="1"/>
          </p:nvPr>
        </p:nvSpPr>
        <p:spPr>
          <a:xfrm>
            <a:off x="3426832" y="2386651"/>
            <a:ext cx="8281907" cy="513778"/>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小节副标题</a:t>
            </a:r>
          </a:p>
        </p:txBody>
      </p:sp>
      <p:sp>
        <p:nvSpPr>
          <p:cNvPr id="10" name="文本占位符 9"/>
          <p:cNvSpPr>
            <a:spLocks noGrp="1"/>
          </p:cNvSpPr>
          <p:nvPr>
            <p:ph type="body" sz="quarter" idx="13" hasCustomPrompt="1"/>
          </p:nvPr>
        </p:nvSpPr>
        <p:spPr>
          <a:xfrm>
            <a:off x="0" y="1479303"/>
            <a:ext cx="1339403" cy="1049700"/>
          </a:xfrm>
        </p:spPr>
        <p:txBody>
          <a:bodyPr anchor="ctr">
            <a:noAutofit/>
          </a:bodyPr>
          <a:lstStyle>
            <a:lvl1pPr marL="0" indent="0" algn="ctr">
              <a:buNone/>
              <a:defRPr sz="7200" b="1">
                <a:solidFill>
                  <a:schemeClr val="accent3"/>
                </a:solidFill>
                <a:latin typeface="+mj-lt"/>
              </a:defRPr>
            </a:lvl1pPr>
          </a:lstStyle>
          <a:p>
            <a:pPr lvl="0"/>
            <a:r>
              <a:rPr lang="en-US" altLang="zh-CN" dirty="0"/>
              <a:t>01</a:t>
            </a:r>
            <a:endParaRPr lang="zh-CN" altLang="en-US" dirty="0"/>
          </a:p>
        </p:txBody>
      </p:sp>
      <p:sp>
        <p:nvSpPr>
          <p:cNvPr id="7" name="灯片编号占位符 6"/>
          <p:cNvSpPr>
            <a:spLocks noGrp="1"/>
          </p:cNvSpPr>
          <p:nvPr>
            <p:ph type="sldNum" sz="quarter" idx="12"/>
          </p:nvPr>
        </p:nvSpPr>
        <p:spPr/>
        <p:txBody>
          <a:bodyPr/>
          <a:lstStyle/>
          <a:p>
            <a:fld id="{27C45CD9-0508-4D1E-923D-4DFDAA610D19}" type="slidenum">
              <a:rPr lang="zh-CN" altLang="en-US" smtClean="0"/>
              <a:t>‹#›</a:t>
            </a:fld>
            <a:endParaRPr lang="zh-CN" alt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6" name="任意多边形 25"/>
          <p:cNvSpPr/>
          <p:nvPr userDrawn="1"/>
        </p:nvSpPr>
        <p:spPr>
          <a:xfrm>
            <a:off x="1" y="6477000"/>
            <a:ext cx="10559881" cy="381000"/>
          </a:xfrm>
          <a:custGeom>
            <a:avLst/>
            <a:gdLst>
              <a:gd name="connsiteX0" fmla="*/ 0 w 10559881"/>
              <a:gd name="connsiteY0" fmla="*/ 0 h 381000"/>
              <a:gd name="connsiteX1" fmla="*/ 10559881 w 10559881"/>
              <a:gd name="connsiteY1" fmla="*/ 0 h 381000"/>
              <a:gd name="connsiteX2" fmla="*/ 10519784 w 10559881"/>
              <a:gd name="connsiteY2" fmla="*/ 381000 h 381000"/>
              <a:gd name="connsiteX3" fmla="*/ 0 w 10559881"/>
              <a:gd name="connsiteY3" fmla="*/ 381000 h 381000"/>
            </a:gdLst>
            <a:ahLst/>
            <a:cxnLst>
              <a:cxn ang="0">
                <a:pos x="connsiteX0" y="connsiteY0"/>
              </a:cxn>
              <a:cxn ang="0">
                <a:pos x="connsiteX1" y="connsiteY1"/>
              </a:cxn>
              <a:cxn ang="0">
                <a:pos x="connsiteX2" y="connsiteY2"/>
              </a:cxn>
              <a:cxn ang="0">
                <a:pos x="connsiteX3" y="connsiteY3"/>
              </a:cxn>
            </a:cxnLst>
            <a:rect l="l" t="t" r="r" b="b"/>
            <a:pathLst>
              <a:path w="10559881" h="381000">
                <a:moveTo>
                  <a:pt x="0" y="0"/>
                </a:moveTo>
                <a:lnTo>
                  <a:pt x="10559881" y="0"/>
                </a:lnTo>
                <a:lnTo>
                  <a:pt x="10519784" y="381000"/>
                </a:lnTo>
                <a:lnTo>
                  <a:pt x="0" y="38100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任意多边形 6"/>
          <p:cNvSpPr/>
          <p:nvPr userDrawn="1"/>
        </p:nvSpPr>
        <p:spPr>
          <a:xfrm>
            <a:off x="11350755" y="6058959"/>
            <a:ext cx="874872" cy="662516"/>
          </a:xfrm>
          <a:custGeom>
            <a:avLst/>
            <a:gdLst>
              <a:gd name="connsiteX0" fmla="*/ 60660 w 874872"/>
              <a:gd name="connsiteY0" fmla="*/ 0 h 662516"/>
              <a:gd name="connsiteX1" fmla="*/ 874872 w 874872"/>
              <a:gd name="connsiteY1" fmla="*/ 0 h 662516"/>
              <a:gd name="connsiteX2" fmla="*/ 874872 w 874872"/>
              <a:gd name="connsiteY2" fmla="*/ 464985 h 662516"/>
              <a:gd name="connsiteX3" fmla="*/ 856786 w 874872"/>
              <a:gd name="connsiteY3" fmla="*/ 662516 h 662516"/>
              <a:gd name="connsiteX4" fmla="*/ 0 w 874872"/>
              <a:gd name="connsiteY4" fmla="*/ 662516 h 662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4872" h="662516">
                <a:moveTo>
                  <a:pt x="60660" y="0"/>
                </a:moveTo>
                <a:lnTo>
                  <a:pt x="874872" y="0"/>
                </a:lnTo>
                <a:lnTo>
                  <a:pt x="874872" y="464985"/>
                </a:lnTo>
                <a:lnTo>
                  <a:pt x="856786" y="662516"/>
                </a:lnTo>
                <a:lnTo>
                  <a:pt x="0" y="66251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8" name="任意多边形 7"/>
          <p:cNvSpPr/>
          <p:nvPr userDrawn="1"/>
        </p:nvSpPr>
        <p:spPr>
          <a:xfrm>
            <a:off x="11463205" y="6010275"/>
            <a:ext cx="762423" cy="662516"/>
          </a:xfrm>
          <a:custGeom>
            <a:avLst/>
            <a:gdLst>
              <a:gd name="connsiteX0" fmla="*/ 60660 w 762423"/>
              <a:gd name="connsiteY0" fmla="*/ 0 h 662516"/>
              <a:gd name="connsiteX1" fmla="*/ 762423 w 762423"/>
              <a:gd name="connsiteY1" fmla="*/ 0 h 662516"/>
              <a:gd name="connsiteX2" fmla="*/ 762423 w 762423"/>
              <a:gd name="connsiteY2" fmla="*/ 662516 h 662516"/>
              <a:gd name="connsiteX3" fmla="*/ 0 w 762423"/>
              <a:gd name="connsiteY3" fmla="*/ 662516 h 662516"/>
            </a:gdLst>
            <a:ahLst/>
            <a:cxnLst>
              <a:cxn ang="0">
                <a:pos x="connsiteX0" y="connsiteY0"/>
              </a:cxn>
              <a:cxn ang="0">
                <a:pos x="connsiteX1" y="connsiteY1"/>
              </a:cxn>
              <a:cxn ang="0">
                <a:pos x="connsiteX2" y="connsiteY2"/>
              </a:cxn>
              <a:cxn ang="0">
                <a:pos x="connsiteX3" y="connsiteY3"/>
              </a:cxn>
            </a:cxnLst>
            <a:rect l="l" t="t" r="r" b="b"/>
            <a:pathLst>
              <a:path w="762423" h="662516">
                <a:moveTo>
                  <a:pt x="60660" y="0"/>
                </a:moveTo>
                <a:lnTo>
                  <a:pt x="762423" y="0"/>
                </a:lnTo>
                <a:lnTo>
                  <a:pt x="762423" y="662516"/>
                </a:lnTo>
                <a:lnTo>
                  <a:pt x="0" y="662516"/>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2" name="标题 1"/>
          <p:cNvSpPr>
            <a:spLocks noGrp="1"/>
          </p:cNvSpPr>
          <p:nvPr>
            <p:ph type="title"/>
          </p:nvPr>
        </p:nvSpPr>
        <p:spPr>
          <a:xfrm>
            <a:off x="609600" y="264459"/>
            <a:ext cx="10744200" cy="665816"/>
          </a:xfrm>
        </p:spPr>
        <p:txBody>
          <a:bodyPr>
            <a:noAutofit/>
          </a:bodyPr>
          <a:lstStyle>
            <a:lvl1pPr>
              <a:defRPr sz="3600" b="1"/>
            </a:lvl1pPr>
          </a:lstStyle>
          <a:p>
            <a:r>
              <a:rPr lang="zh-CN" altLang="en-US" dirty="0"/>
              <a:t>单击此处编辑母版标题样式</a:t>
            </a:r>
          </a:p>
        </p:txBody>
      </p:sp>
      <p:sp>
        <p:nvSpPr>
          <p:cNvPr id="3" name="内容占位符 2"/>
          <p:cNvSpPr>
            <a:spLocks noGrp="1"/>
          </p:cNvSpPr>
          <p:nvPr>
            <p:ph idx="1" hasCustomPrompt="1"/>
          </p:nvPr>
        </p:nvSpPr>
        <p:spPr>
          <a:xfrm>
            <a:off x="609599" y="1227667"/>
            <a:ext cx="10741155" cy="4698999"/>
          </a:xfrm>
        </p:spPr>
        <p:txBody>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6" name="灯片编号占位符 5"/>
          <p:cNvSpPr>
            <a:spLocks noGrp="1"/>
          </p:cNvSpPr>
          <p:nvPr>
            <p:ph type="sldNum" sz="quarter" idx="12"/>
          </p:nvPr>
        </p:nvSpPr>
        <p:spPr/>
        <p:txBody>
          <a:bodyPr/>
          <a:lstStyle/>
          <a:p>
            <a:fld id="{27C45CD9-0508-4D1E-923D-4DFDAA610D19}" type="slidenum">
              <a:rPr lang="zh-CN" altLang="en-US" smtClean="0"/>
              <a:t>‹#›</a:t>
            </a:fld>
            <a:endParaRPr lang="zh-CN" altLang="en-US"/>
          </a:p>
        </p:txBody>
      </p:sp>
      <p:sp>
        <p:nvSpPr>
          <p:cNvPr id="16" name="任意多边形 15"/>
          <p:cNvSpPr/>
          <p:nvPr userDrawn="1"/>
        </p:nvSpPr>
        <p:spPr>
          <a:xfrm>
            <a:off x="0" y="316846"/>
            <a:ext cx="366713" cy="613429"/>
          </a:xfrm>
          <a:custGeom>
            <a:avLst/>
            <a:gdLst>
              <a:gd name="connsiteX0" fmla="*/ 0 w 366713"/>
              <a:gd name="connsiteY0" fmla="*/ 0 h 613429"/>
              <a:gd name="connsiteX1" fmla="*/ 366713 w 366713"/>
              <a:gd name="connsiteY1" fmla="*/ 0 h 613429"/>
              <a:gd name="connsiteX2" fmla="*/ 315070 w 366713"/>
              <a:gd name="connsiteY2" fmla="*/ 613429 h 613429"/>
              <a:gd name="connsiteX3" fmla="*/ 0 w 366713"/>
              <a:gd name="connsiteY3" fmla="*/ 613429 h 613429"/>
            </a:gdLst>
            <a:ahLst/>
            <a:cxnLst>
              <a:cxn ang="0">
                <a:pos x="connsiteX0" y="connsiteY0"/>
              </a:cxn>
              <a:cxn ang="0">
                <a:pos x="connsiteX1" y="connsiteY1"/>
              </a:cxn>
              <a:cxn ang="0">
                <a:pos x="connsiteX2" y="connsiteY2"/>
              </a:cxn>
              <a:cxn ang="0">
                <a:pos x="connsiteX3" y="connsiteY3"/>
              </a:cxn>
            </a:cxnLst>
            <a:rect l="l" t="t" r="r" b="b"/>
            <a:pathLst>
              <a:path w="366713" h="613429">
                <a:moveTo>
                  <a:pt x="0" y="0"/>
                </a:moveTo>
                <a:lnTo>
                  <a:pt x="366713" y="0"/>
                </a:lnTo>
                <a:lnTo>
                  <a:pt x="315070" y="613429"/>
                </a:lnTo>
                <a:lnTo>
                  <a:pt x="0" y="61342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任意多边形 17"/>
          <p:cNvSpPr/>
          <p:nvPr userDrawn="1"/>
        </p:nvSpPr>
        <p:spPr>
          <a:xfrm>
            <a:off x="0" y="264459"/>
            <a:ext cx="271463" cy="613429"/>
          </a:xfrm>
          <a:custGeom>
            <a:avLst/>
            <a:gdLst>
              <a:gd name="connsiteX0" fmla="*/ 0 w 271463"/>
              <a:gd name="connsiteY0" fmla="*/ 0 h 613429"/>
              <a:gd name="connsiteX1" fmla="*/ 271463 w 271463"/>
              <a:gd name="connsiteY1" fmla="*/ 0 h 613429"/>
              <a:gd name="connsiteX2" fmla="*/ 219820 w 271463"/>
              <a:gd name="connsiteY2" fmla="*/ 613429 h 613429"/>
              <a:gd name="connsiteX3" fmla="*/ 0 w 271463"/>
              <a:gd name="connsiteY3" fmla="*/ 613429 h 613429"/>
            </a:gdLst>
            <a:ahLst/>
            <a:cxnLst>
              <a:cxn ang="0">
                <a:pos x="connsiteX0" y="connsiteY0"/>
              </a:cxn>
              <a:cxn ang="0">
                <a:pos x="connsiteX1" y="connsiteY1"/>
              </a:cxn>
              <a:cxn ang="0">
                <a:pos x="connsiteX2" y="connsiteY2"/>
              </a:cxn>
              <a:cxn ang="0">
                <a:pos x="connsiteX3" y="connsiteY3"/>
              </a:cxn>
            </a:cxnLst>
            <a:rect l="l" t="t" r="r" b="b"/>
            <a:pathLst>
              <a:path w="271463" h="613429">
                <a:moveTo>
                  <a:pt x="0" y="0"/>
                </a:moveTo>
                <a:lnTo>
                  <a:pt x="271463" y="0"/>
                </a:lnTo>
                <a:lnTo>
                  <a:pt x="219820" y="613429"/>
                </a:lnTo>
                <a:lnTo>
                  <a:pt x="0" y="613429"/>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任意多边形 21"/>
          <p:cNvSpPr/>
          <p:nvPr userDrawn="1"/>
        </p:nvSpPr>
        <p:spPr>
          <a:xfrm>
            <a:off x="0" y="6336063"/>
            <a:ext cx="10388896" cy="521937"/>
          </a:xfrm>
          <a:custGeom>
            <a:avLst/>
            <a:gdLst>
              <a:gd name="connsiteX0" fmla="*/ 0 w 10388896"/>
              <a:gd name="connsiteY0" fmla="*/ 0 h 521937"/>
              <a:gd name="connsiteX1" fmla="*/ 10388896 w 10388896"/>
              <a:gd name="connsiteY1" fmla="*/ 0 h 521937"/>
              <a:gd name="connsiteX2" fmla="*/ 10333967 w 10388896"/>
              <a:gd name="connsiteY2" fmla="*/ 521937 h 521937"/>
              <a:gd name="connsiteX3" fmla="*/ 0 w 10388896"/>
              <a:gd name="connsiteY3" fmla="*/ 521937 h 521937"/>
            </a:gdLst>
            <a:ahLst/>
            <a:cxnLst>
              <a:cxn ang="0">
                <a:pos x="connsiteX0" y="connsiteY0"/>
              </a:cxn>
              <a:cxn ang="0">
                <a:pos x="connsiteX1" y="connsiteY1"/>
              </a:cxn>
              <a:cxn ang="0">
                <a:pos x="connsiteX2" y="connsiteY2"/>
              </a:cxn>
              <a:cxn ang="0">
                <a:pos x="connsiteX3" y="connsiteY3"/>
              </a:cxn>
            </a:cxnLst>
            <a:rect l="l" t="t" r="r" b="b"/>
            <a:pathLst>
              <a:path w="10388896" h="521937">
                <a:moveTo>
                  <a:pt x="0" y="0"/>
                </a:moveTo>
                <a:lnTo>
                  <a:pt x="10388896" y="0"/>
                </a:lnTo>
                <a:lnTo>
                  <a:pt x="10333967" y="521937"/>
                </a:lnTo>
                <a:lnTo>
                  <a:pt x="0" y="521937"/>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0" name="组合 49"/>
          <p:cNvGrpSpPr/>
          <p:nvPr userDrawn="1"/>
        </p:nvGrpSpPr>
        <p:grpSpPr>
          <a:xfrm>
            <a:off x="183356" y="6466052"/>
            <a:ext cx="1663478" cy="280823"/>
            <a:chOff x="8729742" y="4570696"/>
            <a:chExt cx="2830517" cy="477836"/>
          </a:xfrm>
          <a:solidFill>
            <a:schemeClr val="accent4"/>
          </a:solidFill>
        </p:grpSpPr>
        <p:sp>
          <p:nvSpPr>
            <p:cNvPr id="51" name="Freeform 34"/>
            <p:cNvSpPr>
              <a:spLocks noEditPoints="1"/>
            </p:cNvSpPr>
            <p:nvPr userDrawn="1"/>
          </p:nvSpPr>
          <p:spPr bwMode="auto">
            <a:xfrm>
              <a:off x="9304417" y="4945345"/>
              <a:ext cx="1363665" cy="101600"/>
            </a:xfrm>
            <a:custGeom>
              <a:avLst/>
              <a:gdLst>
                <a:gd name="T0" fmla="*/ 15 w 915"/>
                <a:gd name="T1" fmla="*/ 51 h 68"/>
                <a:gd name="T2" fmla="*/ 14 w 915"/>
                <a:gd name="T3" fmla="*/ 11 h 68"/>
                <a:gd name="T4" fmla="*/ 35 w 915"/>
                <a:gd name="T5" fmla="*/ 4 h 68"/>
                <a:gd name="T6" fmla="*/ 77 w 915"/>
                <a:gd name="T7" fmla="*/ 51 h 68"/>
                <a:gd name="T8" fmla="*/ 74 w 915"/>
                <a:gd name="T9" fmla="*/ 51 h 68"/>
                <a:gd name="T10" fmla="*/ 57 w 915"/>
                <a:gd name="T11" fmla="*/ 21 h 68"/>
                <a:gd name="T12" fmla="*/ 108 w 915"/>
                <a:gd name="T13" fmla="*/ 0 h 68"/>
                <a:gd name="T14" fmla="*/ 104 w 915"/>
                <a:gd name="T15" fmla="*/ 32 h 68"/>
                <a:gd name="T16" fmla="*/ 134 w 915"/>
                <a:gd name="T17" fmla="*/ 21 h 68"/>
                <a:gd name="T18" fmla="*/ 155 w 915"/>
                <a:gd name="T19" fmla="*/ 21 h 68"/>
                <a:gd name="T20" fmla="*/ 187 w 915"/>
                <a:gd name="T21" fmla="*/ 46 h 68"/>
                <a:gd name="T22" fmla="*/ 169 w 915"/>
                <a:gd name="T23" fmla="*/ 29 h 68"/>
                <a:gd name="T24" fmla="*/ 221 w 915"/>
                <a:gd name="T25" fmla="*/ 24 h 68"/>
                <a:gd name="T26" fmla="*/ 198 w 915"/>
                <a:gd name="T27" fmla="*/ 52 h 68"/>
                <a:gd name="T28" fmla="*/ 209 w 915"/>
                <a:gd name="T29" fmla="*/ 18 h 68"/>
                <a:gd name="T30" fmla="*/ 247 w 915"/>
                <a:gd name="T31" fmla="*/ 51 h 68"/>
                <a:gd name="T32" fmla="*/ 244 w 915"/>
                <a:gd name="T33" fmla="*/ 42 h 68"/>
                <a:gd name="T34" fmla="*/ 271 w 915"/>
                <a:gd name="T35" fmla="*/ 1 h 68"/>
                <a:gd name="T36" fmla="*/ 276 w 915"/>
                <a:gd name="T37" fmla="*/ 51 h 68"/>
                <a:gd name="T38" fmla="*/ 259 w 915"/>
                <a:gd name="T39" fmla="*/ 22 h 68"/>
                <a:gd name="T40" fmla="*/ 301 w 915"/>
                <a:gd name="T41" fmla="*/ 46 h 68"/>
                <a:gd name="T42" fmla="*/ 292 w 915"/>
                <a:gd name="T43" fmla="*/ 7 h 68"/>
                <a:gd name="T44" fmla="*/ 333 w 915"/>
                <a:gd name="T45" fmla="*/ 20 h 68"/>
                <a:gd name="T46" fmla="*/ 309 w 915"/>
                <a:gd name="T47" fmla="*/ 67 h 68"/>
                <a:gd name="T48" fmla="*/ 305 w 915"/>
                <a:gd name="T49" fmla="*/ 19 h 68"/>
                <a:gd name="T50" fmla="*/ 379 w 915"/>
                <a:gd name="T51" fmla="*/ 18 h 68"/>
                <a:gd name="T52" fmla="*/ 415 w 915"/>
                <a:gd name="T53" fmla="*/ 44 h 68"/>
                <a:gd name="T54" fmla="*/ 403 w 915"/>
                <a:gd name="T55" fmla="*/ 21 h 68"/>
                <a:gd name="T56" fmla="*/ 425 w 915"/>
                <a:gd name="T57" fmla="*/ 5 h 68"/>
                <a:gd name="T58" fmla="*/ 475 w 915"/>
                <a:gd name="T59" fmla="*/ 19 h 68"/>
                <a:gd name="T60" fmla="*/ 465 w 915"/>
                <a:gd name="T61" fmla="*/ 54 h 68"/>
                <a:gd name="T62" fmla="*/ 471 w 915"/>
                <a:gd name="T63" fmla="*/ 48 h 68"/>
                <a:gd name="T64" fmla="*/ 474 w 915"/>
                <a:gd name="T65" fmla="*/ 4 h 68"/>
                <a:gd name="T66" fmla="*/ 516 w 915"/>
                <a:gd name="T67" fmla="*/ 28 h 68"/>
                <a:gd name="T68" fmla="*/ 517 w 915"/>
                <a:gd name="T69" fmla="*/ 40 h 68"/>
                <a:gd name="T70" fmla="*/ 537 w 915"/>
                <a:gd name="T71" fmla="*/ 49 h 68"/>
                <a:gd name="T72" fmla="*/ 528 w 915"/>
                <a:gd name="T73" fmla="*/ 23 h 68"/>
                <a:gd name="T74" fmla="*/ 565 w 915"/>
                <a:gd name="T75" fmla="*/ 53 h 68"/>
                <a:gd name="T76" fmla="*/ 563 w 915"/>
                <a:gd name="T77" fmla="*/ 21 h 68"/>
                <a:gd name="T78" fmla="*/ 620 w 915"/>
                <a:gd name="T79" fmla="*/ 52 h 68"/>
                <a:gd name="T80" fmla="*/ 596 w 915"/>
                <a:gd name="T81" fmla="*/ 49 h 68"/>
                <a:gd name="T82" fmla="*/ 587 w 915"/>
                <a:gd name="T83" fmla="*/ 22 h 68"/>
                <a:gd name="T84" fmla="*/ 642 w 915"/>
                <a:gd name="T85" fmla="*/ 17 h 68"/>
                <a:gd name="T86" fmla="*/ 643 w 915"/>
                <a:gd name="T87" fmla="*/ 48 h 68"/>
                <a:gd name="T88" fmla="*/ 667 w 915"/>
                <a:gd name="T89" fmla="*/ 49 h 68"/>
                <a:gd name="T90" fmla="*/ 671 w 915"/>
                <a:gd name="T91" fmla="*/ 23 h 68"/>
                <a:gd name="T92" fmla="*/ 726 w 915"/>
                <a:gd name="T93" fmla="*/ 20 h 68"/>
                <a:gd name="T94" fmla="*/ 739 w 915"/>
                <a:gd name="T95" fmla="*/ 29 h 68"/>
                <a:gd name="T96" fmla="*/ 731 w 915"/>
                <a:gd name="T97" fmla="*/ 33 h 68"/>
                <a:gd name="T98" fmla="*/ 778 w 915"/>
                <a:gd name="T99" fmla="*/ 45 h 68"/>
                <a:gd name="T100" fmla="*/ 771 w 915"/>
                <a:gd name="T101" fmla="*/ 24 h 68"/>
                <a:gd name="T102" fmla="*/ 753 w 915"/>
                <a:gd name="T103" fmla="*/ 45 h 68"/>
                <a:gd name="T104" fmla="*/ 803 w 915"/>
                <a:gd name="T105" fmla="*/ 54 h 68"/>
                <a:gd name="T106" fmla="*/ 816 w 915"/>
                <a:gd name="T107" fmla="*/ 0 h 68"/>
                <a:gd name="T108" fmla="*/ 812 w 915"/>
                <a:gd name="T109" fmla="*/ 29 h 68"/>
                <a:gd name="T110" fmla="*/ 881 w 915"/>
                <a:gd name="T111" fmla="*/ 10 h 68"/>
                <a:gd name="T112" fmla="*/ 859 w 915"/>
                <a:gd name="T113" fmla="*/ 49 h 68"/>
                <a:gd name="T114" fmla="*/ 903 w 915"/>
                <a:gd name="T115" fmla="*/ 48 h 68"/>
                <a:gd name="T116" fmla="*/ 891 w 915"/>
                <a:gd name="T117" fmla="*/ 3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15" h="68">
                  <a:moveTo>
                    <a:pt x="35" y="4"/>
                  </a:moveTo>
                  <a:cubicBezTo>
                    <a:pt x="35" y="3"/>
                    <a:pt x="35" y="3"/>
                    <a:pt x="35" y="3"/>
                  </a:cubicBezTo>
                  <a:cubicBezTo>
                    <a:pt x="53" y="3"/>
                    <a:pt x="53" y="3"/>
                    <a:pt x="53" y="3"/>
                  </a:cubicBezTo>
                  <a:cubicBezTo>
                    <a:pt x="53" y="4"/>
                    <a:pt x="53" y="4"/>
                    <a:pt x="53" y="4"/>
                  </a:cubicBezTo>
                  <a:cubicBezTo>
                    <a:pt x="51" y="4"/>
                    <a:pt x="51" y="4"/>
                    <a:pt x="51" y="4"/>
                  </a:cubicBezTo>
                  <a:cubicBezTo>
                    <a:pt x="49" y="4"/>
                    <a:pt x="47" y="5"/>
                    <a:pt x="46" y="6"/>
                  </a:cubicBezTo>
                  <a:cubicBezTo>
                    <a:pt x="46" y="7"/>
                    <a:pt x="45" y="9"/>
                    <a:pt x="45" y="11"/>
                  </a:cubicBezTo>
                  <a:cubicBezTo>
                    <a:pt x="45" y="32"/>
                    <a:pt x="45" y="32"/>
                    <a:pt x="45" y="32"/>
                  </a:cubicBezTo>
                  <a:cubicBezTo>
                    <a:pt x="45" y="37"/>
                    <a:pt x="45" y="41"/>
                    <a:pt x="44" y="43"/>
                  </a:cubicBezTo>
                  <a:cubicBezTo>
                    <a:pt x="43" y="46"/>
                    <a:pt x="41" y="49"/>
                    <a:pt x="38" y="51"/>
                  </a:cubicBezTo>
                  <a:cubicBezTo>
                    <a:pt x="35" y="53"/>
                    <a:pt x="31" y="53"/>
                    <a:pt x="27" y="53"/>
                  </a:cubicBezTo>
                  <a:cubicBezTo>
                    <a:pt x="21" y="53"/>
                    <a:pt x="17" y="53"/>
                    <a:pt x="15" y="51"/>
                  </a:cubicBezTo>
                  <a:cubicBezTo>
                    <a:pt x="12" y="49"/>
                    <a:pt x="10" y="46"/>
                    <a:pt x="9" y="43"/>
                  </a:cubicBezTo>
                  <a:cubicBezTo>
                    <a:pt x="8" y="41"/>
                    <a:pt x="7" y="37"/>
                    <a:pt x="7" y="31"/>
                  </a:cubicBezTo>
                  <a:cubicBezTo>
                    <a:pt x="7" y="11"/>
                    <a:pt x="7" y="11"/>
                    <a:pt x="7" y="11"/>
                  </a:cubicBezTo>
                  <a:cubicBezTo>
                    <a:pt x="7" y="8"/>
                    <a:pt x="7" y="6"/>
                    <a:pt x="6" y="5"/>
                  </a:cubicBezTo>
                  <a:cubicBezTo>
                    <a:pt x="5" y="4"/>
                    <a:pt x="4" y="3"/>
                    <a:pt x="2" y="3"/>
                  </a:cubicBezTo>
                  <a:cubicBezTo>
                    <a:pt x="0" y="3"/>
                    <a:pt x="0" y="3"/>
                    <a:pt x="0" y="3"/>
                  </a:cubicBezTo>
                  <a:cubicBezTo>
                    <a:pt x="0" y="2"/>
                    <a:pt x="0" y="2"/>
                    <a:pt x="0" y="2"/>
                  </a:cubicBezTo>
                  <a:cubicBezTo>
                    <a:pt x="21" y="2"/>
                    <a:pt x="21" y="2"/>
                    <a:pt x="21" y="2"/>
                  </a:cubicBezTo>
                  <a:cubicBezTo>
                    <a:pt x="21" y="3"/>
                    <a:pt x="21" y="3"/>
                    <a:pt x="21" y="3"/>
                  </a:cubicBezTo>
                  <a:cubicBezTo>
                    <a:pt x="19" y="3"/>
                    <a:pt x="19" y="3"/>
                    <a:pt x="19" y="3"/>
                  </a:cubicBezTo>
                  <a:cubicBezTo>
                    <a:pt x="17" y="3"/>
                    <a:pt x="15" y="4"/>
                    <a:pt x="15" y="5"/>
                  </a:cubicBezTo>
                  <a:cubicBezTo>
                    <a:pt x="14" y="6"/>
                    <a:pt x="14" y="8"/>
                    <a:pt x="14" y="11"/>
                  </a:cubicBezTo>
                  <a:cubicBezTo>
                    <a:pt x="14" y="33"/>
                    <a:pt x="14" y="33"/>
                    <a:pt x="14" y="33"/>
                  </a:cubicBezTo>
                  <a:cubicBezTo>
                    <a:pt x="14" y="35"/>
                    <a:pt x="14" y="37"/>
                    <a:pt x="14" y="40"/>
                  </a:cubicBezTo>
                  <a:cubicBezTo>
                    <a:pt x="15" y="43"/>
                    <a:pt x="15" y="45"/>
                    <a:pt x="16" y="46"/>
                  </a:cubicBezTo>
                  <a:cubicBezTo>
                    <a:pt x="17" y="48"/>
                    <a:pt x="19" y="49"/>
                    <a:pt x="20" y="50"/>
                  </a:cubicBezTo>
                  <a:cubicBezTo>
                    <a:pt x="22" y="51"/>
                    <a:pt x="24" y="51"/>
                    <a:pt x="27" y="51"/>
                  </a:cubicBezTo>
                  <a:cubicBezTo>
                    <a:pt x="30" y="51"/>
                    <a:pt x="33" y="50"/>
                    <a:pt x="35" y="49"/>
                  </a:cubicBezTo>
                  <a:cubicBezTo>
                    <a:pt x="37" y="47"/>
                    <a:pt x="39" y="46"/>
                    <a:pt x="40" y="43"/>
                  </a:cubicBezTo>
                  <a:cubicBezTo>
                    <a:pt x="41" y="41"/>
                    <a:pt x="41" y="37"/>
                    <a:pt x="41" y="32"/>
                  </a:cubicBezTo>
                  <a:cubicBezTo>
                    <a:pt x="41" y="12"/>
                    <a:pt x="41" y="12"/>
                    <a:pt x="41" y="12"/>
                  </a:cubicBezTo>
                  <a:cubicBezTo>
                    <a:pt x="41" y="9"/>
                    <a:pt x="41" y="7"/>
                    <a:pt x="40" y="6"/>
                  </a:cubicBezTo>
                  <a:cubicBezTo>
                    <a:pt x="39" y="5"/>
                    <a:pt x="38" y="4"/>
                    <a:pt x="36" y="4"/>
                  </a:cubicBezTo>
                  <a:cubicBezTo>
                    <a:pt x="35" y="4"/>
                    <a:pt x="35" y="4"/>
                    <a:pt x="35" y="4"/>
                  </a:cubicBezTo>
                  <a:close/>
                  <a:moveTo>
                    <a:pt x="69" y="25"/>
                  </a:moveTo>
                  <a:cubicBezTo>
                    <a:pt x="73" y="20"/>
                    <a:pt x="76" y="18"/>
                    <a:pt x="79" y="18"/>
                  </a:cubicBezTo>
                  <a:cubicBezTo>
                    <a:pt x="81" y="18"/>
                    <a:pt x="83" y="18"/>
                    <a:pt x="84" y="19"/>
                  </a:cubicBezTo>
                  <a:cubicBezTo>
                    <a:pt x="85" y="20"/>
                    <a:pt x="87" y="21"/>
                    <a:pt x="87" y="23"/>
                  </a:cubicBezTo>
                  <a:cubicBezTo>
                    <a:pt x="88" y="25"/>
                    <a:pt x="88" y="27"/>
                    <a:pt x="88" y="30"/>
                  </a:cubicBezTo>
                  <a:cubicBezTo>
                    <a:pt x="88" y="45"/>
                    <a:pt x="88" y="45"/>
                    <a:pt x="88" y="45"/>
                  </a:cubicBezTo>
                  <a:cubicBezTo>
                    <a:pt x="88" y="47"/>
                    <a:pt x="88" y="48"/>
                    <a:pt x="89" y="49"/>
                  </a:cubicBezTo>
                  <a:cubicBezTo>
                    <a:pt x="89" y="50"/>
                    <a:pt x="89" y="50"/>
                    <a:pt x="90" y="51"/>
                  </a:cubicBezTo>
                  <a:cubicBezTo>
                    <a:pt x="90" y="51"/>
                    <a:pt x="91" y="51"/>
                    <a:pt x="93" y="51"/>
                  </a:cubicBezTo>
                  <a:cubicBezTo>
                    <a:pt x="93" y="52"/>
                    <a:pt x="93" y="52"/>
                    <a:pt x="93" y="52"/>
                  </a:cubicBezTo>
                  <a:cubicBezTo>
                    <a:pt x="77" y="52"/>
                    <a:pt x="77" y="52"/>
                    <a:pt x="77" y="52"/>
                  </a:cubicBezTo>
                  <a:cubicBezTo>
                    <a:pt x="77" y="51"/>
                    <a:pt x="77" y="51"/>
                    <a:pt x="77" y="51"/>
                  </a:cubicBezTo>
                  <a:cubicBezTo>
                    <a:pt x="78" y="51"/>
                    <a:pt x="78" y="51"/>
                    <a:pt x="78" y="51"/>
                  </a:cubicBezTo>
                  <a:cubicBezTo>
                    <a:pt x="79" y="51"/>
                    <a:pt x="80" y="51"/>
                    <a:pt x="81" y="50"/>
                  </a:cubicBezTo>
                  <a:cubicBezTo>
                    <a:pt x="82" y="50"/>
                    <a:pt x="82" y="49"/>
                    <a:pt x="82" y="48"/>
                  </a:cubicBezTo>
                  <a:cubicBezTo>
                    <a:pt x="82" y="48"/>
                    <a:pt x="82" y="47"/>
                    <a:pt x="82" y="45"/>
                  </a:cubicBezTo>
                  <a:cubicBezTo>
                    <a:pt x="82" y="31"/>
                    <a:pt x="82" y="31"/>
                    <a:pt x="82" y="31"/>
                  </a:cubicBezTo>
                  <a:cubicBezTo>
                    <a:pt x="82" y="27"/>
                    <a:pt x="82" y="25"/>
                    <a:pt x="81" y="24"/>
                  </a:cubicBezTo>
                  <a:cubicBezTo>
                    <a:pt x="80" y="23"/>
                    <a:pt x="79" y="22"/>
                    <a:pt x="77" y="22"/>
                  </a:cubicBezTo>
                  <a:cubicBezTo>
                    <a:pt x="74" y="22"/>
                    <a:pt x="71" y="23"/>
                    <a:pt x="69" y="27"/>
                  </a:cubicBezTo>
                  <a:cubicBezTo>
                    <a:pt x="69" y="45"/>
                    <a:pt x="69" y="45"/>
                    <a:pt x="69" y="45"/>
                  </a:cubicBezTo>
                  <a:cubicBezTo>
                    <a:pt x="69" y="47"/>
                    <a:pt x="69" y="48"/>
                    <a:pt x="69" y="49"/>
                  </a:cubicBezTo>
                  <a:cubicBezTo>
                    <a:pt x="69" y="50"/>
                    <a:pt x="70" y="50"/>
                    <a:pt x="70" y="51"/>
                  </a:cubicBezTo>
                  <a:cubicBezTo>
                    <a:pt x="71" y="51"/>
                    <a:pt x="72" y="51"/>
                    <a:pt x="74" y="51"/>
                  </a:cubicBezTo>
                  <a:cubicBezTo>
                    <a:pt x="74" y="52"/>
                    <a:pt x="74" y="52"/>
                    <a:pt x="74" y="52"/>
                  </a:cubicBezTo>
                  <a:cubicBezTo>
                    <a:pt x="58" y="52"/>
                    <a:pt x="58" y="52"/>
                    <a:pt x="58" y="52"/>
                  </a:cubicBezTo>
                  <a:cubicBezTo>
                    <a:pt x="58" y="51"/>
                    <a:pt x="58" y="51"/>
                    <a:pt x="58" y="51"/>
                  </a:cubicBezTo>
                  <a:cubicBezTo>
                    <a:pt x="59" y="51"/>
                    <a:pt x="59" y="51"/>
                    <a:pt x="59" y="51"/>
                  </a:cubicBezTo>
                  <a:cubicBezTo>
                    <a:pt x="60" y="51"/>
                    <a:pt x="61" y="51"/>
                    <a:pt x="62" y="50"/>
                  </a:cubicBezTo>
                  <a:cubicBezTo>
                    <a:pt x="62" y="49"/>
                    <a:pt x="63" y="47"/>
                    <a:pt x="63" y="45"/>
                  </a:cubicBezTo>
                  <a:cubicBezTo>
                    <a:pt x="63" y="32"/>
                    <a:pt x="63" y="32"/>
                    <a:pt x="63" y="32"/>
                  </a:cubicBezTo>
                  <a:cubicBezTo>
                    <a:pt x="63" y="28"/>
                    <a:pt x="63" y="25"/>
                    <a:pt x="62" y="24"/>
                  </a:cubicBezTo>
                  <a:cubicBezTo>
                    <a:pt x="62" y="23"/>
                    <a:pt x="62" y="23"/>
                    <a:pt x="61" y="22"/>
                  </a:cubicBezTo>
                  <a:cubicBezTo>
                    <a:pt x="61" y="22"/>
                    <a:pt x="61" y="22"/>
                    <a:pt x="60" y="22"/>
                  </a:cubicBezTo>
                  <a:cubicBezTo>
                    <a:pt x="59" y="22"/>
                    <a:pt x="58" y="22"/>
                    <a:pt x="57" y="22"/>
                  </a:cubicBezTo>
                  <a:cubicBezTo>
                    <a:pt x="57" y="21"/>
                    <a:pt x="57" y="21"/>
                    <a:pt x="57" y="21"/>
                  </a:cubicBezTo>
                  <a:cubicBezTo>
                    <a:pt x="67" y="17"/>
                    <a:pt x="67" y="17"/>
                    <a:pt x="67" y="17"/>
                  </a:cubicBezTo>
                  <a:cubicBezTo>
                    <a:pt x="69" y="17"/>
                    <a:pt x="69" y="17"/>
                    <a:pt x="69" y="17"/>
                  </a:cubicBezTo>
                  <a:cubicBezTo>
                    <a:pt x="69" y="25"/>
                    <a:pt x="69" y="25"/>
                    <a:pt x="69" y="25"/>
                  </a:cubicBezTo>
                  <a:close/>
                  <a:moveTo>
                    <a:pt x="108" y="0"/>
                  </a:moveTo>
                  <a:cubicBezTo>
                    <a:pt x="109" y="0"/>
                    <a:pt x="110" y="0"/>
                    <a:pt x="110" y="1"/>
                  </a:cubicBezTo>
                  <a:cubicBezTo>
                    <a:pt x="111" y="2"/>
                    <a:pt x="111" y="3"/>
                    <a:pt x="111" y="4"/>
                  </a:cubicBezTo>
                  <a:cubicBezTo>
                    <a:pt x="111" y="5"/>
                    <a:pt x="111" y="6"/>
                    <a:pt x="110" y="7"/>
                  </a:cubicBezTo>
                  <a:cubicBezTo>
                    <a:pt x="109" y="7"/>
                    <a:pt x="109" y="8"/>
                    <a:pt x="108" y="8"/>
                  </a:cubicBezTo>
                  <a:cubicBezTo>
                    <a:pt x="107" y="8"/>
                    <a:pt x="106" y="7"/>
                    <a:pt x="105" y="7"/>
                  </a:cubicBezTo>
                  <a:cubicBezTo>
                    <a:pt x="105" y="6"/>
                    <a:pt x="104" y="5"/>
                    <a:pt x="104" y="4"/>
                  </a:cubicBezTo>
                  <a:cubicBezTo>
                    <a:pt x="104" y="3"/>
                    <a:pt x="105" y="2"/>
                    <a:pt x="105" y="1"/>
                  </a:cubicBezTo>
                  <a:cubicBezTo>
                    <a:pt x="106" y="0"/>
                    <a:pt x="107" y="0"/>
                    <a:pt x="108" y="0"/>
                  </a:cubicBezTo>
                  <a:close/>
                  <a:moveTo>
                    <a:pt x="111" y="18"/>
                  </a:moveTo>
                  <a:cubicBezTo>
                    <a:pt x="111" y="45"/>
                    <a:pt x="111" y="45"/>
                    <a:pt x="111" y="45"/>
                  </a:cubicBezTo>
                  <a:cubicBezTo>
                    <a:pt x="111" y="47"/>
                    <a:pt x="111" y="49"/>
                    <a:pt x="111" y="49"/>
                  </a:cubicBezTo>
                  <a:cubicBezTo>
                    <a:pt x="111" y="50"/>
                    <a:pt x="112" y="51"/>
                    <a:pt x="112" y="51"/>
                  </a:cubicBezTo>
                  <a:cubicBezTo>
                    <a:pt x="113" y="51"/>
                    <a:pt x="114" y="51"/>
                    <a:pt x="115" y="51"/>
                  </a:cubicBezTo>
                  <a:cubicBezTo>
                    <a:pt x="115" y="53"/>
                    <a:pt x="115" y="53"/>
                    <a:pt x="115" y="53"/>
                  </a:cubicBezTo>
                  <a:cubicBezTo>
                    <a:pt x="99" y="53"/>
                    <a:pt x="99" y="53"/>
                    <a:pt x="99" y="53"/>
                  </a:cubicBezTo>
                  <a:cubicBezTo>
                    <a:pt x="99" y="51"/>
                    <a:pt x="99" y="51"/>
                    <a:pt x="99" y="51"/>
                  </a:cubicBezTo>
                  <a:cubicBezTo>
                    <a:pt x="101" y="51"/>
                    <a:pt x="102" y="51"/>
                    <a:pt x="103" y="51"/>
                  </a:cubicBezTo>
                  <a:cubicBezTo>
                    <a:pt x="103" y="51"/>
                    <a:pt x="103" y="50"/>
                    <a:pt x="104" y="49"/>
                  </a:cubicBezTo>
                  <a:cubicBezTo>
                    <a:pt x="104" y="49"/>
                    <a:pt x="104" y="47"/>
                    <a:pt x="104" y="45"/>
                  </a:cubicBezTo>
                  <a:cubicBezTo>
                    <a:pt x="104" y="32"/>
                    <a:pt x="104" y="32"/>
                    <a:pt x="104" y="32"/>
                  </a:cubicBezTo>
                  <a:cubicBezTo>
                    <a:pt x="104" y="28"/>
                    <a:pt x="104" y="26"/>
                    <a:pt x="104" y="25"/>
                  </a:cubicBezTo>
                  <a:cubicBezTo>
                    <a:pt x="104" y="24"/>
                    <a:pt x="103" y="23"/>
                    <a:pt x="103" y="23"/>
                  </a:cubicBezTo>
                  <a:cubicBezTo>
                    <a:pt x="103" y="23"/>
                    <a:pt x="102" y="23"/>
                    <a:pt x="101" y="23"/>
                  </a:cubicBezTo>
                  <a:cubicBezTo>
                    <a:pt x="101" y="23"/>
                    <a:pt x="100" y="23"/>
                    <a:pt x="99" y="23"/>
                  </a:cubicBezTo>
                  <a:cubicBezTo>
                    <a:pt x="99" y="22"/>
                    <a:pt x="99" y="22"/>
                    <a:pt x="99" y="22"/>
                  </a:cubicBezTo>
                  <a:cubicBezTo>
                    <a:pt x="109" y="18"/>
                    <a:pt x="109" y="18"/>
                    <a:pt x="109" y="18"/>
                  </a:cubicBezTo>
                  <a:cubicBezTo>
                    <a:pt x="111" y="18"/>
                    <a:pt x="111" y="18"/>
                    <a:pt x="111" y="18"/>
                  </a:cubicBezTo>
                  <a:close/>
                  <a:moveTo>
                    <a:pt x="122" y="19"/>
                  </a:moveTo>
                  <a:cubicBezTo>
                    <a:pt x="137" y="19"/>
                    <a:pt x="137" y="19"/>
                    <a:pt x="137" y="19"/>
                  </a:cubicBezTo>
                  <a:cubicBezTo>
                    <a:pt x="137" y="20"/>
                    <a:pt x="137" y="20"/>
                    <a:pt x="137" y="20"/>
                  </a:cubicBezTo>
                  <a:cubicBezTo>
                    <a:pt x="136" y="20"/>
                    <a:pt x="136" y="20"/>
                    <a:pt x="136" y="20"/>
                  </a:cubicBezTo>
                  <a:cubicBezTo>
                    <a:pt x="135" y="20"/>
                    <a:pt x="134" y="20"/>
                    <a:pt x="134" y="21"/>
                  </a:cubicBezTo>
                  <a:cubicBezTo>
                    <a:pt x="133" y="21"/>
                    <a:pt x="133" y="22"/>
                    <a:pt x="133" y="23"/>
                  </a:cubicBezTo>
                  <a:cubicBezTo>
                    <a:pt x="133" y="23"/>
                    <a:pt x="133" y="25"/>
                    <a:pt x="134" y="26"/>
                  </a:cubicBezTo>
                  <a:cubicBezTo>
                    <a:pt x="141" y="45"/>
                    <a:pt x="141" y="45"/>
                    <a:pt x="141" y="45"/>
                  </a:cubicBezTo>
                  <a:cubicBezTo>
                    <a:pt x="149" y="25"/>
                    <a:pt x="149" y="25"/>
                    <a:pt x="149" y="25"/>
                  </a:cubicBezTo>
                  <a:cubicBezTo>
                    <a:pt x="149" y="24"/>
                    <a:pt x="150" y="23"/>
                    <a:pt x="150" y="22"/>
                  </a:cubicBezTo>
                  <a:cubicBezTo>
                    <a:pt x="150" y="21"/>
                    <a:pt x="150" y="21"/>
                    <a:pt x="149" y="21"/>
                  </a:cubicBezTo>
                  <a:cubicBezTo>
                    <a:pt x="149" y="21"/>
                    <a:pt x="149" y="20"/>
                    <a:pt x="149" y="20"/>
                  </a:cubicBezTo>
                  <a:cubicBezTo>
                    <a:pt x="148" y="20"/>
                    <a:pt x="147" y="20"/>
                    <a:pt x="146" y="20"/>
                  </a:cubicBezTo>
                  <a:cubicBezTo>
                    <a:pt x="146" y="19"/>
                    <a:pt x="146" y="19"/>
                    <a:pt x="146" y="19"/>
                  </a:cubicBezTo>
                  <a:cubicBezTo>
                    <a:pt x="157" y="19"/>
                    <a:pt x="157" y="19"/>
                    <a:pt x="157" y="19"/>
                  </a:cubicBezTo>
                  <a:cubicBezTo>
                    <a:pt x="157" y="20"/>
                    <a:pt x="157" y="20"/>
                    <a:pt x="157" y="20"/>
                  </a:cubicBezTo>
                  <a:cubicBezTo>
                    <a:pt x="156" y="20"/>
                    <a:pt x="155" y="20"/>
                    <a:pt x="155" y="21"/>
                  </a:cubicBezTo>
                  <a:cubicBezTo>
                    <a:pt x="154" y="21"/>
                    <a:pt x="153" y="23"/>
                    <a:pt x="152" y="24"/>
                  </a:cubicBezTo>
                  <a:cubicBezTo>
                    <a:pt x="141" y="53"/>
                    <a:pt x="141" y="53"/>
                    <a:pt x="141" y="53"/>
                  </a:cubicBezTo>
                  <a:cubicBezTo>
                    <a:pt x="139" y="53"/>
                    <a:pt x="139" y="53"/>
                    <a:pt x="139" y="53"/>
                  </a:cubicBezTo>
                  <a:cubicBezTo>
                    <a:pt x="127" y="25"/>
                    <a:pt x="127" y="25"/>
                    <a:pt x="127" y="25"/>
                  </a:cubicBezTo>
                  <a:cubicBezTo>
                    <a:pt x="127" y="23"/>
                    <a:pt x="126" y="22"/>
                    <a:pt x="126" y="22"/>
                  </a:cubicBezTo>
                  <a:cubicBezTo>
                    <a:pt x="125" y="21"/>
                    <a:pt x="125" y="21"/>
                    <a:pt x="124" y="20"/>
                  </a:cubicBezTo>
                  <a:cubicBezTo>
                    <a:pt x="123" y="20"/>
                    <a:pt x="123" y="20"/>
                    <a:pt x="121" y="19"/>
                  </a:cubicBezTo>
                  <a:cubicBezTo>
                    <a:pt x="122" y="19"/>
                    <a:pt x="122" y="19"/>
                    <a:pt x="122" y="19"/>
                  </a:cubicBezTo>
                  <a:close/>
                  <a:moveTo>
                    <a:pt x="169" y="31"/>
                  </a:moveTo>
                  <a:cubicBezTo>
                    <a:pt x="169" y="37"/>
                    <a:pt x="170" y="40"/>
                    <a:pt x="173" y="43"/>
                  </a:cubicBezTo>
                  <a:cubicBezTo>
                    <a:pt x="175" y="46"/>
                    <a:pt x="178" y="48"/>
                    <a:pt x="181" y="48"/>
                  </a:cubicBezTo>
                  <a:cubicBezTo>
                    <a:pt x="183" y="48"/>
                    <a:pt x="185" y="47"/>
                    <a:pt x="187" y="46"/>
                  </a:cubicBezTo>
                  <a:cubicBezTo>
                    <a:pt x="188" y="45"/>
                    <a:pt x="189" y="43"/>
                    <a:pt x="191" y="39"/>
                  </a:cubicBezTo>
                  <a:cubicBezTo>
                    <a:pt x="192" y="40"/>
                    <a:pt x="192" y="40"/>
                    <a:pt x="192" y="40"/>
                  </a:cubicBezTo>
                  <a:cubicBezTo>
                    <a:pt x="191" y="43"/>
                    <a:pt x="190" y="47"/>
                    <a:pt x="187" y="49"/>
                  </a:cubicBezTo>
                  <a:cubicBezTo>
                    <a:pt x="185" y="52"/>
                    <a:pt x="182" y="53"/>
                    <a:pt x="178" y="53"/>
                  </a:cubicBezTo>
                  <a:cubicBezTo>
                    <a:pt x="174" y="53"/>
                    <a:pt x="171" y="52"/>
                    <a:pt x="168" y="49"/>
                  </a:cubicBezTo>
                  <a:cubicBezTo>
                    <a:pt x="165" y="45"/>
                    <a:pt x="164" y="41"/>
                    <a:pt x="164" y="36"/>
                  </a:cubicBezTo>
                  <a:cubicBezTo>
                    <a:pt x="164" y="30"/>
                    <a:pt x="166" y="25"/>
                    <a:pt x="169" y="22"/>
                  </a:cubicBezTo>
                  <a:cubicBezTo>
                    <a:pt x="171" y="19"/>
                    <a:pt x="175" y="17"/>
                    <a:pt x="179" y="17"/>
                  </a:cubicBezTo>
                  <a:cubicBezTo>
                    <a:pt x="183" y="17"/>
                    <a:pt x="186" y="19"/>
                    <a:pt x="189" y="21"/>
                  </a:cubicBezTo>
                  <a:cubicBezTo>
                    <a:pt x="191" y="23"/>
                    <a:pt x="192" y="27"/>
                    <a:pt x="192" y="31"/>
                  </a:cubicBezTo>
                  <a:cubicBezTo>
                    <a:pt x="169" y="31"/>
                    <a:pt x="169" y="31"/>
                    <a:pt x="169" y="31"/>
                  </a:cubicBezTo>
                  <a:close/>
                  <a:moveTo>
                    <a:pt x="169" y="29"/>
                  </a:moveTo>
                  <a:cubicBezTo>
                    <a:pt x="184" y="29"/>
                    <a:pt x="184" y="29"/>
                    <a:pt x="184" y="29"/>
                  </a:cubicBezTo>
                  <a:cubicBezTo>
                    <a:pt x="184" y="27"/>
                    <a:pt x="184" y="26"/>
                    <a:pt x="183" y="25"/>
                  </a:cubicBezTo>
                  <a:cubicBezTo>
                    <a:pt x="183" y="24"/>
                    <a:pt x="182" y="23"/>
                    <a:pt x="181" y="22"/>
                  </a:cubicBezTo>
                  <a:cubicBezTo>
                    <a:pt x="179" y="21"/>
                    <a:pt x="178" y="21"/>
                    <a:pt x="177" y="21"/>
                  </a:cubicBezTo>
                  <a:cubicBezTo>
                    <a:pt x="175" y="21"/>
                    <a:pt x="173" y="21"/>
                    <a:pt x="172" y="23"/>
                  </a:cubicBezTo>
                  <a:cubicBezTo>
                    <a:pt x="170" y="24"/>
                    <a:pt x="169" y="27"/>
                    <a:pt x="169" y="29"/>
                  </a:cubicBezTo>
                  <a:close/>
                  <a:moveTo>
                    <a:pt x="209" y="18"/>
                  </a:moveTo>
                  <a:cubicBezTo>
                    <a:pt x="209" y="25"/>
                    <a:pt x="209" y="25"/>
                    <a:pt x="209" y="25"/>
                  </a:cubicBezTo>
                  <a:cubicBezTo>
                    <a:pt x="212" y="20"/>
                    <a:pt x="215" y="18"/>
                    <a:pt x="218" y="18"/>
                  </a:cubicBezTo>
                  <a:cubicBezTo>
                    <a:pt x="219" y="18"/>
                    <a:pt x="220" y="18"/>
                    <a:pt x="221" y="19"/>
                  </a:cubicBezTo>
                  <a:cubicBezTo>
                    <a:pt x="222" y="20"/>
                    <a:pt x="222" y="21"/>
                    <a:pt x="222" y="22"/>
                  </a:cubicBezTo>
                  <a:cubicBezTo>
                    <a:pt x="222" y="23"/>
                    <a:pt x="222" y="23"/>
                    <a:pt x="221" y="24"/>
                  </a:cubicBezTo>
                  <a:cubicBezTo>
                    <a:pt x="221" y="25"/>
                    <a:pt x="220" y="25"/>
                    <a:pt x="219" y="25"/>
                  </a:cubicBezTo>
                  <a:cubicBezTo>
                    <a:pt x="218" y="25"/>
                    <a:pt x="217" y="25"/>
                    <a:pt x="216" y="24"/>
                  </a:cubicBezTo>
                  <a:cubicBezTo>
                    <a:pt x="215" y="23"/>
                    <a:pt x="214" y="23"/>
                    <a:pt x="214" y="23"/>
                  </a:cubicBezTo>
                  <a:cubicBezTo>
                    <a:pt x="213" y="23"/>
                    <a:pt x="213" y="23"/>
                    <a:pt x="213" y="24"/>
                  </a:cubicBezTo>
                  <a:cubicBezTo>
                    <a:pt x="211" y="25"/>
                    <a:pt x="211" y="27"/>
                    <a:pt x="209" y="29"/>
                  </a:cubicBezTo>
                  <a:cubicBezTo>
                    <a:pt x="209" y="45"/>
                    <a:pt x="209" y="45"/>
                    <a:pt x="209" y="45"/>
                  </a:cubicBezTo>
                  <a:cubicBezTo>
                    <a:pt x="209" y="47"/>
                    <a:pt x="210" y="49"/>
                    <a:pt x="210" y="50"/>
                  </a:cubicBezTo>
                  <a:cubicBezTo>
                    <a:pt x="211" y="51"/>
                    <a:pt x="211" y="51"/>
                    <a:pt x="212" y="51"/>
                  </a:cubicBezTo>
                  <a:cubicBezTo>
                    <a:pt x="213" y="52"/>
                    <a:pt x="214" y="52"/>
                    <a:pt x="215" y="52"/>
                  </a:cubicBezTo>
                  <a:cubicBezTo>
                    <a:pt x="215" y="53"/>
                    <a:pt x="215" y="53"/>
                    <a:pt x="215" y="53"/>
                  </a:cubicBezTo>
                  <a:cubicBezTo>
                    <a:pt x="198" y="53"/>
                    <a:pt x="198" y="53"/>
                    <a:pt x="198" y="53"/>
                  </a:cubicBezTo>
                  <a:cubicBezTo>
                    <a:pt x="198" y="52"/>
                    <a:pt x="198" y="52"/>
                    <a:pt x="198" y="52"/>
                  </a:cubicBezTo>
                  <a:cubicBezTo>
                    <a:pt x="200" y="52"/>
                    <a:pt x="201" y="52"/>
                    <a:pt x="202" y="51"/>
                  </a:cubicBezTo>
                  <a:cubicBezTo>
                    <a:pt x="202" y="51"/>
                    <a:pt x="203" y="50"/>
                    <a:pt x="203" y="49"/>
                  </a:cubicBezTo>
                  <a:cubicBezTo>
                    <a:pt x="203" y="49"/>
                    <a:pt x="203" y="48"/>
                    <a:pt x="203" y="46"/>
                  </a:cubicBezTo>
                  <a:cubicBezTo>
                    <a:pt x="203" y="33"/>
                    <a:pt x="203" y="33"/>
                    <a:pt x="203" y="33"/>
                  </a:cubicBezTo>
                  <a:cubicBezTo>
                    <a:pt x="203" y="29"/>
                    <a:pt x="203" y="26"/>
                    <a:pt x="203" y="25"/>
                  </a:cubicBezTo>
                  <a:cubicBezTo>
                    <a:pt x="203" y="25"/>
                    <a:pt x="202" y="24"/>
                    <a:pt x="202" y="24"/>
                  </a:cubicBezTo>
                  <a:cubicBezTo>
                    <a:pt x="201" y="23"/>
                    <a:pt x="201" y="23"/>
                    <a:pt x="200" y="23"/>
                  </a:cubicBezTo>
                  <a:cubicBezTo>
                    <a:pt x="199" y="23"/>
                    <a:pt x="199" y="23"/>
                    <a:pt x="198" y="24"/>
                  </a:cubicBezTo>
                  <a:cubicBezTo>
                    <a:pt x="197" y="23"/>
                    <a:pt x="197" y="23"/>
                    <a:pt x="197" y="23"/>
                  </a:cubicBezTo>
                  <a:cubicBezTo>
                    <a:pt x="207" y="19"/>
                    <a:pt x="207" y="19"/>
                    <a:pt x="207" y="19"/>
                  </a:cubicBezTo>
                  <a:cubicBezTo>
                    <a:pt x="209" y="19"/>
                    <a:pt x="209" y="19"/>
                    <a:pt x="209" y="19"/>
                  </a:cubicBezTo>
                  <a:cubicBezTo>
                    <a:pt x="209" y="18"/>
                    <a:pt x="209" y="18"/>
                    <a:pt x="209" y="18"/>
                  </a:cubicBezTo>
                  <a:close/>
                  <a:moveTo>
                    <a:pt x="249" y="18"/>
                  </a:moveTo>
                  <a:cubicBezTo>
                    <a:pt x="249" y="29"/>
                    <a:pt x="249" y="29"/>
                    <a:pt x="249" y="29"/>
                  </a:cubicBezTo>
                  <a:cubicBezTo>
                    <a:pt x="247" y="29"/>
                    <a:pt x="247" y="29"/>
                    <a:pt x="247" y="29"/>
                  </a:cubicBezTo>
                  <a:cubicBezTo>
                    <a:pt x="247" y="26"/>
                    <a:pt x="245" y="23"/>
                    <a:pt x="244" y="22"/>
                  </a:cubicBezTo>
                  <a:cubicBezTo>
                    <a:pt x="242" y="21"/>
                    <a:pt x="241" y="20"/>
                    <a:pt x="238" y="20"/>
                  </a:cubicBezTo>
                  <a:cubicBezTo>
                    <a:pt x="237" y="20"/>
                    <a:pt x="235" y="20"/>
                    <a:pt x="234" y="21"/>
                  </a:cubicBezTo>
                  <a:cubicBezTo>
                    <a:pt x="233" y="22"/>
                    <a:pt x="233" y="23"/>
                    <a:pt x="233" y="24"/>
                  </a:cubicBezTo>
                  <a:cubicBezTo>
                    <a:pt x="233" y="25"/>
                    <a:pt x="233" y="27"/>
                    <a:pt x="234" y="28"/>
                  </a:cubicBezTo>
                  <a:cubicBezTo>
                    <a:pt x="235" y="29"/>
                    <a:pt x="236" y="30"/>
                    <a:pt x="238" y="31"/>
                  </a:cubicBezTo>
                  <a:cubicBezTo>
                    <a:pt x="243" y="34"/>
                    <a:pt x="243" y="34"/>
                    <a:pt x="243" y="34"/>
                  </a:cubicBezTo>
                  <a:cubicBezTo>
                    <a:pt x="248" y="36"/>
                    <a:pt x="251" y="39"/>
                    <a:pt x="251" y="43"/>
                  </a:cubicBezTo>
                  <a:cubicBezTo>
                    <a:pt x="251" y="47"/>
                    <a:pt x="249" y="49"/>
                    <a:pt x="247" y="51"/>
                  </a:cubicBezTo>
                  <a:cubicBezTo>
                    <a:pt x="245" y="53"/>
                    <a:pt x="243" y="54"/>
                    <a:pt x="240" y="54"/>
                  </a:cubicBezTo>
                  <a:cubicBezTo>
                    <a:pt x="238" y="54"/>
                    <a:pt x="235" y="53"/>
                    <a:pt x="233" y="53"/>
                  </a:cubicBezTo>
                  <a:cubicBezTo>
                    <a:pt x="232" y="52"/>
                    <a:pt x="231" y="52"/>
                    <a:pt x="231" y="52"/>
                  </a:cubicBezTo>
                  <a:cubicBezTo>
                    <a:pt x="231" y="52"/>
                    <a:pt x="230" y="53"/>
                    <a:pt x="230" y="53"/>
                  </a:cubicBezTo>
                  <a:cubicBezTo>
                    <a:pt x="229" y="53"/>
                    <a:pt x="229" y="53"/>
                    <a:pt x="229" y="53"/>
                  </a:cubicBezTo>
                  <a:cubicBezTo>
                    <a:pt x="229" y="41"/>
                    <a:pt x="229" y="41"/>
                    <a:pt x="229" y="41"/>
                  </a:cubicBezTo>
                  <a:cubicBezTo>
                    <a:pt x="230" y="41"/>
                    <a:pt x="230" y="41"/>
                    <a:pt x="230" y="41"/>
                  </a:cubicBezTo>
                  <a:cubicBezTo>
                    <a:pt x="231" y="45"/>
                    <a:pt x="232" y="47"/>
                    <a:pt x="234" y="49"/>
                  </a:cubicBezTo>
                  <a:cubicBezTo>
                    <a:pt x="236" y="51"/>
                    <a:pt x="238" y="52"/>
                    <a:pt x="240" y="52"/>
                  </a:cubicBezTo>
                  <a:cubicBezTo>
                    <a:pt x="242" y="52"/>
                    <a:pt x="243" y="51"/>
                    <a:pt x="244" y="50"/>
                  </a:cubicBezTo>
                  <a:cubicBezTo>
                    <a:pt x="245" y="49"/>
                    <a:pt x="246" y="48"/>
                    <a:pt x="246" y="47"/>
                  </a:cubicBezTo>
                  <a:cubicBezTo>
                    <a:pt x="246" y="45"/>
                    <a:pt x="245" y="43"/>
                    <a:pt x="244" y="42"/>
                  </a:cubicBezTo>
                  <a:cubicBezTo>
                    <a:pt x="243" y="41"/>
                    <a:pt x="241" y="39"/>
                    <a:pt x="237" y="38"/>
                  </a:cubicBezTo>
                  <a:cubicBezTo>
                    <a:pt x="234" y="36"/>
                    <a:pt x="232" y="35"/>
                    <a:pt x="231" y="33"/>
                  </a:cubicBezTo>
                  <a:cubicBezTo>
                    <a:pt x="229" y="31"/>
                    <a:pt x="229" y="30"/>
                    <a:pt x="229" y="28"/>
                  </a:cubicBezTo>
                  <a:cubicBezTo>
                    <a:pt x="229" y="25"/>
                    <a:pt x="230" y="23"/>
                    <a:pt x="232" y="21"/>
                  </a:cubicBezTo>
                  <a:cubicBezTo>
                    <a:pt x="234" y="19"/>
                    <a:pt x="236" y="18"/>
                    <a:pt x="239" y="18"/>
                  </a:cubicBezTo>
                  <a:cubicBezTo>
                    <a:pt x="240" y="18"/>
                    <a:pt x="242" y="18"/>
                    <a:pt x="244" y="19"/>
                  </a:cubicBezTo>
                  <a:cubicBezTo>
                    <a:pt x="245" y="19"/>
                    <a:pt x="246" y="19"/>
                    <a:pt x="246" y="19"/>
                  </a:cubicBezTo>
                  <a:cubicBezTo>
                    <a:pt x="247" y="19"/>
                    <a:pt x="247" y="19"/>
                    <a:pt x="247" y="19"/>
                  </a:cubicBezTo>
                  <a:cubicBezTo>
                    <a:pt x="247" y="19"/>
                    <a:pt x="247" y="18"/>
                    <a:pt x="248" y="17"/>
                  </a:cubicBezTo>
                  <a:cubicBezTo>
                    <a:pt x="249" y="18"/>
                    <a:pt x="249" y="18"/>
                    <a:pt x="249" y="18"/>
                  </a:cubicBezTo>
                  <a:close/>
                  <a:moveTo>
                    <a:pt x="268" y="0"/>
                  </a:moveTo>
                  <a:cubicBezTo>
                    <a:pt x="269" y="0"/>
                    <a:pt x="270" y="0"/>
                    <a:pt x="271" y="1"/>
                  </a:cubicBezTo>
                  <a:cubicBezTo>
                    <a:pt x="271" y="2"/>
                    <a:pt x="272" y="3"/>
                    <a:pt x="272" y="4"/>
                  </a:cubicBezTo>
                  <a:cubicBezTo>
                    <a:pt x="272" y="5"/>
                    <a:pt x="271" y="6"/>
                    <a:pt x="271" y="7"/>
                  </a:cubicBezTo>
                  <a:cubicBezTo>
                    <a:pt x="270" y="7"/>
                    <a:pt x="269" y="8"/>
                    <a:pt x="268" y="8"/>
                  </a:cubicBezTo>
                  <a:cubicBezTo>
                    <a:pt x="267" y="8"/>
                    <a:pt x="266" y="7"/>
                    <a:pt x="266" y="7"/>
                  </a:cubicBezTo>
                  <a:cubicBezTo>
                    <a:pt x="265" y="6"/>
                    <a:pt x="265" y="5"/>
                    <a:pt x="265" y="4"/>
                  </a:cubicBezTo>
                  <a:cubicBezTo>
                    <a:pt x="265" y="3"/>
                    <a:pt x="265" y="2"/>
                    <a:pt x="266" y="1"/>
                  </a:cubicBezTo>
                  <a:cubicBezTo>
                    <a:pt x="266" y="0"/>
                    <a:pt x="267" y="0"/>
                    <a:pt x="268" y="0"/>
                  </a:cubicBezTo>
                  <a:close/>
                  <a:moveTo>
                    <a:pt x="271" y="18"/>
                  </a:moveTo>
                  <a:cubicBezTo>
                    <a:pt x="271" y="45"/>
                    <a:pt x="271" y="45"/>
                    <a:pt x="271" y="45"/>
                  </a:cubicBezTo>
                  <a:cubicBezTo>
                    <a:pt x="271" y="47"/>
                    <a:pt x="271" y="49"/>
                    <a:pt x="271" y="49"/>
                  </a:cubicBezTo>
                  <a:cubicBezTo>
                    <a:pt x="272" y="50"/>
                    <a:pt x="272" y="51"/>
                    <a:pt x="273" y="51"/>
                  </a:cubicBezTo>
                  <a:cubicBezTo>
                    <a:pt x="273" y="51"/>
                    <a:pt x="274" y="51"/>
                    <a:pt x="276" y="51"/>
                  </a:cubicBezTo>
                  <a:cubicBezTo>
                    <a:pt x="276" y="53"/>
                    <a:pt x="276" y="53"/>
                    <a:pt x="276" y="53"/>
                  </a:cubicBezTo>
                  <a:cubicBezTo>
                    <a:pt x="260" y="53"/>
                    <a:pt x="260" y="53"/>
                    <a:pt x="260" y="53"/>
                  </a:cubicBezTo>
                  <a:cubicBezTo>
                    <a:pt x="260" y="51"/>
                    <a:pt x="260" y="51"/>
                    <a:pt x="260" y="51"/>
                  </a:cubicBezTo>
                  <a:cubicBezTo>
                    <a:pt x="261" y="51"/>
                    <a:pt x="263" y="51"/>
                    <a:pt x="263" y="51"/>
                  </a:cubicBezTo>
                  <a:cubicBezTo>
                    <a:pt x="263" y="51"/>
                    <a:pt x="264" y="50"/>
                    <a:pt x="264" y="49"/>
                  </a:cubicBezTo>
                  <a:cubicBezTo>
                    <a:pt x="265" y="49"/>
                    <a:pt x="265" y="47"/>
                    <a:pt x="265" y="45"/>
                  </a:cubicBezTo>
                  <a:cubicBezTo>
                    <a:pt x="265" y="32"/>
                    <a:pt x="265" y="32"/>
                    <a:pt x="265" y="32"/>
                  </a:cubicBezTo>
                  <a:cubicBezTo>
                    <a:pt x="265" y="28"/>
                    <a:pt x="265" y="26"/>
                    <a:pt x="264" y="25"/>
                  </a:cubicBezTo>
                  <a:cubicBezTo>
                    <a:pt x="264" y="24"/>
                    <a:pt x="264" y="23"/>
                    <a:pt x="263" y="23"/>
                  </a:cubicBezTo>
                  <a:cubicBezTo>
                    <a:pt x="263" y="23"/>
                    <a:pt x="263" y="23"/>
                    <a:pt x="262" y="23"/>
                  </a:cubicBezTo>
                  <a:cubicBezTo>
                    <a:pt x="261" y="23"/>
                    <a:pt x="260" y="23"/>
                    <a:pt x="259" y="23"/>
                  </a:cubicBezTo>
                  <a:cubicBezTo>
                    <a:pt x="259" y="22"/>
                    <a:pt x="259" y="22"/>
                    <a:pt x="259" y="22"/>
                  </a:cubicBezTo>
                  <a:cubicBezTo>
                    <a:pt x="269" y="18"/>
                    <a:pt x="269" y="18"/>
                    <a:pt x="269" y="18"/>
                  </a:cubicBezTo>
                  <a:cubicBezTo>
                    <a:pt x="271" y="18"/>
                    <a:pt x="271" y="18"/>
                    <a:pt x="271" y="18"/>
                  </a:cubicBezTo>
                  <a:close/>
                  <a:moveTo>
                    <a:pt x="293" y="7"/>
                  </a:moveTo>
                  <a:cubicBezTo>
                    <a:pt x="293" y="19"/>
                    <a:pt x="293" y="19"/>
                    <a:pt x="293" y="19"/>
                  </a:cubicBezTo>
                  <a:cubicBezTo>
                    <a:pt x="301" y="19"/>
                    <a:pt x="301" y="19"/>
                    <a:pt x="301" y="19"/>
                  </a:cubicBezTo>
                  <a:cubicBezTo>
                    <a:pt x="301" y="21"/>
                    <a:pt x="301" y="21"/>
                    <a:pt x="301" y="21"/>
                  </a:cubicBezTo>
                  <a:cubicBezTo>
                    <a:pt x="293" y="21"/>
                    <a:pt x="293" y="21"/>
                    <a:pt x="293" y="21"/>
                  </a:cubicBezTo>
                  <a:cubicBezTo>
                    <a:pt x="293" y="43"/>
                    <a:pt x="293" y="43"/>
                    <a:pt x="293" y="43"/>
                  </a:cubicBezTo>
                  <a:cubicBezTo>
                    <a:pt x="293" y="45"/>
                    <a:pt x="294" y="47"/>
                    <a:pt x="294" y="48"/>
                  </a:cubicBezTo>
                  <a:cubicBezTo>
                    <a:pt x="295" y="49"/>
                    <a:pt x="295" y="49"/>
                    <a:pt x="297" y="49"/>
                  </a:cubicBezTo>
                  <a:cubicBezTo>
                    <a:pt x="297" y="49"/>
                    <a:pt x="298" y="49"/>
                    <a:pt x="299" y="48"/>
                  </a:cubicBezTo>
                  <a:cubicBezTo>
                    <a:pt x="300" y="48"/>
                    <a:pt x="300" y="47"/>
                    <a:pt x="301" y="46"/>
                  </a:cubicBezTo>
                  <a:cubicBezTo>
                    <a:pt x="302" y="46"/>
                    <a:pt x="302" y="46"/>
                    <a:pt x="302" y="46"/>
                  </a:cubicBezTo>
                  <a:cubicBezTo>
                    <a:pt x="301" y="48"/>
                    <a:pt x="300" y="50"/>
                    <a:pt x="298" y="51"/>
                  </a:cubicBezTo>
                  <a:cubicBezTo>
                    <a:pt x="297" y="53"/>
                    <a:pt x="295" y="53"/>
                    <a:pt x="293" y="53"/>
                  </a:cubicBezTo>
                  <a:cubicBezTo>
                    <a:pt x="292" y="53"/>
                    <a:pt x="291" y="53"/>
                    <a:pt x="290" y="53"/>
                  </a:cubicBezTo>
                  <a:cubicBezTo>
                    <a:pt x="289" y="52"/>
                    <a:pt x="288" y="51"/>
                    <a:pt x="288" y="50"/>
                  </a:cubicBezTo>
                  <a:cubicBezTo>
                    <a:pt x="287" y="49"/>
                    <a:pt x="287" y="47"/>
                    <a:pt x="287" y="44"/>
                  </a:cubicBezTo>
                  <a:cubicBezTo>
                    <a:pt x="287" y="21"/>
                    <a:pt x="287" y="21"/>
                    <a:pt x="287" y="21"/>
                  </a:cubicBezTo>
                  <a:cubicBezTo>
                    <a:pt x="282" y="21"/>
                    <a:pt x="282" y="21"/>
                    <a:pt x="282" y="21"/>
                  </a:cubicBezTo>
                  <a:cubicBezTo>
                    <a:pt x="282" y="20"/>
                    <a:pt x="282" y="20"/>
                    <a:pt x="282" y="20"/>
                  </a:cubicBezTo>
                  <a:cubicBezTo>
                    <a:pt x="283" y="20"/>
                    <a:pt x="285" y="19"/>
                    <a:pt x="286" y="17"/>
                  </a:cubicBezTo>
                  <a:cubicBezTo>
                    <a:pt x="287" y="16"/>
                    <a:pt x="288" y="15"/>
                    <a:pt x="289" y="13"/>
                  </a:cubicBezTo>
                  <a:cubicBezTo>
                    <a:pt x="290" y="12"/>
                    <a:pt x="291" y="10"/>
                    <a:pt x="292" y="7"/>
                  </a:cubicBezTo>
                  <a:cubicBezTo>
                    <a:pt x="293" y="7"/>
                    <a:pt x="293" y="7"/>
                    <a:pt x="293" y="7"/>
                  </a:cubicBezTo>
                  <a:close/>
                  <a:moveTo>
                    <a:pt x="306" y="19"/>
                  </a:moveTo>
                  <a:cubicBezTo>
                    <a:pt x="321" y="19"/>
                    <a:pt x="321" y="19"/>
                    <a:pt x="321" y="19"/>
                  </a:cubicBezTo>
                  <a:cubicBezTo>
                    <a:pt x="321" y="20"/>
                    <a:pt x="321" y="20"/>
                    <a:pt x="321" y="20"/>
                  </a:cubicBezTo>
                  <a:cubicBezTo>
                    <a:pt x="320" y="20"/>
                    <a:pt x="320" y="20"/>
                    <a:pt x="320" y="20"/>
                  </a:cubicBezTo>
                  <a:cubicBezTo>
                    <a:pt x="319" y="20"/>
                    <a:pt x="318" y="20"/>
                    <a:pt x="318" y="21"/>
                  </a:cubicBezTo>
                  <a:cubicBezTo>
                    <a:pt x="317" y="21"/>
                    <a:pt x="317" y="22"/>
                    <a:pt x="317" y="22"/>
                  </a:cubicBezTo>
                  <a:cubicBezTo>
                    <a:pt x="317" y="23"/>
                    <a:pt x="317" y="25"/>
                    <a:pt x="318" y="26"/>
                  </a:cubicBezTo>
                  <a:cubicBezTo>
                    <a:pt x="326" y="43"/>
                    <a:pt x="326" y="43"/>
                    <a:pt x="326" y="43"/>
                  </a:cubicBezTo>
                  <a:cubicBezTo>
                    <a:pt x="333" y="25"/>
                    <a:pt x="333" y="25"/>
                    <a:pt x="333" y="25"/>
                  </a:cubicBezTo>
                  <a:cubicBezTo>
                    <a:pt x="334" y="23"/>
                    <a:pt x="334" y="23"/>
                    <a:pt x="334" y="21"/>
                  </a:cubicBezTo>
                  <a:cubicBezTo>
                    <a:pt x="334" y="21"/>
                    <a:pt x="334" y="21"/>
                    <a:pt x="333" y="20"/>
                  </a:cubicBezTo>
                  <a:cubicBezTo>
                    <a:pt x="333" y="20"/>
                    <a:pt x="333" y="20"/>
                    <a:pt x="333" y="19"/>
                  </a:cubicBezTo>
                  <a:cubicBezTo>
                    <a:pt x="332" y="19"/>
                    <a:pt x="331" y="19"/>
                    <a:pt x="331" y="19"/>
                  </a:cubicBezTo>
                  <a:cubicBezTo>
                    <a:pt x="331" y="18"/>
                    <a:pt x="331" y="18"/>
                    <a:pt x="331" y="18"/>
                  </a:cubicBezTo>
                  <a:cubicBezTo>
                    <a:pt x="341" y="18"/>
                    <a:pt x="341" y="18"/>
                    <a:pt x="341" y="18"/>
                  </a:cubicBezTo>
                  <a:cubicBezTo>
                    <a:pt x="341" y="19"/>
                    <a:pt x="341" y="19"/>
                    <a:pt x="341" y="19"/>
                  </a:cubicBezTo>
                  <a:cubicBezTo>
                    <a:pt x="341" y="19"/>
                    <a:pt x="340" y="19"/>
                    <a:pt x="339" y="19"/>
                  </a:cubicBezTo>
                  <a:cubicBezTo>
                    <a:pt x="339" y="20"/>
                    <a:pt x="338" y="20"/>
                    <a:pt x="338" y="21"/>
                  </a:cubicBezTo>
                  <a:cubicBezTo>
                    <a:pt x="337" y="21"/>
                    <a:pt x="337" y="22"/>
                    <a:pt x="337" y="24"/>
                  </a:cubicBezTo>
                  <a:cubicBezTo>
                    <a:pt x="323" y="58"/>
                    <a:pt x="323" y="58"/>
                    <a:pt x="323" y="58"/>
                  </a:cubicBezTo>
                  <a:cubicBezTo>
                    <a:pt x="322" y="61"/>
                    <a:pt x="321" y="63"/>
                    <a:pt x="318" y="65"/>
                  </a:cubicBezTo>
                  <a:cubicBezTo>
                    <a:pt x="316" y="67"/>
                    <a:pt x="314" y="68"/>
                    <a:pt x="312" y="68"/>
                  </a:cubicBezTo>
                  <a:cubicBezTo>
                    <a:pt x="311" y="68"/>
                    <a:pt x="310" y="67"/>
                    <a:pt x="309" y="67"/>
                  </a:cubicBezTo>
                  <a:cubicBezTo>
                    <a:pt x="308" y="66"/>
                    <a:pt x="307" y="65"/>
                    <a:pt x="307" y="64"/>
                  </a:cubicBezTo>
                  <a:cubicBezTo>
                    <a:pt x="307" y="63"/>
                    <a:pt x="308" y="62"/>
                    <a:pt x="308" y="61"/>
                  </a:cubicBezTo>
                  <a:cubicBezTo>
                    <a:pt x="309" y="61"/>
                    <a:pt x="310" y="61"/>
                    <a:pt x="311" y="61"/>
                  </a:cubicBezTo>
                  <a:cubicBezTo>
                    <a:pt x="312" y="61"/>
                    <a:pt x="313" y="61"/>
                    <a:pt x="314" y="61"/>
                  </a:cubicBezTo>
                  <a:cubicBezTo>
                    <a:pt x="315" y="62"/>
                    <a:pt x="316" y="62"/>
                    <a:pt x="316" y="62"/>
                  </a:cubicBezTo>
                  <a:cubicBezTo>
                    <a:pt x="317" y="62"/>
                    <a:pt x="317" y="61"/>
                    <a:pt x="318" y="61"/>
                  </a:cubicBezTo>
                  <a:cubicBezTo>
                    <a:pt x="319" y="60"/>
                    <a:pt x="320" y="58"/>
                    <a:pt x="321" y="56"/>
                  </a:cubicBezTo>
                  <a:cubicBezTo>
                    <a:pt x="323" y="50"/>
                    <a:pt x="323" y="50"/>
                    <a:pt x="323" y="50"/>
                  </a:cubicBezTo>
                  <a:cubicBezTo>
                    <a:pt x="311" y="25"/>
                    <a:pt x="311" y="25"/>
                    <a:pt x="311" y="25"/>
                  </a:cubicBezTo>
                  <a:cubicBezTo>
                    <a:pt x="311" y="24"/>
                    <a:pt x="311" y="23"/>
                    <a:pt x="310" y="22"/>
                  </a:cubicBezTo>
                  <a:cubicBezTo>
                    <a:pt x="309" y="21"/>
                    <a:pt x="309" y="20"/>
                    <a:pt x="308" y="20"/>
                  </a:cubicBezTo>
                  <a:cubicBezTo>
                    <a:pt x="308" y="20"/>
                    <a:pt x="307" y="19"/>
                    <a:pt x="305" y="19"/>
                  </a:cubicBezTo>
                  <a:cubicBezTo>
                    <a:pt x="306" y="19"/>
                    <a:pt x="306" y="19"/>
                    <a:pt x="306" y="19"/>
                  </a:cubicBezTo>
                  <a:close/>
                  <a:moveTo>
                    <a:pt x="379" y="18"/>
                  </a:moveTo>
                  <a:cubicBezTo>
                    <a:pt x="383" y="18"/>
                    <a:pt x="387" y="20"/>
                    <a:pt x="391" y="24"/>
                  </a:cubicBezTo>
                  <a:cubicBezTo>
                    <a:pt x="393" y="27"/>
                    <a:pt x="395" y="31"/>
                    <a:pt x="395" y="35"/>
                  </a:cubicBezTo>
                  <a:cubicBezTo>
                    <a:pt x="395" y="39"/>
                    <a:pt x="394" y="41"/>
                    <a:pt x="393" y="45"/>
                  </a:cubicBezTo>
                  <a:cubicBezTo>
                    <a:pt x="391" y="48"/>
                    <a:pt x="389" y="50"/>
                    <a:pt x="387" y="52"/>
                  </a:cubicBezTo>
                  <a:cubicBezTo>
                    <a:pt x="385" y="53"/>
                    <a:pt x="382" y="54"/>
                    <a:pt x="379" y="54"/>
                  </a:cubicBezTo>
                  <a:cubicBezTo>
                    <a:pt x="374" y="54"/>
                    <a:pt x="370" y="52"/>
                    <a:pt x="367" y="48"/>
                  </a:cubicBezTo>
                  <a:cubicBezTo>
                    <a:pt x="365" y="45"/>
                    <a:pt x="363" y="41"/>
                    <a:pt x="363" y="37"/>
                  </a:cubicBezTo>
                  <a:cubicBezTo>
                    <a:pt x="363" y="33"/>
                    <a:pt x="364" y="30"/>
                    <a:pt x="366" y="27"/>
                  </a:cubicBezTo>
                  <a:cubicBezTo>
                    <a:pt x="367" y="24"/>
                    <a:pt x="369" y="22"/>
                    <a:pt x="372" y="21"/>
                  </a:cubicBezTo>
                  <a:cubicBezTo>
                    <a:pt x="373" y="19"/>
                    <a:pt x="376" y="18"/>
                    <a:pt x="379" y="18"/>
                  </a:cubicBezTo>
                  <a:close/>
                  <a:moveTo>
                    <a:pt x="377" y="20"/>
                  </a:moveTo>
                  <a:cubicBezTo>
                    <a:pt x="376" y="20"/>
                    <a:pt x="375" y="21"/>
                    <a:pt x="373" y="21"/>
                  </a:cubicBezTo>
                  <a:cubicBezTo>
                    <a:pt x="372" y="22"/>
                    <a:pt x="371" y="23"/>
                    <a:pt x="370" y="25"/>
                  </a:cubicBezTo>
                  <a:cubicBezTo>
                    <a:pt x="369" y="27"/>
                    <a:pt x="369" y="30"/>
                    <a:pt x="369" y="33"/>
                  </a:cubicBezTo>
                  <a:cubicBezTo>
                    <a:pt x="369" y="38"/>
                    <a:pt x="370" y="42"/>
                    <a:pt x="372" y="46"/>
                  </a:cubicBezTo>
                  <a:cubicBezTo>
                    <a:pt x="374" y="49"/>
                    <a:pt x="376" y="51"/>
                    <a:pt x="379" y="51"/>
                  </a:cubicBezTo>
                  <a:cubicBezTo>
                    <a:pt x="382" y="51"/>
                    <a:pt x="384" y="50"/>
                    <a:pt x="385" y="48"/>
                  </a:cubicBezTo>
                  <a:cubicBezTo>
                    <a:pt x="387" y="46"/>
                    <a:pt x="387" y="43"/>
                    <a:pt x="387" y="38"/>
                  </a:cubicBezTo>
                  <a:cubicBezTo>
                    <a:pt x="387" y="32"/>
                    <a:pt x="386" y="27"/>
                    <a:pt x="384" y="24"/>
                  </a:cubicBezTo>
                  <a:cubicBezTo>
                    <a:pt x="382" y="21"/>
                    <a:pt x="380" y="20"/>
                    <a:pt x="377" y="20"/>
                  </a:cubicBezTo>
                  <a:close/>
                  <a:moveTo>
                    <a:pt x="415" y="21"/>
                  </a:moveTo>
                  <a:cubicBezTo>
                    <a:pt x="415" y="44"/>
                    <a:pt x="415" y="44"/>
                    <a:pt x="415" y="44"/>
                  </a:cubicBezTo>
                  <a:cubicBezTo>
                    <a:pt x="415" y="47"/>
                    <a:pt x="416" y="49"/>
                    <a:pt x="416" y="50"/>
                  </a:cubicBezTo>
                  <a:cubicBezTo>
                    <a:pt x="417" y="51"/>
                    <a:pt x="418" y="51"/>
                    <a:pt x="420" y="51"/>
                  </a:cubicBezTo>
                  <a:cubicBezTo>
                    <a:pt x="423" y="51"/>
                    <a:pt x="423" y="51"/>
                    <a:pt x="423" y="51"/>
                  </a:cubicBezTo>
                  <a:cubicBezTo>
                    <a:pt x="423" y="53"/>
                    <a:pt x="423" y="53"/>
                    <a:pt x="423" y="53"/>
                  </a:cubicBezTo>
                  <a:cubicBezTo>
                    <a:pt x="403" y="53"/>
                    <a:pt x="403" y="53"/>
                    <a:pt x="403" y="53"/>
                  </a:cubicBezTo>
                  <a:cubicBezTo>
                    <a:pt x="403" y="51"/>
                    <a:pt x="403" y="51"/>
                    <a:pt x="403" y="51"/>
                  </a:cubicBezTo>
                  <a:cubicBezTo>
                    <a:pt x="405" y="51"/>
                    <a:pt x="405" y="51"/>
                    <a:pt x="405" y="51"/>
                  </a:cubicBezTo>
                  <a:cubicBezTo>
                    <a:pt x="406" y="51"/>
                    <a:pt x="407" y="51"/>
                    <a:pt x="408" y="51"/>
                  </a:cubicBezTo>
                  <a:cubicBezTo>
                    <a:pt x="409" y="50"/>
                    <a:pt x="409" y="49"/>
                    <a:pt x="409" y="49"/>
                  </a:cubicBezTo>
                  <a:cubicBezTo>
                    <a:pt x="410" y="48"/>
                    <a:pt x="410" y="46"/>
                    <a:pt x="410" y="44"/>
                  </a:cubicBezTo>
                  <a:cubicBezTo>
                    <a:pt x="410" y="21"/>
                    <a:pt x="410" y="21"/>
                    <a:pt x="410" y="21"/>
                  </a:cubicBezTo>
                  <a:cubicBezTo>
                    <a:pt x="403" y="21"/>
                    <a:pt x="403" y="21"/>
                    <a:pt x="403" y="21"/>
                  </a:cubicBezTo>
                  <a:cubicBezTo>
                    <a:pt x="403" y="19"/>
                    <a:pt x="403" y="19"/>
                    <a:pt x="403" y="19"/>
                  </a:cubicBezTo>
                  <a:cubicBezTo>
                    <a:pt x="410" y="19"/>
                    <a:pt x="410" y="19"/>
                    <a:pt x="410" y="19"/>
                  </a:cubicBezTo>
                  <a:cubicBezTo>
                    <a:pt x="410" y="16"/>
                    <a:pt x="410" y="16"/>
                    <a:pt x="410" y="16"/>
                  </a:cubicBezTo>
                  <a:cubicBezTo>
                    <a:pt x="410" y="13"/>
                    <a:pt x="410" y="10"/>
                    <a:pt x="411" y="7"/>
                  </a:cubicBezTo>
                  <a:cubicBezTo>
                    <a:pt x="413" y="5"/>
                    <a:pt x="414" y="3"/>
                    <a:pt x="416" y="2"/>
                  </a:cubicBezTo>
                  <a:cubicBezTo>
                    <a:pt x="418" y="0"/>
                    <a:pt x="421" y="0"/>
                    <a:pt x="423" y="0"/>
                  </a:cubicBezTo>
                  <a:cubicBezTo>
                    <a:pt x="426" y="0"/>
                    <a:pt x="428" y="1"/>
                    <a:pt x="430" y="2"/>
                  </a:cubicBezTo>
                  <a:cubicBezTo>
                    <a:pt x="431" y="3"/>
                    <a:pt x="432" y="5"/>
                    <a:pt x="432" y="6"/>
                  </a:cubicBezTo>
                  <a:cubicBezTo>
                    <a:pt x="432" y="7"/>
                    <a:pt x="432" y="7"/>
                    <a:pt x="431" y="8"/>
                  </a:cubicBezTo>
                  <a:cubicBezTo>
                    <a:pt x="431" y="9"/>
                    <a:pt x="430" y="9"/>
                    <a:pt x="429" y="9"/>
                  </a:cubicBezTo>
                  <a:cubicBezTo>
                    <a:pt x="429" y="9"/>
                    <a:pt x="428" y="8"/>
                    <a:pt x="428" y="8"/>
                  </a:cubicBezTo>
                  <a:cubicBezTo>
                    <a:pt x="427" y="7"/>
                    <a:pt x="427" y="7"/>
                    <a:pt x="425" y="5"/>
                  </a:cubicBezTo>
                  <a:cubicBezTo>
                    <a:pt x="425" y="4"/>
                    <a:pt x="424" y="3"/>
                    <a:pt x="423" y="2"/>
                  </a:cubicBezTo>
                  <a:cubicBezTo>
                    <a:pt x="422" y="2"/>
                    <a:pt x="421" y="1"/>
                    <a:pt x="421" y="1"/>
                  </a:cubicBezTo>
                  <a:cubicBezTo>
                    <a:pt x="419" y="1"/>
                    <a:pt x="419" y="2"/>
                    <a:pt x="418" y="2"/>
                  </a:cubicBezTo>
                  <a:cubicBezTo>
                    <a:pt x="417" y="3"/>
                    <a:pt x="417" y="4"/>
                    <a:pt x="416" y="5"/>
                  </a:cubicBezTo>
                  <a:cubicBezTo>
                    <a:pt x="416" y="6"/>
                    <a:pt x="416" y="9"/>
                    <a:pt x="416" y="15"/>
                  </a:cubicBezTo>
                  <a:cubicBezTo>
                    <a:pt x="416" y="17"/>
                    <a:pt x="416" y="17"/>
                    <a:pt x="416" y="17"/>
                  </a:cubicBezTo>
                  <a:cubicBezTo>
                    <a:pt x="424" y="17"/>
                    <a:pt x="424" y="17"/>
                    <a:pt x="424" y="17"/>
                  </a:cubicBezTo>
                  <a:cubicBezTo>
                    <a:pt x="424" y="21"/>
                    <a:pt x="424" y="21"/>
                    <a:pt x="424" y="21"/>
                  </a:cubicBezTo>
                  <a:cubicBezTo>
                    <a:pt x="415" y="21"/>
                    <a:pt x="415" y="21"/>
                    <a:pt x="415" y="21"/>
                  </a:cubicBezTo>
                  <a:close/>
                  <a:moveTo>
                    <a:pt x="477" y="1"/>
                  </a:moveTo>
                  <a:cubicBezTo>
                    <a:pt x="477" y="19"/>
                    <a:pt x="477" y="19"/>
                    <a:pt x="477" y="19"/>
                  </a:cubicBezTo>
                  <a:cubicBezTo>
                    <a:pt x="475" y="19"/>
                    <a:pt x="475" y="19"/>
                    <a:pt x="475" y="19"/>
                  </a:cubicBezTo>
                  <a:cubicBezTo>
                    <a:pt x="475" y="15"/>
                    <a:pt x="474" y="13"/>
                    <a:pt x="473" y="11"/>
                  </a:cubicBezTo>
                  <a:cubicBezTo>
                    <a:pt x="472" y="9"/>
                    <a:pt x="470" y="7"/>
                    <a:pt x="468" y="6"/>
                  </a:cubicBezTo>
                  <a:cubicBezTo>
                    <a:pt x="466" y="5"/>
                    <a:pt x="464" y="4"/>
                    <a:pt x="462" y="4"/>
                  </a:cubicBezTo>
                  <a:cubicBezTo>
                    <a:pt x="459" y="4"/>
                    <a:pt x="457" y="5"/>
                    <a:pt x="456" y="7"/>
                  </a:cubicBezTo>
                  <a:cubicBezTo>
                    <a:pt x="454" y="8"/>
                    <a:pt x="453" y="10"/>
                    <a:pt x="453" y="12"/>
                  </a:cubicBezTo>
                  <a:cubicBezTo>
                    <a:pt x="453" y="13"/>
                    <a:pt x="454" y="15"/>
                    <a:pt x="455" y="16"/>
                  </a:cubicBezTo>
                  <a:cubicBezTo>
                    <a:pt x="457" y="18"/>
                    <a:pt x="460" y="20"/>
                    <a:pt x="465" y="23"/>
                  </a:cubicBezTo>
                  <a:cubicBezTo>
                    <a:pt x="470" y="26"/>
                    <a:pt x="473" y="28"/>
                    <a:pt x="475" y="29"/>
                  </a:cubicBezTo>
                  <a:cubicBezTo>
                    <a:pt x="476" y="31"/>
                    <a:pt x="477" y="32"/>
                    <a:pt x="479" y="34"/>
                  </a:cubicBezTo>
                  <a:cubicBezTo>
                    <a:pt x="479" y="36"/>
                    <a:pt x="480" y="38"/>
                    <a:pt x="480" y="40"/>
                  </a:cubicBezTo>
                  <a:cubicBezTo>
                    <a:pt x="480" y="44"/>
                    <a:pt x="478" y="47"/>
                    <a:pt x="475" y="50"/>
                  </a:cubicBezTo>
                  <a:cubicBezTo>
                    <a:pt x="473" y="53"/>
                    <a:pt x="469" y="54"/>
                    <a:pt x="465" y="54"/>
                  </a:cubicBezTo>
                  <a:cubicBezTo>
                    <a:pt x="463" y="54"/>
                    <a:pt x="462" y="54"/>
                    <a:pt x="461" y="53"/>
                  </a:cubicBezTo>
                  <a:cubicBezTo>
                    <a:pt x="460" y="53"/>
                    <a:pt x="458" y="53"/>
                    <a:pt x="456" y="52"/>
                  </a:cubicBezTo>
                  <a:cubicBezTo>
                    <a:pt x="454" y="51"/>
                    <a:pt x="453" y="51"/>
                    <a:pt x="452" y="51"/>
                  </a:cubicBezTo>
                  <a:cubicBezTo>
                    <a:pt x="451" y="51"/>
                    <a:pt x="451" y="51"/>
                    <a:pt x="450" y="51"/>
                  </a:cubicBezTo>
                  <a:cubicBezTo>
                    <a:pt x="450" y="52"/>
                    <a:pt x="450" y="53"/>
                    <a:pt x="449" y="54"/>
                  </a:cubicBezTo>
                  <a:cubicBezTo>
                    <a:pt x="448" y="54"/>
                    <a:pt x="448" y="54"/>
                    <a:pt x="448" y="54"/>
                  </a:cubicBezTo>
                  <a:cubicBezTo>
                    <a:pt x="448" y="37"/>
                    <a:pt x="448" y="37"/>
                    <a:pt x="448" y="37"/>
                  </a:cubicBezTo>
                  <a:cubicBezTo>
                    <a:pt x="449" y="37"/>
                    <a:pt x="449" y="37"/>
                    <a:pt x="449" y="37"/>
                  </a:cubicBezTo>
                  <a:cubicBezTo>
                    <a:pt x="450" y="40"/>
                    <a:pt x="451" y="43"/>
                    <a:pt x="452" y="45"/>
                  </a:cubicBezTo>
                  <a:cubicBezTo>
                    <a:pt x="453" y="46"/>
                    <a:pt x="455" y="48"/>
                    <a:pt x="457" y="49"/>
                  </a:cubicBezTo>
                  <a:cubicBezTo>
                    <a:pt x="459" y="50"/>
                    <a:pt x="461" y="51"/>
                    <a:pt x="464" y="51"/>
                  </a:cubicBezTo>
                  <a:cubicBezTo>
                    <a:pt x="467" y="51"/>
                    <a:pt x="469" y="50"/>
                    <a:pt x="471" y="48"/>
                  </a:cubicBezTo>
                  <a:cubicBezTo>
                    <a:pt x="473" y="47"/>
                    <a:pt x="473" y="45"/>
                    <a:pt x="473" y="43"/>
                  </a:cubicBezTo>
                  <a:cubicBezTo>
                    <a:pt x="473" y="41"/>
                    <a:pt x="473" y="40"/>
                    <a:pt x="473" y="39"/>
                  </a:cubicBezTo>
                  <a:cubicBezTo>
                    <a:pt x="472" y="38"/>
                    <a:pt x="471" y="37"/>
                    <a:pt x="469" y="35"/>
                  </a:cubicBezTo>
                  <a:cubicBezTo>
                    <a:pt x="469" y="35"/>
                    <a:pt x="466" y="33"/>
                    <a:pt x="462" y="31"/>
                  </a:cubicBezTo>
                  <a:cubicBezTo>
                    <a:pt x="458" y="28"/>
                    <a:pt x="455" y="26"/>
                    <a:pt x="453" y="25"/>
                  </a:cubicBezTo>
                  <a:cubicBezTo>
                    <a:pt x="451" y="23"/>
                    <a:pt x="450" y="22"/>
                    <a:pt x="449" y="20"/>
                  </a:cubicBezTo>
                  <a:cubicBezTo>
                    <a:pt x="448" y="19"/>
                    <a:pt x="448" y="17"/>
                    <a:pt x="448" y="15"/>
                  </a:cubicBezTo>
                  <a:cubicBezTo>
                    <a:pt x="448" y="11"/>
                    <a:pt x="449" y="8"/>
                    <a:pt x="452" y="5"/>
                  </a:cubicBezTo>
                  <a:cubicBezTo>
                    <a:pt x="455" y="3"/>
                    <a:pt x="458" y="1"/>
                    <a:pt x="462" y="1"/>
                  </a:cubicBezTo>
                  <a:cubicBezTo>
                    <a:pt x="464" y="1"/>
                    <a:pt x="467" y="2"/>
                    <a:pt x="470" y="3"/>
                  </a:cubicBezTo>
                  <a:cubicBezTo>
                    <a:pt x="471" y="4"/>
                    <a:pt x="472" y="4"/>
                    <a:pt x="473" y="4"/>
                  </a:cubicBezTo>
                  <a:cubicBezTo>
                    <a:pt x="473" y="4"/>
                    <a:pt x="474" y="4"/>
                    <a:pt x="474" y="4"/>
                  </a:cubicBezTo>
                  <a:cubicBezTo>
                    <a:pt x="475" y="3"/>
                    <a:pt x="475" y="3"/>
                    <a:pt x="475" y="1"/>
                  </a:cubicBezTo>
                  <a:cubicBezTo>
                    <a:pt x="477" y="1"/>
                    <a:pt x="477" y="1"/>
                    <a:pt x="477" y="1"/>
                  </a:cubicBezTo>
                  <a:close/>
                  <a:moveTo>
                    <a:pt x="517" y="40"/>
                  </a:moveTo>
                  <a:cubicBezTo>
                    <a:pt x="517" y="44"/>
                    <a:pt x="515" y="48"/>
                    <a:pt x="512" y="50"/>
                  </a:cubicBezTo>
                  <a:cubicBezTo>
                    <a:pt x="510" y="53"/>
                    <a:pt x="507" y="54"/>
                    <a:pt x="504" y="54"/>
                  </a:cubicBezTo>
                  <a:cubicBezTo>
                    <a:pt x="500" y="54"/>
                    <a:pt x="497" y="52"/>
                    <a:pt x="494" y="49"/>
                  </a:cubicBezTo>
                  <a:cubicBezTo>
                    <a:pt x="491" y="46"/>
                    <a:pt x="490" y="41"/>
                    <a:pt x="490" y="36"/>
                  </a:cubicBezTo>
                  <a:cubicBezTo>
                    <a:pt x="490" y="31"/>
                    <a:pt x="492" y="26"/>
                    <a:pt x="495" y="23"/>
                  </a:cubicBezTo>
                  <a:cubicBezTo>
                    <a:pt x="498" y="19"/>
                    <a:pt x="501" y="17"/>
                    <a:pt x="506" y="17"/>
                  </a:cubicBezTo>
                  <a:cubicBezTo>
                    <a:pt x="509" y="17"/>
                    <a:pt x="512" y="18"/>
                    <a:pt x="514" y="20"/>
                  </a:cubicBezTo>
                  <a:cubicBezTo>
                    <a:pt x="516" y="22"/>
                    <a:pt x="517" y="24"/>
                    <a:pt x="517" y="26"/>
                  </a:cubicBezTo>
                  <a:cubicBezTo>
                    <a:pt x="517" y="27"/>
                    <a:pt x="517" y="27"/>
                    <a:pt x="516" y="28"/>
                  </a:cubicBezTo>
                  <a:cubicBezTo>
                    <a:pt x="516" y="29"/>
                    <a:pt x="515" y="29"/>
                    <a:pt x="514" y="29"/>
                  </a:cubicBezTo>
                  <a:cubicBezTo>
                    <a:pt x="512" y="29"/>
                    <a:pt x="511" y="29"/>
                    <a:pt x="511" y="27"/>
                  </a:cubicBezTo>
                  <a:cubicBezTo>
                    <a:pt x="510" y="27"/>
                    <a:pt x="510" y="26"/>
                    <a:pt x="510" y="25"/>
                  </a:cubicBezTo>
                  <a:cubicBezTo>
                    <a:pt x="510" y="23"/>
                    <a:pt x="509" y="22"/>
                    <a:pt x="508" y="21"/>
                  </a:cubicBezTo>
                  <a:cubicBezTo>
                    <a:pt x="507" y="21"/>
                    <a:pt x="506" y="20"/>
                    <a:pt x="505" y="20"/>
                  </a:cubicBezTo>
                  <a:cubicBezTo>
                    <a:pt x="502" y="20"/>
                    <a:pt x="500" y="21"/>
                    <a:pt x="499" y="23"/>
                  </a:cubicBezTo>
                  <a:cubicBezTo>
                    <a:pt x="497" y="25"/>
                    <a:pt x="496" y="29"/>
                    <a:pt x="496" y="33"/>
                  </a:cubicBezTo>
                  <a:cubicBezTo>
                    <a:pt x="496" y="37"/>
                    <a:pt x="497" y="40"/>
                    <a:pt x="499" y="43"/>
                  </a:cubicBezTo>
                  <a:cubicBezTo>
                    <a:pt x="501" y="47"/>
                    <a:pt x="503" y="48"/>
                    <a:pt x="507" y="48"/>
                  </a:cubicBezTo>
                  <a:cubicBezTo>
                    <a:pt x="509" y="48"/>
                    <a:pt x="511" y="47"/>
                    <a:pt x="513" y="46"/>
                  </a:cubicBezTo>
                  <a:cubicBezTo>
                    <a:pt x="514" y="45"/>
                    <a:pt x="515" y="43"/>
                    <a:pt x="517" y="40"/>
                  </a:cubicBezTo>
                  <a:cubicBezTo>
                    <a:pt x="517" y="40"/>
                    <a:pt x="517" y="40"/>
                    <a:pt x="517" y="40"/>
                  </a:cubicBezTo>
                  <a:close/>
                  <a:moveTo>
                    <a:pt x="534" y="0"/>
                  </a:moveTo>
                  <a:cubicBezTo>
                    <a:pt x="535" y="0"/>
                    <a:pt x="536" y="0"/>
                    <a:pt x="537" y="1"/>
                  </a:cubicBezTo>
                  <a:cubicBezTo>
                    <a:pt x="537" y="2"/>
                    <a:pt x="538" y="3"/>
                    <a:pt x="538" y="4"/>
                  </a:cubicBezTo>
                  <a:cubicBezTo>
                    <a:pt x="538" y="5"/>
                    <a:pt x="537" y="6"/>
                    <a:pt x="537" y="7"/>
                  </a:cubicBezTo>
                  <a:cubicBezTo>
                    <a:pt x="536" y="7"/>
                    <a:pt x="535" y="8"/>
                    <a:pt x="534" y="8"/>
                  </a:cubicBezTo>
                  <a:cubicBezTo>
                    <a:pt x="533" y="8"/>
                    <a:pt x="532" y="7"/>
                    <a:pt x="532" y="7"/>
                  </a:cubicBezTo>
                  <a:cubicBezTo>
                    <a:pt x="531" y="6"/>
                    <a:pt x="531" y="5"/>
                    <a:pt x="531" y="4"/>
                  </a:cubicBezTo>
                  <a:cubicBezTo>
                    <a:pt x="531" y="3"/>
                    <a:pt x="531" y="2"/>
                    <a:pt x="532" y="1"/>
                  </a:cubicBezTo>
                  <a:cubicBezTo>
                    <a:pt x="532" y="0"/>
                    <a:pt x="533" y="0"/>
                    <a:pt x="534" y="0"/>
                  </a:cubicBezTo>
                  <a:close/>
                  <a:moveTo>
                    <a:pt x="537" y="18"/>
                  </a:moveTo>
                  <a:cubicBezTo>
                    <a:pt x="537" y="45"/>
                    <a:pt x="537" y="45"/>
                    <a:pt x="537" y="45"/>
                  </a:cubicBezTo>
                  <a:cubicBezTo>
                    <a:pt x="537" y="47"/>
                    <a:pt x="537" y="49"/>
                    <a:pt x="537" y="49"/>
                  </a:cubicBezTo>
                  <a:cubicBezTo>
                    <a:pt x="538" y="50"/>
                    <a:pt x="538" y="51"/>
                    <a:pt x="539" y="51"/>
                  </a:cubicBezTo>
                  <a:cubicBezTo>
                    <a:pt x="539" y="51"/>
                    <a:pt x="540" y="51"/>
                    <a:pt x="542" y="51"/>
                  </a:cubicBezTo>
                  <a:cubicBezTo>
                    <a:pt x="542" y="53"/>
                    <a:pt x="542" y="53"/>
                    <a:pt x="542" y="53"/>
                  </a:cubicBezTo>
                  <a:cubicBezTo>
                    <a:pt x="526" y="53"/>
                    <a:pt x="526" y="53"/>
                    <a:pt x="526" y="53"/>
                  </a:cubicBezTo>
                  <a:cubicBezTo>
                    <a:pt x="526" y="51"/>
                    <a:pt x="526" y="51"/>
                    <a:pt x="526" y="51"/>
                  </a:cubicBezTo>
                  <a:cubicBezTo>
                    <a:pt x="527" y="51"/>
                    <a:pt x="529" y="51"/>
                    <a:pt x="529" y="51"/>
                  </a:cubicBezTo>
                  <a:cubicBezTo>
                    <a:pt x="529" y="51"/>
                    <a:pt x="530" y="50"/>
                    <a:pt x="530" y="49"/>
                  </a:cubicBezTo>
                  <a:cubicBezTo>
                    <a:pt x="531" y="49"/>
                    <a:pt x="531" y="47"/>
                    <a:pt x="531" y="45"/>
                  </a:cubicBezTo>
                  <a:cubicBezTo>
                    <a:pt x="531" y="32"/>
                    <a:pt x="531" y="32"/>
                    <a:pt x="531" y="32"/>
                  </a:cubicBezTo>
                  <a:cubicBezTo>
                    <a:pt x="531" y="28"/>
                    <a:pt x="531" y="26"/>
                    <a:pt x="530" y="25"/>
                  </a:cubicBezTo>
                  <a:cubicBezTo>
                    <a:pt x="530" y="24"/>
                    <a:pt x="530" y="23"/>
                    <a:pt x="529" y="23"/>
                  </a:cubicBezTo>
                  <a:cubicBezTo>
                    <a:pt x="529" y="23"/>
                    <a:pt x="529" y="23"/>
                    <a:pt x="528" y="23"/>
                  </a:cubicBezTo>
                  <a:cubicBezTo>
                    <a:pt x="527" y="23"/>
                    <a:pt x="526" y="23"/>
                    <a:pt x="525" y="23"/>
                  </a:cubicBezTo>
                  <a:cubicBezTo>
                    <a:pt x="525" y="22"/>
                    <a:pt x="525" y="22"/>
                    <a:pt x="525" y="22"/>
                  </a:cubicBezTo>
                  <a:cubicBezTo>
                    <a:pt x="535" y="18"/>
                    <a:pt x="535" y="18"/>
                    <a:pt x="535" y="18"/>
                  </a:cubicBezTo>
                  <a:cubicBezTo>
                    <a:pt x="537" y="18"/>
                    <a:pt x="537" y="18"/>
                    <a:pt x="537" y="18"/>
                  </a:cubicBezTo>
                  <a:close/>
                  <a:moveTo>
                    <a:pt x="555" y="31"/>
                  </a:moveTo>
                  <a:cubicBezTo>
                    <a:pt x="555" y="37"/>
                    <a:pt x="557" y="40"/>
                    <a:pt x="559" y="43"/>
                  </a:cubicBezTo>
                  <a:cubicBezTo>
                    <a:pt x="561" y="46"/>
                    <a:pt x="564" y="48"/>
                    <a:pt x="567" y="48"/>
                  </a:cubicBezTo>
                  <a:cubicBezTo>
                    <a:pt x="569" y="48"/>
                    <a:pt x="571" y="47"/>
                    <a:pt x="573" y="46"/>
                  </a:cubicBezTo>
                  <a:cubicBezTo>
                    <a:pt x="575" y="45"/>
                    <a:pt x="576" y="43"/>
                    <a:pt x="577" y="39"/>
                  </a:cubicBezTo>
                  <a:cubicBezTo>
                    <a:pt x="578" y="40"/>
                    <a:pt x="578" y="40"/>
                    <a:pt x="578" y="40"/>
                  </a:cubicBezTo>
                  <a:cubicBezTo>
                    <a:pt x="578" y="43"/>
                    <a:pt x="576" y="47"/>
                    <a:pt x="574" y="49"/>
                  </a:cubicBezTo>
                  <a:cubicBezTo>
                    <a:pt x="571" y="52"/>
                    <a:pt x="568" y="53"/>
                    <a:pt x="565" y="53"/>
                  </a:cubicBezTo>
                  <a:cubicBezTo>
                    <a:pt x="561" y="53"/>
                    <a:pt x="557" y="52"/>
                    <a:pt x="555" y="49"/>
                  </a:cubicBezTo>
                  <a:cubicBezTo>
                    <a:pt x="552" y="45"/>
                    <a:pt x="551" y="41"/>
                    <a:pt x="551" y="36"/>
                  </a:cubicBezTo>
                  <a:cubicBezTo>
                    <a:pt x="551" y="30"/>
                    <a:pt x="552" y="25"/>
                    <a:pt x="555" y="22"/>
                  </a:cubicBezTo>
                  <a:cubicBezTo>
                    <a:pt x="558" y="19"/>
                    <a:pt x="561" y="17"/>
                    <a:pt x="566" y="17"/>
                  </a:cubicBezTo>
                  <a:cubicBezTo>
                    <a:pt x="569" y="17"/>
                    <a:pt x="573" y="19"/>
                    <a:pt x="575" y="21"/>
                  </a:cubicBezTo>
                  <a:cubicBezTo>
                    <a:pt x="577" y="23"/>
                    <a:pt x="579" y="27"/>
                    <a:pt x="579" y="31"/>
                  </a:cubicBezTo>
                  <a:cubicBezTo>
                    <a:pt x="555" y="31"/>
                    <a:pt x="555" y="31"/>
                    <a:pt x="555" y="31"/>
                  </a:cubicBezTo>
                  <a:close/>
                  <a:moveTo>
                    <a:pt x="555" y="29"/>
                  </a:moveTo>
                  <a:cubicBezTo>
                    <a:pt x="571" y="29"/>
                    <a:pt x="571" y="29"/>
                    <a:pt x="571" y="29"/>
                  </a:cubicBezTo>
                  <a:cubicBezTo>
                    <a:pt x="571" y="27"/>
                    <a:pt x="570" y="26"/>
                    <a:pt x="570" y="25"/>
                  </a:cubicBezTo>
                  <a:cubicBezTo>
                    <a:pt x="569" y="24"/>
                    <a:pt x="568" y="23"/>
                    <a:pt x="567" y="22"/>
                  </a:cubicBezTo>
                  <a:cubicBezTo>
                    <a:pt x="566" y="21"/>
                    <a:pt x="565" y="21"/>
                    <a:pt x="563" y="21"/>
                  </a:cubicBezTo>
                  <a:cubicBezTo>
                    <a:pt x="561" y="21"/>
                    <a:pt x="560" y="21"/>
                    <a:pt x="558" y="23"/>
                  </a:cubicBezTo>
                  <a:cubicBezTo>
                    <a:pt x="557" y="24"/>
                    <a:pt x="555" y="27"/>
                    <a:pt x="555" y="29"/>
                  </a:cubicBezTo>
                  <a:close/>
                  <a:moveTo>
                    <a:pt x="595" y="25"/>
                  </a:moveTo>
                  <a:cubicBezTo>
                    <a:pt x="599" y="20"/>
                    <a:pt x="603" y="18"/>
                    <a:pt x="606" y="18"/>
                  </a:cubicBezTo>
                  <a:cubicBezTo>
                    <a:pt x="608" y="18"/>
                    <a:pt x="609" y="18"/>
                    <a:pt x="611" y="19"/>
                  </a:cubicBezTo>
                  <a:cubicBezTo>
                    <a:pt x="612" y="20"/>
                    <a:pt x="613" y="21"/>
                    <a:pt x="614" y="23"/>
                  </a:cubicBezTo>
                  <a:cubicBezTo>
                    <a:pt x="615" y="25"/>
                    <a:pt x="615" y="27"/>
                    <a:pt x="615" y="30"/>
                  </a:cubicBezTo>
                  <a:cubicBezTo>
                    <a:pt x="615" y="45"/>
                    <a:pt x="615" y="45"/>
                    <a:pt x="615" y="45"/>
                  </a:cubicBezTo>
                  <a:cubicBezTo>
                    <a:pt x="615" y="47"/>
                    <a:pt x="615" y="48"/>
                    <a:pt x="615" y="49"/>
                  </a:cubicBezTo>
                  <a:cubicBezTo>
                    <a:pt x="616" y="50"/>
                    <a:pt x="616" y="50"/>
                    <a:pt x="617" y="51"/>
                  </a:cubicBezTo>
                  <a:cubicBezTo>
                    <a:pt x="617" y="51"/>
                    <a:pt x="618" y="51"/>
                    <a:pt x="620" y="51"/>
                  </a:cubicBezTo>
                  <a:cubicBezTo>
                    <a:pt x="620" y="52"/>
                    <a:pt x="620" y="52"/>
                    <a:pt x="620" y="52"/>
                  </a:cubicBezTo>
                  <a:cubicBezTo>
                    <a:pt x="604" y="52"/>
                    <a:pt x="604" y="52"/>
                    <a:pt x="604" y="52"/>
                  </a:cubicBezTo>
                  <a:cubicBezTo>
                    <a:pt x="604" y="51"/>
                    <a:pt x="604" y="51"/>
                    <a:pt x="604" y="51"/>
                  </a:cubicBezTo>
                  <a:cubicBezTo>
                    <a:pt x="605" y="51"/>
                    <a:pt x="605" y="51"/>
                    <a:pt x="605" y="51"/>
                  </a:cubicBezTo>
                  <a:cubicBezTo>
                    <a:pt x="606" y="51"/>
                    <a:pt x="607" y="51"/>
                    <a:pt x="608" y="50"/>
                  </a:cubicBezTo>
                  <a:cubicBezTo>
                    <a:pt x="609" y="50"/>
                    <a:pt x="609" y="49"/>
                    <a:pt x="609" y="48"/>
                  </a:cubicBezTo>
                  <a:cubicBezTo>
                    <a:pt x="609" y="48"/>
                    <a:pt x="609" y="47"/>
                    <a:pt x="609" y="45"/>
                  </a:cubicBezTo>
                  <a:cubicBezTo>
                    <a:pt x="609" y="31"/>
                    <a:pt x="609" y="31"/>
                    <a:pt x="609" y="31"/>
                  </a:cubicBezTo>
                  <a:cubicBezTo>
                    <a:pt x="609" y="27"/>
                    <a:pt x="609" y="25"/>
                    <a:pt x="608" y="24"/>
                  </a:cubicBezTo>
                  <a:cubicBezTo>
                    <a:pt x="607" y="23"/>
                    <a:pt x="606" y="22"/>
                    <a:pt x="604" y="22"/>
                  </a:cubicBezTo>
                  <a:cubicBezTo>
                    <a:pt x="601" y="22"/>
                    <a:pt x="598" y="23"/>
                    <a:pt x="595" y="27"/>
                  </a:cubicBezTo>
                  <a:cubicBezTo>
                    <a:pt x="595" y="45"/>
                    <a:pt x="595" y="45"/>
                    <a:pt x="595" y="45"/>
                  </a:cubicBezTo>
                  <a:cubicBezTo>
                    <a:pt x="595" y="47"/>
                    <a:pt x="595" y="48"/>
                    <a:pt x="596" y="49"/>
                  </a:cubicBezTo>
                  <a:cubicBezTo>
                    <a:pt x="596" y="50"/>
                    <a:pt x="597" y="50"/>
                    <a:pt x="597" y="51"/>
                  </a:cubicBezTo>
                  <a:cubicBezTo>
                    <a:pt x="597" y="51"/>
                    <a:pt x="599" y="51"/>
                    <a:pt x="601" y="51"/>
                  </a:cubicBezTo>
                  <a:cubicBezTo>
                    <a:pt x="601" y="52"/>
                    <a:pt x="601" y="52"/>
                    <a:pt x="601" y="52"/>
                  </a:cubicBezTo>
                  <a:cubicBezTo>
                    <a:pt x="585" y="52"/>
                    <a:pt x="585" y="52"/>
                    <a:pt x="585" y="52"/>
                  </a:cubicBezTo>
                  <a:cubicBezTo>
                    <a:pt x="585" y="51"/>
                    <a:pt x="585" y="51"/>
                    <a:pt x="585" y="51"/>
                  </a:cubicBezTo>
                  <a:cubicBezTo>
                    <a:pt x="585" y="51"/>
                    <a:pt x="585" y="51"/>
                    <a:pt x="585" y="51"/>
                  </a:cubicBezTo>
                  <a:cubicBezTo>
                    <a:pt x="587" y="51"/>
                    <a:pt x="588" y="51"/>
                    <a:pt x="589" y="50"/>
                  </a:cubicBezTo>
                  <a:cubicBezTo>
                    <a:pt x="589" y="49"/>
                    <a:pt x="589" y="47"/>
                    <a:pt x="589" y="45"/>
                  </a:cubicBezTo>
                  <a:cubicBezTo>
                    <a:pt x="589" y="32"/>
                    <a:pt x="589" y="32"/>
                    <a:pt x="589" y="32"/>
                  </a:cubicBezTo>
                  <a:cubicBezTo>
                    <a:pt x="589" y="28"/>
                    <a:pt x="589" y="25"/>
                    <a:pt x="589" y="24"/>
                  </a:cubicBezTo>
                  <a:cubicBezTo>
                    <a:pt x="589" y="23"/>
                    <a:pt x="589" y="23"/>
                    <a:pt x="588" y="22"/>
                  </a:cubicBezTo>
                  <a:cubicBezTo>
                    <a:pt x="588" y="22"/>
                    <a:pt x="587" y="22"/>
                    <a:pt x="587" y="22"/>
                  </a:cubicBezTo>
                  <a:cubicBezTo>
                    <a:pt x="586" y="22"/>
                    <a:pt x="585" y="22"/>
                    <a:pt x="584" y="22"/>
                  </a:cubicBezTo>
                  <a:cubicBezTo>
                    <a:pt x="584" y="21"/>
                    <a:pt x="584" y="21"/>
                    <a:pt x="584" y="21"/>
                  </a:cubicBezTo>
                  <a:cubicBezTo>
                    <a:pt x="594" y="17"/>
                    <a:pt x="594" y="17"/>
                    <a:pt x="594" y="17"/>
                  </a:cubicBezTo>
                  <a:cubicBezTo>
                    <a:pt x="595" y="17"/>
                    <a:pt x="595" y="17"/>
                    <a:pt x="595" y="17"/>
                  </a:cubicBezTo>
                  <a:cubicBezTo>
                    <a:pt x="595" y="25"/>
                    <a:pt x="595" y="25"/>
                    <a:pt x="595" y="25"/>
                  </a:cubicBezTo>
                  <a:close/>
                  <a:moveTo>
                    <a:pt x="654" y="40"/>
                  </a:moveTo>
                  <a:cubicBezTo>
                    <a:pt x="653" y="44"/>
                    <a:pt x="651" y="48"/>
                    <a:pt x="649" y="50"/>
                  </a:cubicBezTo>
                  <a:cubicBezTo>
                    <a:pt x="646" y="53"/>
                    <a:pt x="643" y="54"/>
                    <a:pt x="640" y="54"/>
                  </a:cubicBezTo>
                  <a:cubicBezTo>
                    <a:pt x="637" y="54"/>
                    <a:pt x="633" y="52"/>
                    <a:pt x="631" y="49"/>
                  </a:cubicBezTo>
                  <a:cubicBezTo>
                    <a:pt x="628" y="46"/>
                    <a:pt x="627" y="41"/>
                    <a:pt x="627" y="36"/>
                  </a:cubicBezTo>
                  <a:cubicBezTo>
                    <a:pt x="627" y="31"/>
                    <a:pt x="628" y="26"/>
                    <a:pt x="631" y="23"/>
                  </a:cubicBezTo>
                  <a:cubicBezTo>
                    <a:pt x="634" y="19"/>
                    <a:pt x="638" y="17"/>
                    <a:pt x="642" y="17"/>
                  </a:cubicBezTo>
                  <a:cubicBezTo>
                    <a:pt x="645" y="17"/>
                    <a:pt x="648" y="18"/>
                    <a:pt x="650" y="20"/>
                  </a:cubicBezTo>
                  <a:cubicBezTo>
                    <a:pt x="652" y="22"/>
                    <a:pt x="653" y="24"/>
                    <a:pt x="653" y="26"/>
                  </a:cubicBezTo>
                  <a:cubicBezTo>
                    <a:pt x="653" y="27"/>
                    <a:pt x="653" y="27"/>
                    <a:pt x="653" y="28"/>
                  </a:cubicBezTo>
                  <a:cubicBezTo>
                    <a:pt x="652" y="29"/>
                    <a:pt x="651" y="29"/>
                    <a:pt x="650" y="29"/>
                  </a:cubicBezTo>
                  <a:cubicBezTo>
                    <a:pt x="649" y="29"/>
                    <a:pt x="648" y="29"/>
                    <a:pt x="647" y="27"/>
                  </a:cubicBezTo>
                  <a:cubicBezTo>
                    <a:pt x="647" y="27"/>
                    <a:pt x="646" y="26"/>
                    <a:pt x="646" y="25"/>
                  </a:cubicBezTo>
                  <a:cubicBezTo>
                    <a:pt x="646" y="23"/>
                    <a:pt x="645" y="22"/>
                    <a:pt x="645" y="21"/>
                  </a:cubicBezTo>
                  <a:cubicBezTo>
                    <a:pt x="644" y="21"/>
                    <a:pt x="643" y="20"/>
                    <a:pt x="641" y="20"/>
                  </a:cubicBezTo>
                  <a:cubicBezTo>
                    <a:pt x="639" y="20"/>
                    <a:pt x="637" y="21"/>
                    <a:pt x="635" y="23"/>
                  </a:cubicBezTo>
                  <a:cubicBezTo>
                    <a:pt x="633" y="25"/>
                    <a:pt x="633" y="29"/>
                    <a:pt x="633" y="33"/>
                  </a:cubicBezTo>
                  <a:cubicBezTo>
                    <a:pt x="633" y="37"/>
                    <a:pt x="633" y="40"/>
                    <a:pt x="635" y="43"/>
                  </a:cubicBezTo>
                  <a:cubicBezTo>
                    <a:pt x="637" y="47"/>
                    <a:pt x="640" y="48"/>
                    <a:pt x="643" y="48"/>
                  </a:cubicBezTo>
                  <a:cubicBezTo>
                    <a:pt x="645" y="48"/>
                    <a:pt x="647" y="47"/>
                    <a:pt x="649" y="46"/>
                  </a:cubicBezTo>
                  <a:cubicBezTo>
                    <a:pt x="651" y="45"/>
                    <a:pt x="652" y="43"/>
                    <a:pt x="654" y="40"/>
                  </a:cubicBezTo>
                  <a:cubicBezTo>
                    <a:pt x="654" y="40"/>
                    <a:pt x="654" y="40"/>
                    <a:pt x="654" y="40"/>
                  </a:cubicBezTo>
                  <a:close/>
                  <a:moveTo>
                    <a:pt x="668" y="31"/>
                  </a:moveTo>
                  <a:cubicBezTo>
                    <a:pt x="668" y="37"/>
                    <a:pt x="669" y="40"/>
                    <a:pt x="671" y="43"/>
                  </a:cubicBezTo>
                  <a:cubicBezTo>
                    <a:pt x="674" y="46"/>
                    <a:pt x="677" y="48"/>
                    <a:pt x="680" y="48"/>
                  </a:cubicBezTo>
                  <a:cubicBezTo>
                    <a:pt x="682" y="48"/>
                    <a:pt x="684" y="47"/>
                    <a:pt x="685" y="46"/>
                  </a:cubicBezTo>
                  <a:cubicBezTo>
                    <a:pt x="687" y="45"/>
                    <a:pt x="688" y="43"/>
                    <a:pt x="689" y="39"/>
                  </a:cubicBezTo>
                  <a:cubicBezTo>
                    <a:pt x="691" y="40"/>
                    <a:pt x="691" y="40"/>
                    <a:pt x="691" y="40"/>
                  </a:cubicBezTo>
                  <a:cubicBezTo>
                    <a:pt x="690" y="43"/>
                    <a:pt x="689" y="47"/>
                    <a:pt x="686" y="49"/>
                  </a:cubicBezTo>
                  <a:cubicBezTo>
                    <a:pt x="684" y="52"/>
                    <a:pt x="681" y="53"/>
                    <a:pt x="677" y="53"/>
                  </a:cubicBezTo>
                  <a:cubicBezTo>
                    <a:pt x="673" y="53"/>
                    <a:pt x="670" y="52"/>
                    <a:pt x="667" y="49"/>
                  </a:cubicBezTo>
                  <a:cubicBezTo>
                    <a:pt x="664" y="45"/>
                    <a:pt x="663" y="41"/>
                    <a:pt x="663" y="36"/>
                  </a:cubicBezTo>
                  <a:cubicBezTo>
                    <a:pt x="663" y="30"/>
                    <a:pt x="665" y="25"/>
                    <a:pt x="667" y="22"/>
                  </a:cubicBezTo>
                  <a:cubicBezTo>
                    <a:pt x="670" y="19"/>
                    <a:pt x="674" y="17"/>
                    <a:pt x="678" y="17"/>
                  </a:cubicBezTo>
                  <a:cubicBezTo>
                    <a:pt x="682" y="17"/>
                    <a:pt x="685" y="19"/>
                    <a:pt x="687" y="21"/>
                  </a:cubicBezTo>
                  <a:cubicBezTo>
                    <a:pt x="690" y="23"/>
                    <a:pt x="691" y="27"/>
                    <a:pt x="691" y="31"/>
                  </a:cubicBezTo>
                  <a:cubicBezTo>
                    <a:pt x="668" y="31"/>
                    <a:pt x="668" y="31"/>
                    <a:pt x="668" y="31"/>
                  </a:cubicBezTo>
                  <a:close/>
                  <a:moveTo>
                    <a:pt x="668" y="29"/>
                  </a:moveTo>
                  <a:cubicBezTo>
                    <a:pt x="683" y="29"/>
                    <a:pt x="683" y="29"/>
                    <a:pt x="683" y="29"/>
                  </a:cubicBezTo>
                  <a:cubicBezTo>
                    <a:pt x="683" y="27"/>
                    <a:pt x="683" y="26"/>
                    <a:pt x="682" y="25"/>
                  </a:cubicBezTo>
                  <a:cubicBezTo>
                    <a:pt x="682" y="24"/>
                    <a:pt x="681" y="23"/>
                    <a:pt x="679" y="22"/>
                  </a:cubicBezTo>
                  <a:cubicBezTo>
                    <a:pt x="678" y="21"/>
                    <a:pt x="677" y="21"/>
                    <a:pt x="676" y="21"/>
                  </a:cubicBezTo>
                  <a:cubicBezTo>
                    <a:pt x="674" y="21"/>
                    <a:pt x="672" y="21"/>
                    <a:pt x="671" y="23"/>
                  </a:cubicBezTo>
                  <a:cubicBezTo>
                    <a:pt x="669" y="24"/>
                    <a:pt x="668" y="27"/>
                    <a:pt x="668" y="29"/>
                  </a:cubicBezTo>
                  <a:close/>
                  <a:moveTo>
                    <a:pt x="731" y="48"/>
                  </a:moveTo>
                  <a:cubicBezTo>
                    <a:pt x="728" y="51"/>
                    <a:pt x="726" y="52"/>
                    <a:pt x="725" y="53"/>
                  </a:cubicBezTo>
                  <a:cubicBezTo>
                    <a:pt x="724" y="53"/>
                    <a:pt x="722" y="53"/>
                    <a:pt x="721" y="53"/>
                  </a:cubicBezTo>
                  <a:cubicBezTo>
                    <a:pt x="719" y="53"/>
                    <a:pt x="717" y="53"/>
                    <a:pt x="715" y="51"/>
                  </a:cubicBezTo>
                  <a:cubicBezTo>
                    <a:pt x="714" y="49"/>
                    <a:pt x="713" y="47"/>
                    <a:pt x="713" y="45"/>
                  </a:cubicBezTo>
                  <a:cubicBezTo>
                    <a:pt x="713" y="43"/>
                    <a:pt x="714" y="41"/>
                    <a:pt x="715" y="40"/>
                  </a:cubicBezTo>
                  <a:cubicBezTo>
                    <a:pt x="715" y="39"/>
                    <a:pt x="717" y="37"/>
                    <a:pt x="720" y="35"/>
                  </a:cubicBezTo>
                  <a:cubicBezTo>
                    <a:pt x="722" y="34"/>
                    <a:pt x="726" y="32"/>
                    <a:pt x="732" y="30"/>
                  </a:cubicBezTo>
                  <a:cubicBezTo>
                    <a:pt x="732" y="29"/>
                    <a:pt x="732" y="29"/>
                    <a:pt x="732" y="29"/>
                  </a:cubicBezTo>
                  <a:cubicBezTo>
                    <a:pt x="732" y="25"/>
                    <a:pt x="731" y="23"/>
                    <a:pt x="730" y="22"/>
                  </a:cubicBezTo>
                  <a:cubicBezTo>
                    <a:pt x="729" y="21"/>
                    <a:pt x="728" y="20"/>
                    <a:pt x="726" y="20"/>
                  </a:cubicBezTo>
                  <a:cubicBezTo>
                    <a:pt x="724" y="20"/>
                    <a:pt x="723" y="20"/>
                    <a:pt x="722" y="21"/>
                  </a:cubicBezTo>
                  <a:cubicBezTo>
                    <a:pt x="721" y="22"/>
                    <a:pt x="721" y="23"/>
                    <a:pt x="721" y="24"/>
                  </a:cubicBezTo>
                  <a:cubicBezTo>
                    <a:pt x="721" y="26"/>
                    <a:pt x="721" y="26"/>
                    <a:pt x="721" y="26"/>
                  </a:cubicBezTo>
                  <a:cubicBezTo>
                    <a:pt x="721" y="27"/>
                    <a:pt x="721" y="28"/>
                    <a:pt x="720" y="29"/>
                  </a:cubicBezTo>
                  <a:cubicBezTo>
                    <a:pt x="720" y="29"/>
                    <a:pt x="719" y="29"/>
                    <a:pt x="718" y="29"/>
                  </a:cubicBezTo>
                  <a:cubicBezTo>
                    <a:pt x="717" y="29"/>
                    <a:pt x="717" y="29"/>
                    <a:pt x="716" y="29"/>
                  </a:cubicBezTo>
                  <a:cubicBezTo>
                    <a:pt x="716" y="28"/>
                    <a:pt x="715" y="27"/>
                    <a:pt x="715" y="26"/>
                  </a:cubicBezTo>
                  <a:cubicBezTo>
                    <a:pt x="715" y="24"/>
                    <a:pt x="717" y="22"/>
                    <a:pt x="719" y="20"/>
                  </a:cubicBezTo>
                  <a:cubicBezTo>
                    <a:pt x="721" y="18"/>
                    <a:pt x="724" y="17"/>
                    <a:pt x="727" y="17"/>
                  </a:cubicBezTo>
                  <a:cubicBezTo>
                    <a:pt x="730" y="17"/>
                    <a:pt x="733" y="17"/>
                    <a:pt x="735" y="19"/>
                  </a:cubicBezTo>
                  <a:cubicBezTo>
                    <a:pt x="736" y="19"/>
                    <a:pt x="737" y="21"/>
                    <a:pt x="738" y="22"/>
                  </a:cubicBezTo>
                  <a:cubicBezTo>
                    <a:pt x="738" y="23"/>
                    <a:pt x="739" y="25"/>
                    <a:pt x="739" y="29"/>
                  </a:cubicBezTo>
                  <a:cubicBezTo>
                    <a:pt x="739" y="40"/>
                    <a:pt x="739" y="40"/>
                    <a:pt x="739" y="40"/>
                  </a:cubicBezTo>
                  <a:cubicBezTo>
                    <a:pt x="739" y="43"/>
                    <a:pt x="739" y="45"/>
                    <a:pt x="739" y="46"/>
                  </a:cubicBezTo>
                  <a:cubicBezTo>
                    <a:pt x="739" y="47"/>
                    <a:pt x="739" y="47"/>
                    <a:pt x="739" y="48"/>
                  </a:cubicBezTo>
                  <a:cubicBezTo>
                    <a:pt x="739" y="48"/>
                    <a:pt x="739" y="48"/>
                    <a:pt x="740" y="48"/>
                  </a:cubicBezTo>
                  <a:cubicBezTo>
                    <a:pt x="740" y="48"/>
                    <a:pt x="741" y="48"/>
                    <a:pt x="741" y="48"/>
                  </a:cubicBezTo>
                  <a:cubicBezTo>
                    <a:pt x="741" y="47"/>
                    <a:pt x="743" y="47"/>
                    <a:pt x="744" y="45"/>
                  </a:cubicBezTo>
                  <a:cubicBezTo>
                    <a:pt x="744" y="47"/>
                    <a:pt x="744" y="47"/>
                    <a:pt x="744" y="47"/>
                  </a:cubicBezTo>
                  <a:cubicBezTo>
                    <a:pt x="741" y="51"/>
                    <a:pt x="739" y="53"/>
                    <a:pt x="736" y="53"/>
                  </a:cubicBezTo>
                  <a:cubicBezTo>
                    <a:pt x="735" y="53"/>
                    <a:pt x="734" y="52"/>
                    <a:pt x="733" y="51"/>
                  </a:cubicBezTo>
                  <a:cubicBezTo>
                    <a:pt x="732" y="51"/>
                    <a:pt x="731" y="50"/>
                    <a:pt x="731" y="48"/>
                  </a:cubicBezTo>
                  <a:close/>
                  <a:moveTo>
                    <a:pt x="731" y="45"/>
                  </a:moveTo>
                  <a:cubicBezTo>
                    <a:pt x="731" y="33"/>
                    <a:pt x="731" y="33"/>
                    <a:pt x="731" y="33"/>
                  </a:cubicBezTo>
                  <a:cubicBezTo>
                    <a:pt x="728" y="34"/>
                    <a:pt x="725" y="35"/>
                    <a:pt x="725" y="36"/>
                  </a:cubicBezTo>
                  <a:cubicBezTo>
                    <a:pt x="723" y="37"/>
                    <a:pt x="721" y="38"/>
                    <a:pt x="721" y="39"/>
                  </a:cubicBezTo>
                  <a:cubicBezTo>
                    <a:pt x="720" y="41"/>
                    <a:pt x="719" y="42"/>
                    <a:pt x="719" y="43"/>
                  </a:cubicBezTo>
                  <a:cubicBezTo>
                    <a:pt x="719" y="45"/>
                    <a:pt x="720" y="47"/>
                    <a:pt x="721" y="48"/>
                  </a:cubicBezTo>
                  <a:cubicBezTo>
                    <a:pt x="722" y="49"/>
                    <a:pt x="723" y="49"/>
                    <a:pt x="725" y="49"/>
                  </a:cubicBezTo>
                  <a:cubicBezTo>
                    <a:pt x="726" y="49"/>
                    <a:pt x="729" y="48"/>
                    <a:pt x="731" y="45"/>
                  </a:cubicBezTo>
                  <a:close/>
                  <a:moveTo>
                    <a:pt x="759" y="25"/>
                  </a:moveTo>
                  <a:cubicBezTo>
                    <a:pt x="763" y="20"/>
                    <a:pt x="766" y="18"/>
                    <a:pt x="769" y="18"/>
                  </a:cubicBezTo>
                  <a:cubicBezTo>
                    <a:pt x="771" y="18"/>
                    <a:pt x="773" y="18"/>
                    <a:pt x="774" y="19"/>
                  </a:cubicBezTo>
                  <a:cubicBezTo>
                    <a:pt x="775" y="20"/>
                    <a:pt x="777" y="21"/>
                    <a:pt x="777" y="23"/>
                  </a:cubicBezTo>
                  <a:cubicBezTo>
                    <a:pt x="778" y="25"/>
                    <a:pt x="778" y="27"/>
                    <a:pt x="778" y="30"/>
                  </a:cubicBezTo>
                  <a:cubicBezTo>
                    <a:pt x="778" y="45"/>
                    <a:pt x="778" y="45"/>
                    <a:pt x="778" y="45"/>
                  </a:cubicBezTo>
                  <a:cubicBezTo>
                    <a:pt x="778" y="47"/>
                    <a:pt x="778" y="48"/>
                    <a:pt x="779" y="49"/>
                  </a:cubicBezTo>
                  <a:cubicBezTo>
                    <a:pt x="779" y="50"/>
                    <a:pt x="779" y="50"/>
                    <a:pt x="780" y="51"/>
                  </a:cubicBezTo>
                  <a:cubicBezTo>
                    <a:pt x="780" y="51"/>
                    <a:pt x="781" y="51"/>
                    <a:pt x="783" y="51"/>
                  </a:cubicBezTo>
                  <a:cubicBezTo>
                    <a:pt x="783" y="52"/>
                    <a:pt x="783" y="52"/>
                    <a:pt x="783" y="52"/>
                  </a:cubicBezTo>
                  <a:cubicBezTo>
                    <a:pt x="767" y="52"/>
                    <a:pt x="767" y="52"/>
                    <a:pt x="767" y="52"/>
                  </a:cubicBezTo>
                  <a:cubicBezTo>
                    <a:pt x="767" y="51"/>
                    <a:pt x="767" y="51"/>
                    <a:pt x="767" y="51"/>
                  </a:cubicBezTo>
                  <a:cubicBezTo>
                    <a:pt x="768" y="51"/>
                    <a:pt x="768" y="51"/>
                    <a:pt x="768" y="51"/>
                  </a:cubicBezTo>
                  <a:cubicBezTo>
                    <a:pt x="769" y="51"/>
                    <a:pt x="770" y="51"/>
                    <a:pt x="771" y="50"/>
                  </a:cubicBezTo>
                  <a:cubicBezTo>
                    <a:pt x="772" y="50"/>
                    <a:pt x="772" y="49"/>
                    <a:pt x="772" y="48"/>
                  </a:cubicBezTo>
                  <a:cubicBezTo>
                    <a:pt x="772" y="48"/>
                    <a:pt x="772" y="47"/>
                    <a:pt x="772" y="45"/>
                  </a:cubicBezTo>
                  <a:cubicBezTo>
                    <a:pt x="772" y="31"/>
                    <a:pt x="772" y="31"/>
                    <a:pt x="772" y="31"/>
                  </a:cubicBezTo>
                  <a:cubicBezTo>
                    <a:pt x="772" y="27"/>
                    <a:pt x="772" y="25"/>
                    <a:pt x="771" y="24"/>
                  </a:cubicBezTo>
                  <a:cubicBezTo>
                    <a:pt x="770" y="23"/>
                    <a:pt x="769" y="22"/>
                    <a:pt x="767" y="22"/>
                  </a:cubicBezTo>
                  <a:cubicBezTo>
                    <a:pt x="764" y="22"/>
                    <a:pt x="761" y="23"/>
                    <a:pt x="759" y="27"/>
                  </a:cubicBezTo>
                  <a:cubicBezTo>
                    <a:pt x="759" y="45"/>
                    <a:pt x="759" y="45"/>
                    <a:pt x="759" y="45"/>
                  </a:cubicBezTo>
                  <a:cubicBezTo>
                    <a:pt x="759" y="47"/>
                    <a:pt x="759" y="48"/>
                    <a:pt x="759" y="49"/>
                  </a:cubicBezTo>
                  <a:cubicBezTo>
                    <a:pt x="759" y="50"/>
                    <a:pt x="760" y="50"/>
                    <a:pt x="760" y="51"/>
                  </a:cubicBezTo>
                  <a:cubicBezTo>
                    <a:pt x="761" y="51"/>
                    <a:pt x="762" y="51"/>
                    <a:pt x="764" y="51"/>
                  </a:cubicBezTo>
                  <a:cubicBezTo>
                    <a:pt x="764" y="52"/>
                    <a:pt x="764" y="52"/>
                    <a:pt x="764" y="52"/>
                  </a:cubicBezTo>
                  <a:cubicBezTo>
                    <a:pt x="748" y="52"/>
                    <a:pt x="748" y="52"/>
                    <a:pt x="748" y="52"/>
                  </a:cubicBezTo>
                  <a:cubicBezTo>
                    <a:pt x="748" y="51"/>
                    <a:pt x="748" y="51"/>
                    <a:pt x="748" y="51"/>
                  </a:cubicBezTo>
                  <a:cubicBezTo>
                    <a:pt x="749" y="51"/>
                    <a:pt x="749" y="51"/>
                    <a:pt x="749" y="51"/>
                  </a:cubicBezTo>
                  <a:cubicBezTo>
                    <a:pt x="750" y="51"/>
                    <a:pt x="751" y="51"/>
                    <a:pt x="752" y="50"/>
                  </a:cubicBezTo>
                  <a:cubicBezTo>
                    <a:pt x="752" y="49"/>
                    <a:pt x="753" y="47"/>
                    <a:pt x="753" y="45"/>
                  </a:cubicBezTo>
                  <a:cubicBezTo>
                    <a:pt x="753" y="32"/>
                    <a:pt x="753" y="32"/>
                    <a:pt x="753" y="32"/>
                  </a:cubicBezTo>
                  <a:cubicBezTo>
                    <a:pt x="753" y="28"/>
                    <a:pt x="753" y="25"/>
                    <a:pt x="752" y="24"/>
                  </a:cubicBezTo>
                  <a:cubicBezTo>
                    <a:pt x="752" y="23"/>
                    <a:pt x="752" y="23"/>
                    <a:pt x="751" y="22"/>
                  </a:cubicBezTo>
                  <a:cubicBezTo>
                    <a:pt x="751" y="22"/>
                    <a:pt x="751" y="22"/>
                    <a:pt x="750" y="22"/>
                  </a:cubicBezTo>
                  <a:cubicBezTo>
                    <a:pt x="749" y="22"/>
                    <a:pt x="748" y="22"/>
                    <a:pt x="747" y="22"/>
                  </a:cubicBezTo>
                  <a:cubicBezTo>
                    <a:pt x="747" y="21"/>
                    <a:pt x="747" y="21"/>
                    <a:pt x="747" y="21"/>
                  </a:cubicBezTo>
                  <a:cubicBezTo>
                    <a:pt x="757" y="17"/>
                    <a:pt x="757" y="17"/>
                    <a:pt x="757" y="17"/>
                  </a:cubicBezTo>
                  <a:cubicBezTo>
                    <a:pt x="759" y="17"/>
                    <a:pt x="759" y="17"/>
                    <a:pt x="759" y="17"/>
                  </a:cubicBezTo>
                  <a:cubicBezTo>
                    <a:pt x="759" y="25"/>
                    <a:pt x="759" y="25"/>
                    <a:pt x="759" y="25"/>
                  </a:cubicBezTo>
                  <a:close/>
                  <a:moveTo>
                    <a:pt x="812" y="49"/>
                  </a:moveTo>
                  <a:cubicBezTo>
                    <a:pt x="811" y="51"/>
                    <a:pt x="809" y="52"/>
                    <a:pt x="807" y="53"/>
                  </a:cubicBezTo>
                  <a:cubicBezTo>
                    <a:pt x="806" y="53"/>
                    <a:pt x="804" y="54"/>
                    <a:pt x="803" y="54"/>
                  </a:cubicBezTo>
                  <a:cubicBezTo>
                    <a:pt x="799" y="54"/>
                    <a:pt x="796" y="52"/>
                    <a:pt x="793" y="49"/>
                  </a:cubicBezTo>
                  <a:cubicBezTo>
                    <a:pt x="791" y="46"/>
                    <a:pt x="789" y="42"/>
                    <a:pt x="789" y="37"/>
                  </a:cubicBezTo>
                  <a:cubicBezTo>
                    <a:pt x="789" y="32"/>
                    <a:pt x="791" y="28"/>
                    <a:pt x="794" y="24"/>
                  </a:cubicBezTo>
                  <a:cubicBezTo>
                    <a:pt x="797" y="20"/>
                    <a:pt x="801" y="18"/>
                    <a:pt x="805" y="18"/>
                  </a:cubicBezTo>
                  <a:cubicBezTo>
                    <a:pt x="808" y="18"/>
                    <a:pt x="810" y="19"/>
                    <a:pt x="812" y="21"/>
                  </a:cubicBezTo>
                  <a:cubicBezTo>
                    <a:pt x="812" y="14"/>
                    <a:pt x="812" y="14"/>
                    <a:pt x="812" y="14"/>
                  </a:cubicBezTo>
                  <a:cubicBezTo>
                    <a:pt x="812" y="10"/>
                    <a:pt x="812" y="8"/>
                    <a:pt x="812" y="7"/>
                  </a:cubicBezTo>
                  <a:cubicBezTo>
                    <a:pt x="812" y="6"/>
                    <a:pt x="811" y="5"/>
                    <a:pt x="811" y="5"/>
                  </a:cubicBezTo>
                  <a:cubicBezTo>
                    <a:pt x="811" y="5"/>
                    <a:pt x="810" y="5"/>
                    <a:pt x="809" y="5"/>
                  </a:cubicBezTo>
                  <a:cubicBezTo>
                    <a:pt x="809" y="5"/>
                    <a:pt x="808" y="5"/>
                    <a:pt x="807" y="5"/>
                  </a:cubicBezTo>
                  <a:cubicBezTo>
                    <a:pt x="807" y="4"/>
                    <a:pt x="807" y="4"/>
                    <a:pt x="807" y="4"/>
                  </a:cubicBezTo>
                  <a:cubicBezTo>
                    <a:pt x="816" y="0"/>
                    <a:pt x="816" y="0"/>
                    <a:pt x="816" y="0"/>
                  </a:cubicBezTo>
                  <a:cubicBezTo>
                    <a:pt x="818" y="0"/>
                    <a:pt x="818" y="0"/>
                    <a:pt x="818" y="0"/>
                  </a:cubicBezTo>
                  <a:cubicBezTo>
                    <a:pt x="818" y="39"/>
                    <a:pt x="818" y="39"/>
                    <a:pt x="818" y="39"/>
                  </a:cubicBezTo>
                  <a:cubicBezTo>
                    <a:pt x="818" y="43"/>
                    <a:pt x="818" y="45"/>
                    <a:pt x="818" y="46"/>
                  </a:cubicBezTo>
                  <a:cubicBezTo>
                    <a:pt x="818" y="47"/>
                    <a:pt x="819" y="48"/>
                    <a:pt x="819" y="48"/>
                  </a:cubicBezTo>
                  <a:cubicBezTo>
                    <a:pt x="819" y="49"/>
                    <a:pt x="820" y="49"/>
                    <a:pt x="820" y="49"/>
                  </a:cubicBezTo>
                  <a:cubicBezTo>
                    <a:pt x="821" y="49"/>
                    <a:pt x="822" y="48"/>
                    <a:pt x="823" y="48"/>
                  </a:cubicBezTo>
                  <a:cubicBezTo>
                    <a:pt x="823" y="49"/>
                    <a:pt x="823" y="49"/>
                    <a:pt x="823" y="49"/>
                  </a:cubicBezTo>
                  <a:cubicBezTo>
                    <a:pt x="813" y="53"/>
                    <a:pt x="813" y="53"/>
                    <a:pt x="813" y="53"/>
                  </a:cubicBezTo>
                  <a:cubicBezTo>
                    <a:pt x="812" y="53"/>
                    <a:pt x="812" y="53"/>
                    <a:pt x="812" y="53"/>
                  </a:cubicBezTo>
                  <a:cubicBezTo>
                    <a:pt x="812" y="49"/>
                    <a:pt x="812" y="49"/>
                    <a:pt x="812" y="49"/>
                  </a:cubicBezTo>
                  <a:close/>
                  <a:moveTo>
                    <a:pt x="812" y="46"/>
                  </a:moveTo>
                  <a:cubicBezTo>
                    <a:pt x="812" y="29"/>
                    <a:pt x="812" y="29"/>
                    <a:pt x="812" y="29"/>
                  </a:cubicBezTo>
                  <a:cubicBezTo>
                    <a:pt x="812" y="27"/>
                    <a:pt x="812" y="25"/>
                    <a:pt x="811" y="24"/>
                  </a:cubicBezTo>
                  <a:cubicBezTo>
                    <a:pt x="810" y="23"/>
                    <a:pt x="809" y="22"/>
                    <a:pt x="808" y="21"/>
                  </a:cubicBezTo>
                  <a:cubicBezTo>
                    <a:pt x="807" y="20"/>
                    <a:pt x="806" y="20"/>
                    <a:pt x="805" y="20"/>
                  </a:cubicBezTo>
                  <a:cubicBezTo>
                    <a:pt x="803" y="20"/>
                    <a:pt x="801" y="21"/>
                    <a:pt x="799" y="23"/>
                  </a:cubicBezTo>
                  <a:cubicBezTo>
                    <a:pt x="797" y="25"/>
                    <a:pt x="796" y="29"/>
                    <a:pt x="796" y="34"/>
                  </a:cubicBezTo>
                  <a:cubicBezTo>
                    <a:pt x="796" y="39"/>
                    <a:pt x="797" y="43"/>
                    <a:pt x="799" y="45"/>
                  </a:cubicBezTo>
                  <a:cubicBezTo>
                    <a:pt x="801" y="48"/>
                    <a:pt x="803" y="49"/>
                    <a:pt x="806" y="49"/>
                  </a:cubicBezTo>
                  <a:cubicBezTo>
                    <a:pt x="808" y="50"/>
                    <a:pt x="810" y="49"/>
                    <a:pt x="812" y="46"/>
                  </a:cubicBezTo>
                  <a:close/>
                  <a:moveTo>
                    <a:pt x="883" y="3"/>
                  </a:moveTo>
                  <a:cubicBezTo>
                    <a:pt x="883" y="14"/>
                    <a:pt x="883" y="14"/>
                    <a:pt x="883" y="14"/>
                  </a:cubicBezTo>
                  <a:cubicBezTo>
                    <a:pt x="882" y="14"/>
                    <a:pt x="882" y="14"/>
                    <a:pt x="882" y="14"/>
                  </a:cubicBezTo>
                  <a:cubicBezTo>
                    <a:pt x="882" y="12"/>
                    <a:pt x="881" y="11"/>
                    <a:pt x="881" y="10"/>
                  </a:cubicBezTo>
                  <a:cubicBezTo>
                    <a:pt x="880" y="8"/>
                    <a:pt x="879" y="7"/>
                    <a:pt x="878" y="7"/>
                  </a:cubicBezTo>
                  <a:cubicBezTo>
                    <a:pt x="877" y="6"/>
                    <a:pt x="875" y="5"/>
                    <a:pt x="873" y="5"/>
                  </a:cubicBezTo>
                  <a:cubicBezTo>
                    <a:pt x="867" y="5"/>
                    <a:pt x="867" y="5"/>
                    <a:pt x="867" y="5"/>
                  </a:cubicBezTo>
                  <a:cubicBezTo>
                    <a:pt x="867" y="44"/>
                    <a:pt x="867" y="44"/>
                    <a:pt x="867" y="44"/>
                  </a:cubicBezTo>
                  <a:cubicBezTo>
                    <a:pt x="867" y="47"/>
                    <a:pt x="867" y="49"/>
                    <a:pt x="867" y="49"/>
                  </a:cubicBezTo>
                  <a:cubicBezTo>
                    <a:pt x="868" y="51"/>
                    <a:pt x="870" y="51"/>
                    <a:pt x="871" y="51"/>
                  </a:cubicBezTo>
                  <a:cubicBezTo>
                    <a:pt x="873" y="51"/>
                    <a:pt x="873" y="51"/>
                    <a:pt x="873" y="51"/>
                  </a:cubicBezTo>
                  <a:cubicBezTo>
                    <a:pt x="873" y="52"/>
                    <a:pt x="873" y="52"/>
                    <a:pt x="873" y="52"/>
                  </a:cubicBezTo>
                  <a:cubicBezTo>
                    <a:pt x="853" y="52"/>
                    <a:pt x="853" y="52"/>
                    <a:pt x="853" y="52"/>
                  </a:cubicBezTo>
                  <a:cubicBezTo>
                    <a:pt x="853" y="51"/>
                    <a:pt x="853" y="51"/>
                    <a:pt x="853" y="51"/>
                  </a:cubicBezTo>
                  <a:cubicBezTo>
                    <a:pt x="854" y="51"/>
                    <a:pt x="854" y="51"/>
                    <a:pt x="854" y="51"/>
                  </a:cubicBezTo>
                  <a:cubicBezTo>
                    <a:pt x="856" y="51"/>
                    <a:pt x="858" y="50"/>
                    <a:pt x="859" y="49"/>
                  </a:cubicBezTo>
                  <a:cubicBezTo>
                    <a:pt x="859" y="48"/>
                    <a:pt x="859" y="47"/>
                    <a:pt x="859" y="43"/>
                  </a:cubicBezTo>
                  <a:cubicBezTo>
                    <a:pt x="859" y="5"/>
                    <a:pt x="859" y="5"/>
                    <a:pt x="859" y="5"/>
                  </a:cubicBezTo>
                  <a:cubicBezTo>
                    <a:pt x="853" y="5"/>
                    <a:pt x="853" y="5"/>
                    <a:pt x="853" y="5"/>
                  </a:cubicBezTo>
                  <a:cubicBezTo>
                    <a:pt x="851" y="5"/>
                    <a:pt x="849" y="5"/>
                    <a:pt x="849" y="6"/>
                  </a:cubicBezTo>
                  <a:cubicBezTo>
                    <a:pt x="847" y="6"/>
                    <a:pt x="846" y="7"/>
                    <a:pt x="845" y="9"/>
                  </a:cubicBezTo>
                  <a:cubicBezTo>
                    <a:pt x="845" y="10"/>
                    <a:pt x="844" y="12"/>
                    <a:pt x="844" y="14"/>
                  </a:cubicBezTo>
                  <a:cubicBezTo>
                    <a:pt x="843" y="14"/>
                    <a:pt x="843" y="14"/>
                    <a:pt x="843" y="14"/>
                  </a:cubicBezTo>
                  <a:cubicBezTo>
                    <a:pt x="843" y="3"/>
                    <a:pt x="843" y="3"/>
                    <a:pt x="843" y="3"/>
                  </a:cubicBezTo>
                  <a:cubicBezTo>
                    <a:pt x="883" y="3"/>
                    <a:pt x="883" y="3"/>
                    <a:pt x="883" y="3"/>
                  </a:cubicBezTo>
                  <a:close/>
                  <a:moveTo>
                    <a:pt x="891" y="31"/>
                  </a:moveTo>
                  <a:cubicBezTo>
                    <a:pt x="891" y="37"/>
                    <a:pt x="893" y="40"/>
                    <a:pt x="895" y="43"/>
                  </a:cubicBezTo>
                  <a:cubicBezTo>
                    <a:pt x="897" y="46"/>
                    <a:pt x="900" y="48"/>
                    <a:pt x="903" y="48"/>
                  </a:cubicBezTo>
                  <a:cubicBezTo>
                    <a:pt x="905" y="48"/>
                    <a:pt x="907" y="47"/>
                    <a:pt x="909" y="46"/>
                  </a:cubicBezTo>
                  <a:cubicBezTo>
                    <a:pt x="911" y="45"/>
                    <a:pt x="912" y="43"/>
                    <a:pt x="913" y="39"/>
                  </a:cubicBezTo>
                  <a:cubicBezTo>
                    <a:pt x="914" y="40"/>
                    <a:pt x="914" y="40"/>
                    <a:pt x="914" y="40"/>
                  </a:cubicBezTo>
                  <a:cubicBezTo>
                    <a:pt x="914" y="43"/>
                    <a:pt x="912" y="47"/>
                    <a:pt x="910" y="49"/>
                  </a:cubicBezTo>
                  <a:cubicBezTo>
                    <a:pt x="907" y="52"/>
                    <a:pt x="904" y="53"/>
                    <a:pt x="901" y="53"/>
                  </a:cubicBezTo>
                  <a:cubicBezTo>
                    <a:pt x="897" y="53"/>
                    <a:pt x="893" y="52"/>
                    <a:pt x="891" y="49"/>
                  </a:cubicBezTo>
                  <a:cubicBezTo>
                    <a:pt x="888" y="45"/>
                    <a:pt x="887" y="41"/>
                    <a:pt x="887" y="36"/>
                  </a:cubicBezTo>
                  <a:cubicBezTo>
                    <a:pt x="887" y="30"/>
                    <a:pt x="888" y="25"/>
                    <a:pt x="891" y="22"/>
                  </a:cubicBezTo>
                  <a:cubicBezTo>
                    <a:pt x="894" y="19"/>
                    <a:pt x="897" y="17"/>
                    <a:pt x="902" y="17"/>
                  </a:cubicBezTo>
                  <a:cubicBezTo>
                    <a:pt x="905" y="17"/>
                    <a:pt x="909" y="19"/>
                    <a:pt x="911" y="21"/>
                  </a:cubicBezTo>
                  <a:cubicBezTo>
                    <a:pt x="913" y="23"/>
                    <a:pt x="915" y="27"/>
                    <a:pt x="915" y="31"/>
                  </a:cubicBezTo>
                  <a:cubicBezTo>
                    <a:pt x="891" y="31"/>
                    <a:pt x="891" y="31"/>
                    <a:pt x="891" y="31"/>
                  </a:cubicBezTo>
                  <a:close/>
                  <a:moveTo>
                    <a:pt x="891" y="29"/>
                  </a:moveTo>
                  <a:cubicBezTo>
                    <a:pt x="907" y="29"/>
                    <a:pt x="907" y="29"/>
                    <a:pt x="907" y="29"/>
                  </a:cubicBezTo>
                  <a:cubicBezTo>
                    <a:pt x="907" y="27"/>
                    <a:pt x="906" y="26"/>
                    <a:pt x="906" y="25"/>
                  </a:cubicBezTo>
                  <a:cubicBezTo>
                    <a:pt x="905" y="24"/>
                    <a:pt x="904" y="23"/>
                    <a:pt x="903" y="22"/>
                  </a:cubicBezTo>
                  <a:cubicBezTo>
                    <a:pt x="902" y="21"/>
                    <a:pt x="901" y="21"/>
                    <a:pt x="899" y="21"/>
                  </a:cubicBezTo>
                  <a:cubicBezTo>
                    <a:pt x="897" y="21"/>
                    <a:pt x="896" y="21"/>
                    <a:pt x="894" y="23"/>
                  </a:cubicBezTo>
                  <a:cubicBezTo>
                    <a:pt x="893" y="24"/>
                    <a:pt x="892" y="27"/>
                    <a:pt x="891"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reeform 35"/>
            <p:cNvSpPr>
              <a:spLocks noEditPoints="1"/>
            </p:cNvSpPr>
            <p:nvPr userDrawn="1"/>
          </p:nvSpPr>
          <p:spPr bwMode="auto">
            <a:xfrm>
              <a:off x="10679194" y="4943758"/>
              <a:ext cx="873127" cy="103187"/>
            </a:xfrm>
            <a:custGeom>
              <a:avLst/>
              <a:gdLst>
                <a:gd name="T0" fmla="*/ 23 w 586"/>
                <a:gd name="T1" fmla="*/ 21 h 69"/>
                <a:gd name="T2" fmla="*/ 8 w 586"/>
                <a:gd name="T3" fmla="*/ 24 h 69"/>
                <a:gd name="T4" fmla="*/ 45 w 586"/>
                <a:gd name="T5" fmla="*/ 26 h 69"/>
                <a:gd name="T6" fmla="*/ 66 w 586"/>
                <a:gd name="T7" fmla="*/ 52 h 69"/>
                <a:gd name="T8" fmla="*/ 58 w 586"/>
                <a:gd name="T9" fmla="*/ 46 h 69"/>
                <a:gd name="T10" fmla="*/ 46 w 586"/>
                <a:gd name="T11" fmla="*/ 50 h 69"/>
                <a:gd name="T12" fmla="*/ 40 w 586"/>
                <a:gd name="T13" fmla="*/ 46 h 69"/>
                <a:gd name="T14" fmla="*/ 45 w 586"/>
                <a:gd name="T15" fmla="*/ 1 h 69"/>
                <a:gd name="T16" fmla="*/ 106 w 586"/>
                <a:gd name="T17" fmla="*/ 52 h 69"/>
                <a:gd name="T18" fmla="*/ 98 w 586"/>
                <a:gd name="T19" fmla="*/ 46 h 69"/>
                <a:gd name="T20" fmla="*/ 90 w 586"/>
                <a:gd name="T21" fmla="*/ 52 h 69"/>
                <a:gd name="T22" fmla="*/ 78 w 586"/>
                <a:gd name="T23" fmla="*/ 25 h 69"/>
                <a:gd name="T24" fmla="*/ 132 w 586"/>
                <a:gd name="T25" fmla="*/ 19 h 69"/>
                <a:gd name="T26" fmla="*/ 118 w 586"/>
                <a:gd name="T27" fmla="*/ 28 h 69"/>
                <a:gd name="T28" fmla="*/ 133 w 586"/>
                <a:gd name="T29" fmla="*/ 52 h 69"/>
                <a:gd name="T30" fmla="*/ 169 w 586"/>
                <a:gd name="T31" fmla="*/ 52 h 69"/>
                <a:gd name="T32" fmla="*/ 161 w 586"/>
                <a:gd name="T33" fmla="*/ 15 h 69"/>
                <a:gd name="T34" fmla="*/ 167 w 586"/>
                <a:gd name="T35" fmla="*/ 1 h 69"/>
                <a:gd name="T36" fmla="*/ 181 w 586"/>
                <a:gd name="T37" fmla="*/ 38 h 69"/>
                <a:gd name="T38" fmla="*/ 189 w 586"/>
                <a:gd name="T39" fmla="*/ 47 h 69"/>
                <a:gd name="T40" fmla="*/ 222 w 586"/>
                <a:gd name="T41" fmla="*/ 31 h 69"/>
                <a:gd name="T42" fmla="*/ 252 w 586"/>
                <a:gd name="T43" fmla="*/ 24 h 69"/>
                <a:gd name="T44" fmla="*/ 228 w 586"/>
                <a:gd name="T45" fmla="*/ 44 h 69"/>
                <a:gd name="T46" fmla="*/ 249 w 586"/>
                <a:gd name="T47" fmla="*/ 64 h 69"/>
                <a:gd name="T48" fmla="*/ 223 w 586"/>
                <a:gd name="T49" fmla="*/ 48 h 69"/>
                <a:gd name="T50" fmla="*/ 240 w 586"/>
                <a:gd name="T51" fmla="*/ 39 h 69"/>
                <a:gd name="T52" fmla="*/ 238 w 586"/>
                <a:gd name="T53" fmla="*/ 66 h 69"/>
                <a:gd name="T54" fmla="*/ 274 w 586"/>
                <a:gd name="T55" fmla="*/ 21 h 69"/>
                <a:gd name="T56" fmla="*/ 286 w 586"/>
                <a:gd name="T57" fmla="*/ 21 h 69"/>
                <a:gd name="T58" fmla="*/ 290 w 586"/>
                <a:gd name="T59" fmla="*/ 25 h 69"/>
                <a:gd name="T60" fmla="*/ 267 w 586"/>
                <a:gd name="T61" fmla="*/ 62 h 69"/>
                <a:gd name="T62" fmla="*/ 258 w 586"/>
                <a:gd name="T63" fmla="*/ 20 h 69"/>
                <a:gd name="T64" fmla="*/ 319 w 586"/>
                <a:gd name="T65" fmla="*/ 49 h 69"/>
                <a:gd name="T66" fmla="*/ 322 w 586"/>
                <a:gd name="T67" fmla="*/ 34 h 69"/>
                <a:gd name="T68" fmla="*/ 368 w 586"/>
                <a:gd name="T69" fmla="*/ 45 h 69"/>
                <a:gd name="T70" fmla="*/ 360 w 586"/>
                <a:gd name="T71" fmla="*/ 52 h 69"/>
                <a:gd name="T72" fmla="*/ 364 w 586"/>
                <a:gd name="T73" fmla="*/ 8 h 69"/>
                <a:gd name="T74" fmla="*/ 378 w 586"/>
                <a:gd name="T75" fmla="*/ 6 h 69"/>
                <a:gd name="T76" fmla="*/ 377 w 586"/>
                <a:gd name="T77" fmla="*/ 22 h 69"/>
                <a:gd name="T78" fmla="*/ 408 w 586"/>
                <a:gd name="T79" fmla="*/ 16 h 69"/>
                <a:gd name="T80" fmla="*/ 433 w 586"/>
                <a:gd name="T81" fmla="*/ 52 h 69"/>
                <a:gd name="T82" fmla="*/ 435 w 586"/>
                <a:gd name="T83" fmla="*/ 6 h 69"/>
                <a:gd name="T84" fmla="*/ 476 w 586"/>
                <a:gd name="T85" fmla="*/ 20 h 69"/>
                <a:gd name="T86" fmla="*/ 468 w 586"/>
                <a:gd name="T87" fmla="*/ 54 h 69"/>
                <a:gd name="T88" fmla="*/ 472 w 586"/>
                <a:gd name="T89" fmla="*/ 24 h 69"/>
                <a:gd name="T90" fmla="*/ 466 w 586"/>
                <a:gd name="T91" fmla="*/ 54 h 69"/>
                <a:gd name="T92" fmla="*/ 454 w 586"/>
                <a:gd name="T93" fmla="*/ 6 h 69"/>
                <a:gd name="T94" fmla="*/ 502 w 586"/>
                <a:gd name="T95" fmla="*/ 5 h 69"/>
                <a:gd name="T96" fmla="*/ 502 w 586"/>
                <a:gd name="T97" fmla="*/ 46 h 69"/>
                <a:gd name="T98" fmla="*/ 495 w 586"/>
                <a:gd name="T99" fmla="*/ 50 h 69"/>
                <a:gd name="T100" fmla="*/ 500 w 586"/>
                <a:gd name="T101" fmla="*/ 19 h 69"/>
                <a:gd name="T102" fmla="*/ 544 w 586"/>
                <a:gd name="T103" fmla="*/ 50 h 69"/>
                <a:gd name="T104" fmla="*/ 538 w 586"/>
                <a:gd name="T105" fmla="*/ 49 h 69"/>
                <a:gd name="T106" fmla="*/ 526 w 586"/>
                <a:gd name="T107" fmla="*/ 52 h 69"/>
                <a:gd name="T108" fmla="*/ 518 w 586"/>
                <a:gd name="T109" fmla="*/ 33 h 69"/>
                <a:gd name="T110" fmla="*/ 524 w 586"/>
                <a:gd name="T111" fmla="*/ 26 h 69"/>
                <a:gd name="T112" fmla="*/ 574 w 586"/>
                <a:gd name="T113" fmla="*/ 31 h 69"/>
                <a:gd name="T114" fmla="*/ 560 w 586"/>
                <a:gd name="T115" fmla="*/ 30 h 69"/>
                <a:gd name="T116" fmla="*/ 580 w 586"/>
                <a:gd name="T117" fmla="*/ 41 h 69"/>
                <a:gd name="T118" fmla="*/ 575 w 586"/>
                <a:gd name="T119" fmla="*/ 52 h 69"/>
                <a:gd name="T120" fmla="*/ 566 w 586"/>
                <a:gd name="T121" fmla="*/ 5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86" h="69">
                  <a:moveTo>
                    <a:pt x="27" y="41"/>
                  </a:moveTo>
                  <a:cubicBezTo>
                    <a:pt x="26" y="45"/>
                    <a:pt x="24" y="49"/>
                    <a:pt x="22" y="51"/>
                  </a:cubicBezTo>
                  <a:cubicBezTo>
                    <a:pt x="19" y="54"/>
                    <a:pt x="16" y="55"/>
                    <a:pt x="13" y="55"/>
                  </a:cubicBezTo>
                  <a:cubicBezTo>
                    <a:pt x="10" y="55"/>
                    <a:pt x="6" y="53"/>
                    <a:pt x="4" y="50"/>
                  </a:cubicBezTo>
                  <a:cubicBezTo>
                    <a:pt x="1" y="47"/>
                    <a:pt x="0" y="42"/>
                    <a:pt x="0" y="37"/>
                  </a:cubicBezTo>
                  <a:cubicBezTo>
                    <a:pt x="0" y="32"/>
                    <a:pt x="1" y="27"/>
                    <a:pt x="4" y="24"/>
                  </a:cubicBezTo>
                  <a:cubicBezTo>
                    <a:pt x="7" y="20"/>
                    <a:pt x="11" y="18"/>
                    <a:pt x="15" y="18"/>
                  </a:cubicBezTo>
                  <a:cubicBezTo>
                    <a:pt x="18" y="18"/>
                    <a:pt x="21" y="19"/>
                    <a:pt x="23" y="21"/>
                  </a:cubicBezTo>
                  <a:cubicBezTo>
                    <a:pt x="25" y="23"/>
                    <a:pt x="26" y="25"/>
                    <a:pt x="26" y="27"/>
                  </a:cubicBezTo>
                  <a:cubicBezTo>
                    <a:pt x="26" y="28"/>
                    <a:pt x="26" y="28"/>
                    <a:pt x="26" y="29"/>
                  </a:cubicBezTo>
                  <a:cubicBezTo>
                    <a:pt x="25" y="30"/>
                    <a:pt x="24" y="30"/>
                    <a:pt x="23" y="30"/>
                  </a:cubicBezTo>
                  <a:cubicBezTo>
                    <a:pt x="22" y="30"/>
                    <a:pt x="21" y="30"/>
                    <a:pt x="20" y="28"/>
                  </a:cubicBezTo>
                  <a:cubicBezTo>
                    <a:pt x="20" y="28"/>
                    <a:pt x="19" y="27"/>
                    <a:pt x="19" y="26"/>
                  </a:cubicBezTo>
                  <a:cubicBezTo>
                    <a:pt x="19" y="24"/>
                    <a:pt x="18" y="23"/>
                    <a:pt x="18" y="22"/>
                  </a:cubicBezTo>
                  <a:cubicBezTo>
                    <a:pt x="17" y="22"/>
                    <a:pt x="16" y="21"/>
                    <a:pt x="14" y="21"/>
                  </a:cubicBezTo>
                  <a:cubicBezTo>
                    <a:pt x="12" y="21"/>
                    <a:pt x="10" y="22"/>
                    <a:pt x="8" y="24"/>
                  </a:cubicBezTo>
                  <a:cubicBezTo>
                    <a:pt x="6" y="26"/>
                    <a:pt x="6" y="30"/>
                    <a:pt x="6" y="34"/>
                  </a:cubicBezTo>
                  <a:cubicBezTo>
                    <a:pt x="6" y="38"/>
                    <a:pt x="6" y="41"/>
                    <a:pt x="8" y="44"/>
                  </a:cubicBezTo>
                  <a:cubicBezTo>
                    <a:pt x="10" y="48"/>
                    <a:pt x="13" y="49"/>
                    <a:pt x="16" y="49"/>
                  </a:cubicBezTo>
                  <a:cubicBezTo>
                    <a:pt x="18" y="49"/>
                    <a:pt x="20" y="48"/>
                    <a:pt x="22" y="47"/>
                  </a:cubicBezTo>
                  <a:cubicBezTo>
                    <a:pt x="24" y="46"/>
                    <a:pt x="25" y="44"/>
                    <a:pt x="27" y="41"/>
                  </a:cubicBezTo>
                  <a:cubicBezTo>
                    <a:pt x="27" y="41"/>
                    <a:pt x="27" y="41"/>
                    <a:pt x="27" y="41"/>
                  </a:cubicBezTo>
                  <a:close/>
                  <a:moveTo>
                    <a:pt x="45" y="1"/>
                  </a:moveTo>
                  <a:cubicBezTo>
                    <a:pt x="45" y="26"/>
                    <a:pt x="45" y="26"/>
                    <a:pt x="45" y="26"/>
                  </a:cubicBezTo>
                  <a:cubicBezTo>
                    <a:pt x="48" y="22"/>
                    <a:pt x="50" y="21"/>
                    <a:pt x="51" y="20"/>
                  </a:cubicBezTo>
                  <a:cubicBezTo>
                    <a:pt x="53" y="19"/>
                    <a:pt x="54" y="18"/>
                    <a:pt x="56" y="18"/>
                  </a:cubicBezTo>
                  <a:cubicBezTo>
                    <a:pt x="58" y="18"/>
                    <a:pt x="60" y="19"/>
                    <a:pt x="61" y="20"/>
                  </a:cubicBezTo>
                  <a:cubicBezTo>
                    <a:pt x="62" y="21"/>
                    <a:pt x="63" y="23"/>
                    <a:pt x="64" y="25"/>
                  </a:cubicBezTo>
                  <a:cubicBezTo>
                    <a:pt x="64" y="27"/>
                    <a:pt x="64" y="30"/>
                    <a:pt x="64" y="34"/>
                  </a:cubicBezTo>
                  <a:cubicBezTo>
                    <a:pt x="64" y="46"/>
                    <a:pt x="64" y="46"/>
                    <a:pt x="64" y="46"/>
                  </a:cubicBezTo>
                  <a:cubicBezTo>
                    <a:pt x="64" y="48"/>
                    <a:pt x="64" y="50"/>
                    <a:pt x="65" y="50"/>
                  </a:cubicBezTo>
                  <a:cubicBezTo>
                    <a:pt x="65" y="51"/>
                    <a:pt x="66" y="52"/>
                    <a:pt x="66" y="52"/>
                  </a:cubicBezTo>
                  <a:cubicBezTo>
                    <a:pt x="66" y="52"/>
                    <a:pt x="68" y="52"/>
                    <a:pt x="69" y="52"/>
                  </a:cubicBezTo>
                  <a:cubicBezTo>
                    <a:pt x="69" y="54"/>
                    <a:pt x="69" y="54"/>
                    <a:pt x="69" y="54"/>
                  </a:cubicBezTo>
                  <a:cubicBezTo>
                    <a:pt x="53" y="54"/>
                    <a:pt x="53" y="54"/>
                    <a:pt x="53" y="54"/>
                  </a:cubicBezTo>
                  <a:cubicBezTo>
                    <a:pt x="53" y="52"/>
                    <a:pt x="53" y="52"/>
                    <a:pt x="53" y="52"/>
                  </a:cubicBezTo>
                  <a:cubicBezTo>
                    <a:pt x="54" y="52"/>
                    <a:pt x="54" y="52"/>
                    <a:pt x="54" y="52"/>
                  </a:cubicBezTo>
                  <a:cubicBezTo>
                    <a:pt x="56" y="52"/>
                    <a:pt x="56" y="52"/>
                    <a:pt x="57" y="52"/>
                  </a:cubicBezTo>
                  <a:cubicBezTo>
                    <a:pt x="58" y="51"/>
                    <a:pt x="58" y="50"/>
                    <a:pt x="58" y="50"/>
                  </a:cubicBezTo>
                  <a:cubicBezTo>
                    <a:pt x="58" y="49"/>
                    <a:pt x="58" y="48"/>
                    <a:pt x="58" y="46"/>
                  </a:cubicBezTo>
                  <a:cubicBezTo>
                    <a:pt x="58" y="34"/>
                    <a:pt x="58" y="34"/>
                    <a:pt x="58" y="34"/>
                  </a:cubicBezTo>
                  <a:cubicBezTo>
                    <a:pt x="58" y="30"/>
                    <a:pt x="58" y="28"/>
                    <a:pt x="58" y="27"/>
                  </a:cubicBezTo>
                  <a:cubicBezTo>
                    <a:pt x="58" y="26"/>
                    <a:pt x="57" y="25"/>
                    <a:pt x="56" y="24"/>
                  </a:cubicBezTo>
                  <a:cubicBezTo>
                    <a:pt x="56" y="24"/>
                    <a:pt x="55" y="23"/>
                    <a:pt x="54" y="23"/>
                  </a:cubicBezTo>
                  <a:cubicBezTo>
                    <a:pt x="52" y="23"/>
                    <a:pt x="51" y="24"/>
                    <a:pt x="50" y="24"/>
                  </a:cubicBezTo>
                  <a:cubicBezTo>
                    <a:pt x="49" y="25"/>
                    <a:pt x="47" y="26"/>
                    <a:pt x="46" y="28"/>
                  </a:cubicBezTo>
                  <a:cubicBezTo>
                    <a:pt x="46" y="46"/>
                    <a:pt x="46" y="46"/>
                    <a:pt x="46" y="46"/>
                  </a:cubicBezTo>
                  <a:cubicBezTo>
                    <a:pt x="46" y="48"/>
                    <a:pt x="46" y="50"/>
                    <a:pt x="46" y="50"/>
                  </a:cubicBezTo>
                  <a:cubicBezTo>
                    <a:pt x="46" y="51"/>
                    <a:pt x="47" y="52"/>
                    <a:pt x="47" y="52"/>
                  </a:cubicBezTo>
                  <a:cubicBezTo>
                    <a:pt x="48" y="52"/>
                    <a:pt x="49" y="52"/>
                    <a:pt x="51" y="52"/>
                  </a:cubicBezTo>
                  <a:cubicBezTo>
                    <a:pt x="51" y="54"/>
                    <a:pt x="51" y="54"/>
                    <a:pt x="51" y="54"/>
                  </a:cubicBezTo>
                  <a:cubicBezTo>
                    <a:pt x="34" y="54"/>
                    <a:pt x="34" y="54"/>
                    <a:pt x="34" y="54"/>
                  </a:cubicBezTo>
                  <a:cubicBezTo>
                    <a:pt x="34" y="52"/>
                    <a:pt x="34" y="52"/>
                    <a:pt x="34" y="52"/>
                  </a:cubicBezTo>
                  <a:cubicBezTo>
                    <a:pt x="36" y="52"/>
                    <a:pt x="37" y="52"/>
                    <a:pt x="38" y="52"/>
                  </a:cubicBezTo>
                  <a:cubicBezTo>
                    <a:pt x="38" y="51"/>
                    <a:pt x="39" y="51"/>
                    <a:pt x="39" y="50"/>
                  </a:cubicBezTo>
                  <a:cubicBezTo>
                    <a:pt x="40" y="49"/>
                    <a:pt x="40" y="48"/>
                    <a:pt x="40" y="46"/>
                  </a:cubicBezTo>
                  <a:cubicBezTo>
                    <a:pt x="40" y="15"/>
                    <a:pt x="40" y="15"/>
                    <a:pt x="40" y="15"/>
                  </a:cubicBezTo>
                  <a:cubicBezTo>
                    <a:pt x="40" y="11"/>
                    <a:pt x="40" y="8"/>
                    <a:pt x="39" y="8"/>
                  </a:cubicBezTo>
                  <a:cubicBezTo>
                    <a:pt x="39" y="7"/>
                    <a:pt x="39" y="6"/>
                    <a:pt x="38" y="6"/>
                  </a:cubicBezTo>
                  <a:cubicBezTo>
                    <a:pt x="38" y="5"/>
                    <a:pt x="38" y="5"/>
                    <a:pt x="37" y="5"/>
                  </a:cubicBezTo>
                  <a:cubicBezTo>
                    <a:pt x="36" y="5"/>
                    <a:pt x="36" y="5"/>
                    <a:pt x="34" y="6"/>
                  </a:cubicBezTo>
                  <a:cubicBezTo>
                    <a:pt x="34" y="4"/>
                    <a:pt x="34" y="4"/>
                    <a:pt x="34" y="4"/>
                  </a:cubicBezTo>
                  <a:cubicBezTo>
                    <a:pt x="44" y="0"/>
                    <a:pt x="44" y="0"/>
                    <a:pt x="44" y="0"/>
                  </a:cubicBezTo>
                  <a:cubicBezTo>
                    <a:pt x="45" y="1"/>
                    <a:pt x="45" y="1"/>
                    <a:pt x="45" y="1"/>
                  </a:cubicBezTo>
                  <a:close/>
                  <a:moveTo>
                    <a:pt x="85" y="26"/>
                  </a:moveTo>
                  <a:cubicBezTo>
                    <a:pt x="89" y="21"/>
                    <a:pt x="92" y="19"/>
                    <a:pt x="96" y="19"/>
                  </a:cubicBezTo>
                  <a:cubicBezTo>
                    <a:pt x="97" y="19"/>
                    <a:pt x="99" y="19"/>
                    <a:pt x="100" y="20"/>
                  </a:cubicBezTo>
                  <a:cubicBezTo>
                    <a:pt x="102" y="21"/>
                    <a:pt x="103" y="22"/>
                    <a:pt x="104" y="24"/>
                  </a:cubicBezTo>
                  <a:cubicBezTo>
                    <a:pt x="104" y="26"/>
                    <a:pt x="104" y="28"/>
                    <a:pt x="104" y="31"/>
                  </a:cubicBezTo>
                  <a:cubicBezTo>
                    <a:pt x="104" y="46"/>
                    <a:pt x="104" y="46"/>
                    <a:pt x="104" y="46"/>
                  </a:cubicBezTo>
                  <a:cubicBezTo>
                    <a:pt x="104" y="48"/>
                    <a:pt x="104" y="49"/>
                    <a:pt x="105" y="50"/>
                  </a:cubicBezTo>
                  <a:cubicBezTo>
                    <a:pt x="105" y="51"/>
                    <a:pt x="106" y="51"/>
                    <a:pt x="106" y="52"/>
                  </a:cubicBezTo>
                  <a:cubicBezTo>
                    <a:pt x="106" y="52"/>
                    <a:pt x="108" y="52"/>
                    <a:pt x="109" y="52"/>
                  </a:cubicBezTo>
                  <a:cubicBezTo>
                    <a:pt x="109" y="53"/>
                    <a:pt x="109" y="53"/>
                    <a:pt x="109" y="53"/>
                  </a:cubicBezTo>
                  <a:cubicBezTo>
                    <a:pt x="93" y="53"/>
                    <a:pt x="93" y="53"/>
                    <a:pt x="93" y="53"/>
                  </a:cubicBezTo>
                  <a:cubicBezTo>
                    <a:pt x="93" y="52"/>
                    <a:pt x="93" y="52"/>
                    <a:pt x="93" y="52"/>
                  </a:cubicBezTo>
                  <a:cubicBezTo>
                    <a:pt x="94" y="52"/>
                    <a:pt x="94" y="52"/>
                    <a:pt x="94" y="52"/>
                  </a:cubicBezTo>
                  <a:cubicBezTo>
                    <a:pt x="96" y="52"/>
                    <a:pt x="96" y="52"/>
                    <a:pt x="97" y="51"/>
                  </a:cubicBezTo>
                  <a:cubicBezTo>
                    <a:pt x="98" y="51"/>
                    <a:pt x="98" y="50"/>
                    <a:pt x="98" y="49"/>
                  </a:cubicBezTo>
                  <a:cubicBezTo>
                    <a:pt x="98" y="49"/>
                    <a:pt x="98" y="48"/>
                    <a:pt x="98" y="46"/>
                  </a:cubicBezTo>
                  <a:cubicBezTo>
                    <a:pt x="98" y="32"/>
                    <a:pt x="98" y="32"/>
                    <a:pt x="98" y="32"/>
                  </a:cubicBezTo>
                  <a:cubicBezTo>
                    <a:pt x="98" y="28"/>
                    <a:pt x="98" y="26"/>
                    <a:pt x="97" y="25"/>
                  </a:cubicBezTo>
                  <a:cubicBezTo>
                    <a:pt x="96" y="24"/>
                    <a:pt x="95" y="23"/>
                    <a:pt x="93" y="23"/>
                  </a:cubicBezTo>
                  <a:cubicBezTo>
                    <a:pt x="90" y="23"/>
                    <a:pt x="88" y="24"/>
                    <a:pt x="85" y="28"/>
                  </a:cubicBezTo>
                  <a:cubicBezTo>
                    <a:pt x="85" y="46"/>
                    <a:pt x="85" y="46"/>
                    <a:pt x="85" y="46"/>
                  </a:cubicBezTo>
                  <a:cubicBezTo>
                    <a:pt x="85" y="48"/>
                    <a:pt x="85" y="49"/>
                    <a:pt x="85" y="50"/>
                  </a:cubicBezTo>
                  <a:cubicBezTo>
                    <a:pt x="86" y="51"/>
                    <a:pt x="86" y="51"/>
                    <a:pt x="86" y="52"/>
                  </a:cubicBezTo>
                  <a:cubicBezTo>
                    <a:pt x="87" y="52"/>
                    <a:pt x="88" y="52"/>
                    <a:pt x="90" y="52"/>
                  </a:cubicBezTo>
                  <a:cubicBezTo>
                    <a:pt x="90" y="53"/>
                    <a:pt x="90" y="53"/>
                    <a:pt x="90" y="53"/>
                  </a:cubicBezTo>
                  <a:cubicBezTo>
                    <a:pt x="74" y="53"/>
                    <a:pt x="74" y="53"/>
                    <a:pt x="74" y="53"/>
                  </a:cubicBezTo>
                  <a:cubicBezTo>
                    <a:pt x="74" y="52"/>
                    <a:pt x="74" y="52"/>
                    <a:pt x="74" y="52"/>
                  </a:cubicBezTo>
                  <a:cubicBezTo>
                    <a:pt x="75" y="52"/>
                    <a:pt x="75" y="52"/>
                    <a:pt x="75" y="52"/>
                  </a:cubicBezTo>
                  <a:cubicBezTo>
                    <a:pt x="76" y="52"/>
                    <a:pt x="78" y="52"/>
                    <a:pt x="78" y="51"/>
                  </a:cubicBezTo>
                  <a:cubicBezTo>
                    <a:pt x="78" y="50"/>
                    <a:pt x="79" y="48"/>
                    <a:pt x="79" y="46"/>
                  </a:cubicBezTo>
                  <a:cubicBezTo>
                    <a:pt x="79" y="33"/>
                    <a:pt x="79" y="33"/>
                    <a:pt x="79" y="33"/>
                  </a:cubicBezTo>
                  <a:cubicBezTo>
                    <a:pt x="79" y="29"/>
                    <a:pt x="79" y="26"/>
                    <a:pt x="78" y="25"/>
                  </a:cubicBezTo>
                  <a:cubicBezTo>
                    <a:pt x="78" y="24"/>
                    <a:pt x="78" y="24"/>
                    <a:pt x="78" y="23"/>
                  </a:cubicBezTo>
                  <a:cubicBezTo>
                    <a:pt x="77" y="23"/>
                    <a:pt x="77" y="23"/>
                    <a:pt x="76" y="23"/>
                  </a:cubicBezTo>
                  <a:cubicBezTo>
                    <a:pt x="75" y="23"/>
                    <a:pt x="74" y="23"/>
                    <a:pt x="74" y="23"/>
                  </a:cubicBezTo>
                  <a:cubicBezTo>
                    <a:pt x="73" y="22"/>
                    <a:pt x="73" y="22"/>
                    <a:pt x="73" y="22"/>
                  </a:cubicBezTo>
                  <a:cubicBezTo>
                    <a:pt x="83" y="18"/>
                    <a:pt x="83" y="18"/>
                    <a:pt x="83" y="18"/>
                  </a:cubicBezTo>
                  <a:cubicBezTo>
                    <a:pt x="85" y="18"/>
                    <a:pt x="85" y="18"/>
                    <a:pt x="85" y="18"/>
                  </a:cubicBezTo>
                  <a:cubicBezTo>
                    <a:pt x="85" y="26"/>
                    <a:pt x="85" y="26"/>
                    <a:pt x="85" y="26"/>
                  </a:cubicBezTo>
                  <a:close/>
                  <a:moveTo>
                    <a:pt x="132" y="19"/>
                  </a:moveTo>
                  <a:cubicBezTo>
                    <a:pt x="136" y="19"/>
                    <a:pt x="140" y="21"/>
                    <a:pt x="144" y="25"/>
                  </a:cubicBezTo>
                  <a:cubicBezTo>
                    <a:pt x="146" y="28"/>
                    <a:pt x="148" y="32"/>
                    <a:pt x="148" y="36"/>
                  </a:cubicBezTo>
                  <a:cubicBezTo>
                    <a:pt x="148" y="40"/>
                    <a:pt x="147" y="42"/>
                    <a:pt x="146" y="46"/>
                  </a:cubicBezTo>
                  <a:cubicBezTo>
                    <a:pt x="144" y="49"/>
                    <a:pt x="142" y="51"/>
                    <a:pt x="140" y="53"/>
                  </a:cubicBezTo>
                  <a:cubicBezTo>
                    <a:pt x="137" y="54"/>
                    <a:pt x="134" y="55"/>
                    <a:pt x="131" y="55"/>
                  </a:cubicBezTo>
                  <a:cubicBezTo>
                    <a:pt x="126" y="55"/>
                    <a:pt x="122" y="53"/>
                    <a:pt x="120" y="49"/>
                  </a:cubicBezTo>
                  <a:cubicBezTo>
                    <a:pt x="117" y="46"/>
                    <a:pt x="116" y="42"/>
                    <a:pt x="116" y="38"/>
                  </a:cubicBezTo>
                  <a:cubicBezTo>
                    <a:pt x="116" y="34"/>
                    <a:pt x="117" y="31"/>
                    <a:pt x="118" y="28"/>
                  </a:cubicBezTo>
                  <a:cubicBezTo>
                    <a:pt x="120" y="26"/>
                    <a:pt x="122" y="23"/>
                    <a:pt x="124" y="22"/>
                  </a:cubicBezTo>
                  <a:cubicBezTo>
                    <a:pt x="126" y="20"/>
                    <a:pt x="129" y="19"/>
                    <a:pt x="132" y="19"/>
                  </a:cubicBezTo>
                  <a:close/>
                  <a:moveTo>
                    <a:pt x="130" y="21"/>
                  </a:moveTo>
                  <a:cubicBezTo>
                    <a:pt x="129" y="21"/>
                    <a:pt x="128" y="22"/>
                    <a:pt x="127" y="22"/>
                  </a:cubicBezTo>
                  <a:cubicBezTo>
                    <a:pt x="126" y="23"/>
                    <a:pt x="124" y="24"/>
                    <a:pt x="124" y="26"/>
                  </a:cubicBezTo>
                  <a:cubicBezTo>
                    <a:pt x="123" y="28"/>
                    <a:pt x="122" y="31"/>
                    <a:pt x="122" y="34"/>
                  </a:cubicBezTo>
                  <a:cubicBezTo>
                    <a:pt x="122" y="39"/>
                    <a:pt x="123" y="43"/>
                    <a:pt x="125" y="47"/>
                  </a:cubicBezTo>
                  <a:cubicBezTo>
                    <a:pt x="127" y="50"/>
                    <a:pt x="130" y="52"/>
                    <a:pt x="133" y="52"/>
                  </a:cubicBezTo>
                  <a:cubicBezTo>
                    <a:pt x="135" y="52"/>
                    <a:pt x="137" y="51"/>
                    <a:pt x="138" y="49"/>
                  </a:cubicBezTo>
                  <a:cubicBezTo>
                    <a:pt x="140" y="47"/>
                    <a:pt x="141" y="44"/>
                    <a:pt x="141" y="39"/>
                  </a:cubicBezTo>
                  <a:cubicBezTo>
                    <a:pt x="141" y="33"/>
                    <a:pt x="140" y="28"/>
                    <a:pt x="137" y="25"/>
                  </a:cubicBezTo>
                  <a:cubicBezTo>
                    <a:pt x="135" y="22"/>
                    <a:pt x="133" y="21"/>
                    <a:pt x="130" y="21"/>
                  </a:cubicBezTo>
                  <a:close/>
                  <a:moveTo>
                    <a:pt x="167" y="1"/>
                  </a:moveTo>
                  <a:cubicBezTo>
                    <a:pt x="167" y="46"/>
                    <a:pt x="167" y="46"/>
                    <a:pt x="167" y="46"/>
                  </a:cubicBezTo>
                  <a:cubicBezTo>
                    <a:pt x="167" y="48"/>
                    <a:pt x="167" y="50"/>
                    <a:pt x="168" y="50"/>
                  </a:cubicBezTo>
                  <a:cubicBezTo>
                    <a:pt x="168" y="51"/>
                    <a:pt x="168" y="52"/>
                    <a:pt x="169" y="52"/>
                  </a:cubicBezTo>
                  <a:cubicBezTo>
                    <a:pt x="170" y="52"/>
                    <a:pt x="170" y="52"/>
                    <a:pt x="172" y="52"/>
                  </a:cubicBezTo>
                  <a:cubicBezTo>
                    <a:pt x="172" y="54"/>
                    <a:pt x="172" y="54"/>
                    <a:pt x="172" y="54"/>
                  </a:cubicBezTo>
                  <a:cubicBezTo>
                    <a:pt x="156" y="54"/>
                    <a:pt x="156" y="54"/>
                    <a:pt x="156" y="54"/>
                  </a:cubicBezTo>
                  <a:cubicBezTo>
                    <a:pt x="156" y="52"/>
                    <a:pt x="156" y="52"/>
                    <a:pt x="156" y="52"/>
                  </a:cubicBezTo>
                  <a:cubicBezTo>
                    <a:pt x="158" y="52"/>
                    <a:pt x="159" y="52"/>
                    <a:pt x="160" y="52"/>
                  </a:cubicBezTo>
                  <a:cubicBezTo>
                    <a:pt x="160" y="52"/>
                    <a:pt x="160" y="51"/>
                    <a:pt x="161" y="50"/>
                  </a:cubicBezTo>
                  <a:cubicBezTo>
                    <a:pt x="161" y="50"/>
                    <a:pt x="161" y="48"/>
                    <a:pt x="161" y="46"/>
                  </a:cubicBezTo>
                  <a:cubicBezTo>
                    <a:pt x="161" y="15"/>
                    <a:pt x="161" y="15"/>
                    <a:pt x="161" y="15"/>
                  </a:cubicBezTo>
                  <a:cubicBezTo>
                    <a:pt x="161" y="11"/>
                    <a:pt x="161" y="9"/>
                    <a:pt x="161" y="8"/>
                  </a:cubicBezTo>
                  <a:cubicBezTo>
                    <a:pt x="161" y="7"/>
                    <a:pt x="160" y="6"/>
                    <a:pt x="160" y="6"/>
                  </a:cubicBezTo>
                  <a:cubicBezTo>
                    <a:pt x="160" y="6"/>
                    <a:pt x="159" y="6"/>
                    <a:pt x="158" y="6"/>
                  </a:cubicBezTo>
                  <a:cubicBezTo>
                    <a:pt x="158" y="6"/>
                    <a:pt x="157" y="6"/>
                    <a:pt x="156" y="6"/>
                  </a:cubicBezTo>
                  <a:cubicBezTo>
                    <a:pt x="155" y="5"/>
                    <a:pt x="155" y="5"/>
                    <a:pt x="155" y="5"/>
                  </a:cubicBezTo>
                  <a:cubicBezTo>
                    <a:pt x="165" y="1"/>
                    <a:pt x="165" y="1"/>
                    <a:pt x="165" y="1"/>
                  </a:cubicBezTo>
                  <a:cubicBezTo>
                    <a:pt x="167" y="1"/>
                    <a:pt x="167" y="1"/>
                    <a:pt x="167" y="1"/>
                  </a:cubicBezTo>
                  <a:cubicBezTo>
                    <a:pt x="167" y="1"/>
                    <a:pt x="167" y="1"/>
                    <a:pt x="167" y="1"/>
                  </a:cubicBezTo>
                  <a:close/>
                  <a:moveTo>
                    <a:pt x="196" y="19"/>
                  </a:moveTo>
                  <a:cubicBezTo>
                    <a:pt x="201" y="19"/>
                    <a:pt x="205" y="21"/>
                    <a:pt x="208" y="25"/>
                  </a:cubicBezTo>
                  <a:cubicBezTo>
                    <a:pt x="210" y="28"/>
                    <a:pt x="212" y="32"/>
                    <a:pt x="212" y="36"/>
                  </a:cubicBezTo>
                  <a:cubicBezTo>
                    <a:pt x="212" y="40"/>
                    <a:pt x="211" y="42"/>
                    <a:pt x="210" y="46"/>
                  </a:cubicBezTo>
                  <a:cubicBezTo>
                    <a:pt x="209" y="49"/>
                    <a:pt x="207" y="51"/>
                    <a:pt x="204" y="53"/>
                  </a:cubicBezTo>
                  <a:cubicBezTo>
                    <a:pt x="202" y="54"/>
                    <a:pt x="199" y="55"/>
                    <a:pt x="196" y="55"/>
                  </a:cubicBezTo>
                  <a:cubicBezTo>
                    <a:pt x="191" y="55"/>
                    <a:pt x="187" y="53"/>
                    <a:pt x="184" y="49"/>
                  </a:cubicBezTo>
                  <a:cubicBezTo>
                    <a:pt x="182" y="46"/>
                    <a:pt x="181" y="42"/>
                    <a:pt x="181" y="38"/>
                  </a:cubicBezTo>
                  <a:cubicBezTo>
                    <a:pt x="181" y="34"/>
                    <a:pt x="182" y="31"/>
                    <a:pt x="183" y="28"/>
                  </a:cubicBezTo>
                  <a:cubicBezTo>
                    <a:pt x="185" y="26"/>
                    <a:pt x="187" y="23"/>
                    <a:pt x="189" y="22"/>
                  </a:cubicBezTo>
                  <a:cubicBezTo>
                    <a:pt x="190" y="20"/>
                    <a:pt x="193" y="19"/>
                    <a:pt x="196" y="19"/>
                  </a:cubicBezTo>
                  <a:close/>
                  <a:moveTo>
                    <a:pt x="195" y="21"/>
                  </a:moveTo>
                  <a:cubicBezTo>
                    <a:pt x="194" y="21"/>
                    <a:pt x="192" y="22"/>
                    <a:pt x="191" y="22"/>
                  </a:cubicBezTo>
                  <a:cubicBezTo>
                    <a:pt x="190" y="23"/>
                    <a:pt x="188" y="24"/>
                    <a:pt x="188" y="26"/>
                  </a:cubicBezTo>
                  <a:cubicBezTo>
                    <a:pt x="187" y="28"/>
                    <a:pt x="186" y="31"/>
                    <a:pt x="186" y="34"/>
                  </a:cubicBezTo>
                  <a:cubicBezTo>
                    <a:pt x="186" y="39"/>
                    <a:pt x="187" y="43"/>
                    <a:pt x="189" y="47"/>
                  </a:cubicBezTo>
                  <a:cubicBezTo>
                    <a:pt x="191" y="50"/>
                    <a:pt x="194" y="52"/>
                    <a:pt x="197" y="52"/>
                  </a:cubicBezTo>
                  <a:cubicBezTo>
                    <a:pt x="199" y="52"/>
                    <a:pt x="201" y="51"/>
                    <a:pt x="202" y="49"/>
                  </a:cubicBezTo>
                  <a:cubicBezTo>
                    <a:pt x="204" y="47"/>
                    <a:pt x="205" y="44"/>
                    <a:pt x="205" y="39"/>
                  </a:cubicBezTo>
                  <a:cubicBezTo>
                    <a:pt x="205" y="33"/>
                    <a:pt x="204" y="28"/>
                    <a:pt x="201" y="25"/>
                  </a:cubicBezTo>
                  <a:cubicBezTo>
                    <a:pt x="200" y="22"/>
                    <a:pt x="197" y="21"/>
                    <a:pt x="195" y="21"/>
                  </a:cubicBezTo>
                  <a:close/>
                  <a:moveTo>
                    <a:pt x="229" y="41"/>
                  </a:moveTo>
                  <a:cubicBezTo>
                    <a:pt x="227" y="40"/>
                    <a:pt x="225" y="39"/>
                    <a:pt x="224" y="37"/>
                  </a:cubicBezTo>
                  <a:cubicBezTo>
                    <a:pt x="223" y="35"/>
                    <a:pt x="222" y="33"/>
                    <a:pt x="222" y="31"/>
                  </a:cubicBezTo>
                  <a:cubicBezTo>
                    <a:pt x="222" y="28"/>
                    <a:pt x="224" y="24"/>
                    <a:pt x="226" y="22"/>
                  </a:cubicBezTo>
                  <a:cubicBezTo>
                    <a:pt x="228" y="20"/>
                    <a:pt x="232" y="18"/>
                    <a:pt x="235" y="18"/>
                  </a:cubicBezTo>
                  <a:cubicBezTo>
                    <a:pt x="238" y="18"/>
                    <a:pt x="241" y="19"/>
                    <a:pt x="243" y="21"/>
                  </a:cubicBezTo>
                  <a:cubicBezTo>
                    <a:pt x="250" y="21"/>
                    <a:pt x="250" y="21"/>
                    <a:pt x="250" y="21"/>
                  </a:cubicBezTo>
                  <a:cubicBezTo>
                    <a:pt x="251" y="21"/>
                    <a:pt x="252" y="21"/>
                    <a:pt x="252" y="21"/>
                  </a:cubicBezTo>
                  <a:cubicBezTo>
                    <a:pt x="252" y="21"/>
                    <a:pt x="252" y="21"/>
                    <a:pt x="252" y="21"/>
                  </a:cubicBezTo>
                  <a:cubicBezTo>
                    <a:pt x="252" y="22"/>
                    <a:pt x="252" y="22"/>
                    <a:pt x="252" y="22"/>
                  </a:cubicBezTo>
                  <a:cubicBezTo>
                    <a:pt x="252" y="23"/>
                    <a:pt x="252" y="24"/>
                    <a:pt x="252" y="24"/>
                  </a:cubicBezTo>
                  <a:cubicBezTo>
                    <a:pt x="252" y="24"/>
                    <a:pt x="252" y="24"/>
                    <a:pt x="252" y="24"/>
                  </a:cubicBezTo>
                  <a:cubicBezTo>
                    <a:pt x="252" y="24"/>
                    <a:pt x="251" y="24"/>
                    <a:pt x="250" y="24"/>
                  </a:cubicBezTo>
                  <a:cubicBezTo>
                    <a:pt x="246" y="24"/>
                    <a:pt x="246" y="24"/>
                    <a:pt x="246" y="24"/>
                  </a:cubicBezTo>
                  <a:cubicBezTo>
                    <a:pt x="247" y="26"/>
                    <a:pt x="248" y="28"/>
                    <a:pt x="248" y="31"/>
                  </a:cubicBezTo>
                  <a:cubicBezTo>
                    <a:pt x="248" y="34"/>
                    <a:pt x="246" y="37"/>
                    <a:pt x="244" y="39"/>
                  </a:cubicBezTo>
                  <a:cubicBezTo>
                    <a:pt x="242" y="41"/>
                    <a:pt x="238" y="42"/>
                    <a:pt x="235" y="42"/>
                  </a:cubicBezTo>
                  <a:cubicBezTo>
                    <a:pt x="233" y="42"/>
                    <a:pt x="232" y="42"/>
                    <a:pt x="230" y="41"/>
                  </a:cubicBezTo>
                  <a:cubicBezTo>
                    <a:pt x="229" y="42"/>
                    <a:pt x="228" y="43"/>
                    <a:pt x="228" y="44"/>
                  </a:cubicBezTo>
                  <a:cubicBezTo>
                    <a:pt x="228" y="44"/>
                    <a:pt x="228" y="45"/>
                    <a:pt x="228" y="45"/>
                  </a:cubicBezTo>
                  <a:cubicBezTo>
                    <a:pt x="228" y="46"/>
                    <a:pt x="228" y="46"/>
                    <a:pt x="228" y="46"/>
                  </a:cubicBezTo>
                  <a:cubicBezTo>
                    <a:pt x="228" y="47"/>
                    <a:pt x="229" y="47"/>
                    <a:pt x="230" y="47"/>
                  </a:cubicBezTo>
                  <a:cubicBezTo>
                    <a:pt x="231" y="47"/>
                    <a:pt x="233" y="47"/>
                    <a:pt x="236" y="48"/>
                  </a:cubicBezTo>
                  <a:cubicBezTo>
                    <a:pt x="240" y="48"/>
                    <a:pt x="244" y="48"/>
                    <a:pt x="245" y="48"/>
                  </a:cubicBezTo>
                  <a:cubicBezTo>
                    <a:pt x="248" y="48"/>
                    <a:pt x="249" y="49"/>
                    <a:pt x="250" y="50"/>
                  </a:cubicBezTo>
                  <a:cubicBezTo>
                    <a:pt x="252" y="52"/>
                    <a:pt x="252" y="54"/>
                    <a:pt x="252" y="56"/>
                  </a:cubicBezTo>
                  <a:cubicBezTo>
                    <a:pt x="252" y="58"/>
                    <a:pt x="251" y="61"/>
                    <a:pt x="249" y="64"/>
                  </a:cubicBezTo>
                  <a:cubicBezTo>
                    <a:pt x="245" y="67"/>
                    <a:pt x="240" y="69"/>
                    <a:pt x="234" y="69"/>
                  </a:cubicBezTo>
                  <a:cubicBezTo>
                    <a:pt x="230" y="69"/>
                    <a:pt x="226" y="68"/>
                    <a:pt x="223" y="66"/>
                  </a:cubicBezTo>
                  <a:cubicBezTo>
                    <a:pt x="221" y="65"/>
                    <a:pt x="220" y="64"/>
                    <a:pt x="220" y="62"/>
                  </a:cubicBezTo>
                  <a:cubicBezTo>
                    <a:pt x="220" y="62"/>
                    <a:pt x="220" y="61"/>
                    <a:pt x="220" y="60"/>
                  </a:cubicBezTo>
                  <a:cubicBezTo>
                    <a:pt x="221" y="60"/>
                    <a:pt x="222" y="58"/>
                    <a:pt x="223" y="56"/>
                  </a:cubicBezTo>
                  <a:cubicBezTo>
                    <a:pt x="223" y="56"/>
                    <a:pt x="224" y="55"/>
                    <a:pt x="226" y="52"/>
                  </a:cubicBezTo>
                  <a:cubicBezTo>
                    <a:pt x="225" y="52"/>
                    <a:pt x="224" y="51"/>
                    <a:pt x="224" y="50"/>
                  </a:cubicBezTo>
                  <a:cubicBezTo>
                    <a:pt x="223" y="50"/>
                    <a:pt x="223" y="49"/>
                    <a:pt x="223" y="48"/>
                  </a:cubicBezTo>
                  <a:cubicBezTo>
                    <a:pt x="223" y="48"/>
                    <a:pt x="223" y="46"/>
                    <a:pt x="224" y="45"/>
                  </a:cubicBezTo>
                  <a:cubicBezTo>
                    <a:pt x="225" y="45"/>
                    <a:pt x="226" y="44"/>
                    <a:pt x="229" y="41"/>
                  </a:cubicBezTo>
                  <a:close/>
                  <a:moveTo>
                    <a:pt x="235" y="20"/>
                  </a:moveTo>
                  <a:cubicBezTo>
                    <a:pt x="233" y="20"/>
                    <a:pt x="232" y="21"/>
                    <a:pt x="230" y="22"/>
                  </a:cubicBezTo>
                  <a:cubicBezTo>
                    <a:pt x="229" y="24"/>
                    <a:pt x="229" y="26"/>
                    <a:pt x="229" y="29"/>
                  </a:cubicBezTo>
                  <a:cubicBezTo>
                    <a:pt x="229" y="33"/>
                    <a:pt x="230" y="36"/>
                    <a:pt x="231" y="38"/>
                  </a:cubicBezTo>
                  <a:cubicBezTo>
                    <a:pt x="232" y="40"/>
                    <a:pt x="234" y="41"/>
                    <a:pt x="236" y="41"/>
                  </a:cubicBezTo>
                  <a:cubicBezTo>
                    <a:pt x="238" y="41"/>
                    <a:pt x="239" y="40"/>
                    <a:pt x="240" y="39"/>
                  </a:cubicBezTo>
                  <a:cubicBezTo>
                    <a:pt x="242" y="37"/>
                    <a:pt x="242" y="35"/>
                    <a:pt x="242" y="32"/>
                  </a:cubicBezTo>
                  <a:cubicBezTo>
                    <a:pt x="242" y="28"/>
                    <a:pt x="241" y="25"/>
                    <a:pt x="240" y="23"/>
                  </a:cubicBezTo>
                  <a:cubicBezTo>
                    <a:pt x="238" y="21"/>
                    <a:pt x="237" y="20"/>
                    <a:pt x="235" y="20"/>
                  </a:cubicBezTo>
                  <a:close/>
                  <a:moveTo>
                    <a:pt x="228" y="54"/>
                  </a:moveTo>
                  <a:cubicBezTo>
                    <a:pt x="227" y="55"/>
                    <a:pt x="226" y="56"/>
                    <a:pt x="226" y="57"/>
                  </a:cubicBezTo>
                  <a:cubicBezTo>
                    <a:pt x="226" y="58"/>
                    <a:pt x="225" y="59"/>
                    <a:pt x="225" y="60"/>
                  </a:cubicBezTo>
                  <a:cubicBezTo>
                    <a:pt x="225" y="62"/>
                    <a:pt x="226" y="63"/>
                    <a:pt x="227" y="64"/>
                  </a:cubicBezTo>
                  <a:cubicBezTo>
                    <a:pt x="230" y="65"/>
                    <a:pt x="233" y="66"/>
                    <a:pt x="238" y="66"/>
                  </a:cubicBezTo>
                  <a:cubicBezTo>
                    <a:pt x="242" y="66"/>
                    <a:pt x="245" y="65"/>
                    <a:pt x="247" y="64"/>
                  </a:cubicBezTo>
                  <a:cubicBezTo>
                    <a:pt x="249" y="62"/>
                    <a:pt x="250" y="60"/>
                    <a:pt x="250" y="58"/>
                  </a:cubicBezTo>
                  <a:cubicBezTo>
                    <a:pt x="250" y="57"/>
                    <a:pt x="250" y="56"/>
                    <a:pt x="248" y="56"/>
                  </a:cubicBezTo>
                  <a:cubicBezTo>
                    <a:pt x="247" y="55"/>
                    <a:pt x="245" y="55"/>
                    <a:pt x="241" y="55"/>
                  </a:cubicBezTo>
                  <a:cubicBezTo>
                    <a:pt x="236" y="54"/>
                    <a:pt x="231" y="54"/>
                    <a:pt x="228" y="54"/>
                  </a:cubicBezTo>
                  <a:close/>
                  <a:moveTo>
                    <a:pt x="258" y="20"/>
                  </a:moveTo>
                  <a:cubicBezTo>
                    <a:pt x="274" y="20"/>
                    <a:pt x="274" y="20"/>
                    <a:pt x="274" y="20"/>
                  </a:cubicBezTo>
                  <a:cubicBezTo>
                    <a:pt x="274" y="21"/>
                    <a:pt x="274" y="21"/>
                    <a:pt x="274" y="21"/>
                  </a:cubicBezTo>
                  <a:cubicBezTo>
                    <a:pt x="273" y="21"/>
                    <a:pt x="273" y="21"/>
                    <a:pt x="273" y="21"/>
                  </a:cubicBezTo>
                  <a:cubicBezTo>
                    <a:pt x="272" y="21"/>
                    <a:pt x="271" y="21"/>
                    <a:pt x="270" y="22"/>
                  </a:cubicBezTo>
                  <a:cubicBezTo>
                    <a:pt x="270" y="22"/>
                    <a:pt x="270" y="23"/>
                    <a:pt x="270" y="23"/>
                  </a:cubicBezTo>
                  <a:cubicBezTo>
                    <a:pt x="270" y="24"/>
                    <a:pt x="270" y="26"/>
                    <a:pt x="271" y="27"/>
                  </a:cubicBezTo>
                  <a:cubicBezTo>
                    <a:pt x="279" y="44"/>
                    <a:pt x="279" y="44"/>
                    <a:pt x="279" y="44"/>
                  </a:cubicBezTo>
                  <a:cubicBezTo>
                    <a:pt x="286" y="26"/>
                    <a:pt x="286" y="26"/>
                    <a:pt x="286" y="26"/>
                  </a:cubicBezTo>
                  <a:cubicBezTo>
                    <a:pt x="286" y="24"/>
                    <a:pt x="287" y="24"/>
                    <a:pt x="287" y="22"/>
                  </a:cubicBezTo>
                  <a:cubicBezTo>
                    <a:pt x="287" y="22"/>
                    <a:pt x="287" y="22"/>
                    <a:pt x="286" y="21"/>
                  </a:cubicBezTo>
                  <a:cubicBezTo>
                    <a:pt x="286" y="21"/>
                    <a:pt x="286" y="21"/>
                    <a:pt x="286" y="20"/>
                  </a:cubicBezTo>
                  <a:cubicBezTo>
                    <a:pt x="285" y="20"/>
                    <a:pt x="284" y="20"/>
                    <a:pt x="284" y="20"/>
                  </a:cubicBezTo>
                  <a:cubicBezTo>
                    <a:pt x="284" y="19"/>
                    <a:pt x="284" y="19"/>
                    <a:pt x="284" y="19"/>
                  </a:cubicBezTo>
                  <a:cubicBezTo>
                    <a:pt x="294" y="19"/>
                    <a:pt x="294" y="19"/>
                    <a:pt x="294" y="19"/>
                  </a:cubicBezTo>
                  <a:cubicBezTo>
                    <a:pt x="294" y="20"/>
                    <a:pt x="294" y="20"/>
                    <a:pt x="294" y="20"/>
                  </a:cubicBezTo>
                  <a:cubicBezTo>
                    <a:pt x="294" y="20"/>
                    <a:pt x="293" y="20"/>
                    <a:pt x="292" y="20"/>
                  </a:cubicBezTo>
                  <a:cubicBezTo>
                    <a:pt x="292" y="21"/>
                    <a:pt x="292" y="21"/>
                    <a:pt x="291" y="22"/>
                  </a:cubicBezTo>
                  <a:cubicBezTo>
                    <a:pt x="290" y="22"/>
                    <a:pt x="290" y="23"/>
                    <a:pt x="290" y="25"/>
                  </a:cubicBezTo>
                  <a:cubicBezTo>
                    <a:pt x="276" y="59"/>
                    <a:pt x="276" y="59"/>
                    <a:pt x="276" y="59"/>
                  </a:cubicBezTo>
                  <a:cubicBezTo>
                    <a:pt x="275" y="62"/>
                    <a:pt x="274" y="64"/>
                    <a:pt x="271" y="66"/>
                  </a:cubicBezTo>
                  <a:cubicBezTo>
                    <a:pt x="269" y="68"/>
                    <a:pt x="267" y="69"/>
                    <a:pt x="265" y="69"/>
                  </a:cubicBezTo>
                  <a:cubicBezTo>
                    <a:pt x="264" y="69"/>
                    <a:pt x="263" y="68"/>
                    <a:pt x="262" y="68"/>
                  </a:cubicBezTo>
                  <a:cubicBezTo>
                    <a:pt x="261" y="67"/>
                    <a:pt x="260" y="66"/>
                    <a:pt x="260" y="65"/>
                  </a:cubicBezTo>
                  <a:cubicBezTo>
                    <a:pt x="260" y="64"/>
                    <a:pt x="261" y="63"/>
                    <a:pt x="261" y="62"/>
                  </a:cubicBezTo>
                  <a:cubicBezTo>
                    <a:pt x="262" y="62"/>
                    <a:pt x="263" y="62"/>
                    <a:pt x="264" y="62"/>
                  </a:cubicBezTo>
                  <a:cubicBezTo>
                    <a:pt x="265" y="62"/>
                    <a:pt x="266" y="62"/>
                    <a:pt x="267" y="62"/>
                  </a:cubicBezTo>
                  <a:cubicBezTo>
                    <a:pt x="268" y="63"/>
                    <a:pt x="269" y="63"/>
                    <a:pt x="269" y="63"/>
                  </a:cubicBezTo>
                  <a:cubicBezTo>
                    <a:pt x="270" y="63"/>
                    <a:pt x="270" y="62"/>
                    <a:pt x="271" y="62"/>
                  </a:cubicBezTo>
                  <a:cubicBezTo>
                    <a:pt x="272" y="61"/>
                    <a:pt x="273" y="59"/>
                    <a:pt x="274" y="57"/>
                  </a:cubicBezTo>
                  <a:cubicBezTo>
                    <a:pt x="276" y="51"/>
                    <a:pt x="276" y="51"/>
                    <a:pt x="276" y="51"/>
                  </a:cubicBezTo>
                  <a:cubicBezTo>
                    <a:pt x="264" y="26"/>
                    <a:pt x="264" y="26"/>
                    <a:pt x="264" y="26"/>
                  </a:cubicBezTo>
                  <a:cubicBezTo>
                    <a:pt x="264" y="25"/>
                    <a:pt x="264" y="24"/>
                    <a:pt x="263" y="23"/>
                  </a:cubicBezTo>
                  <a:cubicBezTo>
                    <a:pt x="262" y="22"/>
                    <a:pt x="262" y="21"/>
                    <a:pt x="261" y="21"/>
                  </a:cubicBezTo>
                  <a:cubicBezTo>
                    <a:pt x="261" y="21"/>
                    <a:pt x="260" y="20"/>
                    <a:pt x="258" y="20"/>
                  </a:cubicBezTo>
                  <a:cubicBezTo>
                    <a:pt x="258" y="20"/>
                    <a:pt x="258" y="20"/>
                    <a:pt x="258" y="20"/>
                  </a:cubicBezTo>
                  <a:close/>
                  <a:moveTo>
                    <a:pt x="331" y="19"/>
                  </a:moveTo>
                  <a:cubicBezTo>
                    <a:pt x="336" y="19"/>
                    <a:pt x="340" y="21"/>
                    <a:pt x="343" y="25"/>
                  </a:cubicBezTo>
                  <a:cubicBezTo>
                    <a:pt x="346" y="28"/>
                    <a:pt x="347" y="32"/>
                    <a:pt x="347" y="36"/>
                  </a:cubicBezTo>
                  <a:cubicBezTo>
                    <a:pt x="347" y="40"/>
                    <a:pt x="346" y="42"/>
                    <a:pt x="345" y="46"/>
                  </a:cubicBezTo>
                  <a:cubicBezTo>
                    <a:pt x="344" y="49"/>
                    <a:pt x="342" y="51"/>
                    <a:pt x="339" y="53"/>
                  </a:cubicBezTo>
                  <a:cubicBezTo>
                    <a:pt x="336" y="54"/>
                    <a:pt x="334" y="55"/>
                    <a:pt x="331" y="55"/>
                  </a:cubicBezTo>
                  <a:cubicBezTo>
                    <a:pt x="326" y="55"/>
                    <a:pt x="322" y="53"/>
                    <a:pt x="319" y="49"/>
                  </a:cubicBezTo>
                  <a:cubicBezTo>
                    <a:pt x="317" y="46"/>
                    <a:pt x="316" y="42"/>
                    <a:pt x="316" y="38"/>
                  </a:cubicBezTo>
                  <a:cubicBezTo>
                    <a:pt x="316" y="34"/>
                    <a:pt x="316" y="31"/>
                    <a:pt x="318" y="28"/>
                  </a:cubicBezTo>
                  <a:cubicBezTo>
                    <a:pt x="320" y="26"/>
                    <a:pt x="322" y="23"/>
                    <a:pt x="324" y="22"/>
                  </a:cubicBezTo>
                  <a:cubicBezTo>
                    <a:pt x="326" y="20"/>
                    <a:pt x="328" y="19"/>
                    <a:pt x="331" y="19"/>
                  </a:cubicBezTo>
                  <a:close/>
                  <a:moveTo>
                    <a:pt x="330" y="21"/>
                  </a:moveTo>
                  <a:cubicBezTo>
                    <a:pt x="329" y="21"/>
                    <a:pt x="328" y="22"/>
                    <a:pt x="326" y="22"/>
                  </a:cubicBezTo>
                  <a:cubicBezTo>
                    <a:pt x="325" y="23"/>
                    <a:pt x="324" y="24"/>
                    <a:pt x="323" y="26"/>
                  </a:cubicBezTo>
                  <a:cubicBezTo>
                    <a:pt x="322" y="28"/>
                    <a:pt x="322" y="31"/>
                    <a:pt x="322" y="34"/>
                  </a:cubicBezTo>
                  <a:cubicBezTo>
                    <a:pt x="322" y="39"/>
                    <a:pt x="323" y="43"/>
                    <a:pt x="325" y="47"/>
                  </a:cubicBezTo>
                  <a:cubicBezTo>
                    <a:pt x="327" y="50"/>
                    <a:pt x="329" y="52"/>
                    <a:pt x="332" y="52"/>
                  </a:cubicBezTo>
                  <a:cubicBezTo>
                    <a:pt x="335" y="52"/>
                    <a:pt x="337" y="51"/>
                    <a:pt x="338" y="49"/>
                  </a:cubicBezTo>
                  <a:cubicBezTo>
                    <a:pt x="340" y="47"/>
                    <a:pt x="340" y="44"/>
                    <a:pt x="340" y="39"/>
                  </a:cubicBezTo>
                  <a:cubicBezTo>
                    <a:pt x="340" y="33"/>
                    <a:pt x="339" y="28"/>
                    <a:pt x="337" y="25"/>
                  </a:cubicBezTo>
                  <a:cubicBezTo>
                    <a:pt x="335" y="22"/>
                    <a:pt x="332" y="21"/>
                    <a:pt x="330" y="21"/>
                  </a:cubicBezTo>
                  <a:close/>
                  <a:moveTo>
                    <a:pt x="368" y="22"/>
                  </a:moveTo>
                  <a:cubicBezTo>
                    <a:pt x="368" y="45"/>
                    <a:pt x="368" y="45"/>
                    <a:pt x="368" y="45"/>
                  </a:cubicBezTo>
                  <a:cubicBezTo>
                    <a:pt x="368" y="48"/>
                    <a:pt x="368" y="50"/>
                    <a:pt x="369" y="51"/>
                  </a:cubicBezTo>
                  <a:cubicBezTo>
                    <a:pt x="370" y="52"/>
                    <a:pt x="371" y="52"/>
                    <a:pt x="373" y="52"/>
                  </a:cubicBezTo>
                  <a:cubicBezTo>
                    <a:pt x="376" y="52"/>
                    <a:pt x="376" y="52"/>
                    <a:pt x="376" y="52"/>
                  </a:cubicBezTo>
                  <a:cubicBezTo>
                    <a:pt x="376" y="54"/>
                    <a:pt x="376" y="54"/>
                    <a:pt x="376" y="54"/>
                  </a:cubicBezTo>
                  <a:cubicBezTo>
                    <a:pt x="356" y="54"/>
                    <a:pt x="356" y="54"/>
                    <a:pt x="356" y="54"/>
                  </a:cubicBezTo>
                  <a:cubicBezTo>
                    <a:pt x="356" y="52"/>
                    <a:pt x="356" y="52"/>
                    <a:pt x="356" y="52"/>
                  </a:cubicBezTo>
                  <a:cubicBezTo>
                    <a:pt x="358" y="52"/>
                    <a:pt x="358" y="52"/>
                    <a:pt x="358" y="52"/>
                  </a:cubicBezTo>
                  <a:cubicBezTo>
                    <a:pt x="358" y="52"/>
                    <a:pt x="360" y="52"/>
                    <a:pt x="360" y="52"/>
                  </a:cubicBezTo>
                  <a:cubicBezTo>
                    <a:pt x="361" y="51"/>
                    <a:pt x="362" y="50"/>
                    <a:pt x="362" y="50"/>
                  </a:cubicBezTo>
                  <a:cubicBezTo>
                    <a:pt x="362" y="49"/>
                    <a:pt x="362" y="47"/>
                    <a:pt x="362" y="45"/>
                  </a:cubicBezTo>
                  <a:cubicBezTo>
                    <a:pt x="362" y="22"/>
                    <a:pt x="362" y="22"/>
                    <a:pt x="362" y="22"/>
                  </a:cubicBezTo>
                  <a:cubicBezTo>
                    <a:pt x="356" y="22"/>
                    <a:pt x="356" y="22"/>
                    <a:pt x="356" y="22"/>
                  </a:cubicBezTo>
                  <a:cubicBezTo>
                    <a:pt x="356" y="20"/>
                    <a:pt x="356" y="20"/>
                    <a:pt x="356" y="20"/>
                  </a:cubicBezTo>
                  <a:cubicBezTo>
                    <a:pt x="362" y="20"/>
                    <a:pt x="362" y="20"/>
                    <a:pt x="362" y="20"/>
                  </a:cubicBezTo>
                  <a:cubicBezTo>
                    <a:pt x="362" y="17"/>
                    <a:pt x="362" y="17"/>
                    <a:pt x="362" y="17"/>
                  </a:cubicBezTo>
                  <a:cubicBezTo>
                    <a:pt x="362" y="14"/>
                    <a:pt x="363" y="11"/>
                    <a:pt x="364" y="8"/>
                  </a:cubicBezTo>
                  <a:cubicBezTo>
                    <a:pt x="365" y="6"/>
                    <a:pt x="367" y="4"/>
                    <a:pt x="369" y="3"/>
                  </a:cubicBezTo>
                  <a:cubicBezTo>
                    <a:pt x="371" y="2"/>
                    <a:pt x="373" y="1"/>
                    <a:pt x="376" y="1"/>
                  </a:cubicBezTo>
                  <a:cubicBezTo>
                    <a:pt x="378" y="1"/>
                    <a:pt x="381" y="2"/>
                    <a:pt x="383" y="3"/>
                  </a:cubicBezTo>
                  <a:cubicBezTo>
                    <a:pt x="384" y="4"/>
                    <a:pt x="385" y="6"/>
                    <a:pt x="385" y="7"/>
                  </a:cubicBezTo>
                  <a:cubicBezTo>
                    <a:pt x="385" y="8"/>
                    <a:pt x="384" y="8"/>
                    <a:pt x="384" y="9"/>
                  </a:cubicBezTo>
                  <a:cubicBezTo>
                    <a:pt x="383" y="10"/>
                    <a:pt x="383" y="10"/>
                    <a:pt x="382" y="10"/>
                  </a:cubicBezTo>
                  <a:cubicBezTo>
                    <a:pt x="382" y="10"/>
                    <a:pt x="381" y="9"/>
                    <a:pt x="380" y="9"/>
                  </a:cubicBezTo>
                  <a:cubicBezTo>
                    <a:pt x="380" y="8"/>
                    <a:pt x="379" y="8"/>
                    <a:pt x="378" y="6"/>
                  </a:cubicBezTo>
                  <a:cubicBezTo>
                    <a:pt x="377" y="5"/>
                    <a:pt x="376" y="4"/>
                    <a:pt x="376" y="3"/>
                  </a:cubicBezTo>
                  <a:cubicBezTo>
                    <a:pt x="375" y="3"/>
                    <a:pt x="374" y="2"/>
                    <a:pt x="373" y="2"/>
                  </a:cubicBezTo>
                  <a:cubicBezTo>
                    <a:pt x="372" y="2"/>
                    <a:pt x="371" y="3"/>
                    <a:pt x="370" y="3"/>
                  </a:cubicBezTo>
                  <a:cubicBezTo>
                    <a:pt x="370" y="4"/>
                    <a:pt x="369" y="5"/>
                    <a:pt x="369" y="6"/>
                  </a:cubicBezTo>
                  <a:cubicBezTo>
                    <a:pt x="368" y="7"/>
                    <a:pt x="368" y="10"/>
                    <a:pt x="368" y="16"/>
                  </a:cubicBezTo>
                  <a:cubicBezTo>
                    <a:pt x="368" y="18"/>
                    <a:pt x="368" y="18"/>
                    <a:pt x="368" y="18"/>
                  </a:cubicBezTo>
                  <a:cubicBezTo>
                    <a:pt x="377" y="18"/>
                    <a:pt x="377" y="18"/>
                    <a:pt x="377" y="18"/>
                  </a:cubicBezTo>
                  <a:cubicBezTo>
                    <a:pt x="377" y="22"/>
                    <a:pt x="377" y="22"/>
                    <a:pt x="377" y="22"/>
                  </a:cubicBezTo>
                  <a:cubicBezTo>
                    <a:pt x="368" y="22"/>
                    <a:pt x="368" y="22"/>
                    <a:pt x="368" y="22"/>
                  </a:cubicBezTo>
                  <a:close/>
                  <a:moveTo>
                    <a:pt x="440" y="2"/>
                  </a:moveTo>
                  <a:cubicBezTo>
                    <a:pt x="441" y="20"/>
                    <a:pt x="441" y="20"/>
                    <a:pt x="441" y="20"/>
                  </a:cubicBezTo>
                  <a:cubicBezTo>
                    <a:pt x="440" y="20"/>
                    <a:pt x="440" y="20"/>
                    <a:pt x="440" y="20"/>
                  </a:cubicBezTo>
                  <a:cubicBezTo>
                    <a:pt x="438" y="14"/>
                    <a:pt x="436" y="11"/>
                    <a:pt x="433" y="8"/>
                  </a:cubicBezTo>
                  <a:cubicBezTo>
                    <a:pt x="430" y="6"/>
                    <a:pt x="427" y="5"/>
                    <a:pt x="423" y="5"/>
                  </a:cubicBezTo>
                  <a:cubicBezTo>
                    <a:pt x="420" y="5"/>
                    <a:pt x="417" y="6"/>
                    <a:pt x="414" y="8"/>
                  </a:cubicBezTo>
                  <a:cubicBezTo>
                    <a:pt x="412" y="9"/>
                    <a:pt x="410" y="12"/>
                    <a:pt x="408" y="16"/>
                  </a:cubicBezTo>
                  <a:cubicBezTo>
                    <a:pt x="407" y="19"/>
                    <a:pt x="406" y="24"/>
                    <a:pt x="406" y="30"/>
                  </a:cubicBezTo>
                  <a:cubicBezTo>
                    <a:pt x="406" y="34"/>
                    <a:pt x="407" y="38"/>
                    <a:pt x="408" y="42"/>
                  </a:cubicBezTo>
                  <a:cubicBezTo>
                    <a:pt x="409" y="45"/>
                    <a:pt x="412" y="48"/>
                    <a:pt x="414" y="49"/>
                  </a:cubicBezTo>
                  <a:cubicBezTo>
                    <a:pt x="417" y="51"/>
                    <a:pt x="420" y="52"/>
                    <a:pt x="424" y="52"/>
                  </a:cubicBezTo>
                  <a:cubicBezTo>
                    <a:pt x="427" y="52"/>
                    <a:pt x="430" y="51"/>
                    <a:pt x="432" y="50"/>
                  </a:cubicBezTo>
                  <a:cubicBezTo>
                    <a:pt x="435" y="49"/>
                    <a:pt x="438" y="46"/>
                    <a:pt x="440" y="42"/>
                  </a:cubicBezTo>
                  <a:cubicBezTo>
                    <a:pt x="442" y="42"/>
                    <a:pt x="442" y="42"/>
                    <a:pt x="442" y="42"/>
                  </a:cubicBezTo>
                  <a:cubicBezTo>
                    <a:pt x="439" y="47"/>
                    <a:pt x="436" y="50"/>
                    <a:pt x="433" y="52"/>
                  </a:cubicBezTo>
                  <a:cubicBezTo>
                    <a:pt x="430" y="54"/>
                    <a:pt x="426" y="56"/>
                    <a:pt x="422" y="56"/>
                  </a:cubicBezTo>
                  <a:cubicBezTo>
                    <a:pt x="414" y="56"/>
                    <a:pt x="407" y="52"/>
                    <a:pt x="403" y="46"/>
                  </a:cubicBezTo>
                  <a:cubicBezTo>
                    <a:pt x="400" y="42"/>
                    <a:pt x="398" y="36"/>
                    <a:pt x="398" y="30"/>
                  </a:cubicBezTo>
                  <a:cubicBezTo>
                    <a:pt x="398" y="25"/>
                    <a:pt x="399" y="20"/>
                    <a:pt x="401" y="16"/>
                  </a:cubicBezTo>
                  <a:cubicBezTo>
                    <a:pt x="403" y="12"/>
                    <a:pt x="406" y="8"/>
                    <a:pt x="410" y="6"/>
                  </a:cubicBezTo>
                  <a:cubicBezTo>
                    <a:pt x="414" y="4"/>
                    <a:pt x="418" y="3"/>
                    <a:pt x="422" y="3"/>
                  </a:cubicBezTo>
                  <a:cubicBezTo>
                    <a:pt x="426" y="3"/>
                    <a:pt x="429" y="4"/>
                    <a:pt x="433" y="6"/>
                  </a:cubicBezTo>
                  <a:cubicBezTo>
                    <a:pt x="434" y="6"/>
                    <a:pt x="434" y="6"/>
                    <a:pt x="435" y="6"/>
                  </a:cubicBezTo>
                  <a:cubicBezTo>
                    <a:pt x="436" y="6"/>
                    <a:pt x="436" y="6"/>
                    <a:pt x="436" y="6"/>
                  </a:cubicBezTo>
                  <a:cubicBezTo>
                    <a:pt x="437" y="5"/>
                    <a:pt x="438" y="4"/>
                    <a:pt x="438" y="3"/>
                  </a:cubicBezTo>
                  <a:cubicBezTo>
                    <a:pt x="440" y="2"/>
                    <a:pt x="440" y="2"/>
                    <a:pt x="440" y="2"/>
                  </a:cubicBezTo>
                  <a:close/>
                  <a:moveTo>
                    <a:pt x="460" y="1"/>
                  </a:moveTo>
                  <a:cubicBezTo>
                    <a:pt x="460" y="26"/>
                    <a:pt x="460" y="26"/>
                    <a:pt x="460" y="26"/>
                  </a:cubicBezTo>
                  <a:cubicBezTo>
                    <a:pt x="463" y="22"/>
                    <a:pt x="465" y="21"/>
                    <a:pt x="466" y="20"/>
                  </a:cubicBezTo>
                  <a:cubicBezTo>
                    <a:pt x="468" y="19"/>
                    <a:pt x="470" y="18"/>
                    <a:pt x="471" y="18"/>
                  </a:cubicBezTo>
                  <a:cubicBezTo>
                    <a:pt x="473" y="18"/>
                    <a:pt x="475" y="19"/>
                    <a:pt x="476" y="20"/>
                  </a:cubicBezTo>
                  <a:cubicBezTo>
                    <a:pt x="477" y="21"/>
                    <a:pt x="478" y="23"/>
                    <a:pt x="479" y="25"/>
                  </a:cubicBezTo>
                  <a:cubicBezTo>
                    <a:pt x="479" y="27"/>
                    <a:pt x="480" y="30"/>
                    <a:pt x="480" y="34"/>
                  </a:cubicBezTo>
                  <a:cubicBezTo>
                    <a:pt x="480" y="46"/>
                    <a:pt x="480" y="46"/>
                    <a:pt x="480" y="46"/>
                  </a:cubicBezTo>
                  <a:cubicBezTo>
                    <a:pt x="480" y="48"/>
                    <a:pt x="480" y="50"/>
                    <a:pt x="480" y="50"/>
                  </a:cubicBezTo>
                  <a:cubicBezTo>
                    <a:pt x="480" y="51"/>
                    <a:pt x="481" y="52"/>
                    <a:pt x="481" y="52"/>
                  </a:cubicBezTo>
                  <a:cubicBezTo>
                    <a:pt x="482" y="52"/>
                    <a:pt x="483" y="52"/>
                    <a:pt x="484" y="52"/>
                  </a:cubicBezTo>
                  <a:cubicBezTo>
                    <a:pt x="484" y="54"/>
                    <a:pt x="484" y="54"/>
                    <a:pt x="484" y="54"/>
                  </a:cubicBezTo>
                  <a:cubicBezTo>
                    <a:pt x="468" y="54"/>
                    <a:pt x="468" y="54"/>
                    <a:pt x="468" y="54"/>
                  </a:cubicBezTo>
                  <a:cubicBezTo>
                    <a:pt x="468" y="52"/>
                    <a:pt x="468" y="52"/>
                    <a:pt x="468" y="52"/>
                  </a:cubicBezTo>
                  <a:cubicBezTo>
                    <a:pt x="469" y="52"/>
                    <a:pt x="469" y="52"/>
                    <a:pt x="469" y="52"/>
                  </a:cubicBezTo>
                  <a:cubicBezTo>
                    <a:pt x="471" y="52"/>
                    <a:pt x="472" y="52"/>
                    <a:pt x="472" y="52"/>
                  </a:cubicBezTo>
                  <a:cubicBezTo>
                    <a:pt x="473" y="51"/>
                    <a:pt x="474" y="50"/>
                    <a:pt x="474" y="50"/>
                  </a:cubicBezTo>
                  <a:cubicBezTo>
                    <a:pt x="474" y="49"/>
                    <a:pt x="474" y="48"/>
                    <a:pt x="474" y="46"/>
                  </a:cubicBezTo>
                  <a:cubicBezTo>
                    <a:pt x="474" y="34"/>
                    <a:pt x="474" y="34"/>
                    <a:pt x="474" y="34"/>
                  </a:cubicBezTo>
                  <a:cubicBezTo>
                    <a:pt x="474" y="30"/>
                    <a:pt x="474" y="28"/>
                    <a:pt x="473" y="27"/>
                  </a:cubicBezTo>
                  <a:cubicBezTo>
                    <a:pt x="473" y="26"/>
                    <a:pt x="472" y="25"/>
                    <a:pt x="472" y="24"/>
                  </a:cubicBezTo>
                  <a:cubicBezTo>
                    <a:pt x="471" y="24"/>
                    <a:pt x="470" y="23"/>
                    <a:pt x="469" y="23"/>
                  </a:cubicBezTo>
                  <a:cubicBezTo>
                    <a:pt x="468" y="23"/>
                    <a:pt x="466" y="24"/>
                    <a:pt x="465" y="24"/>
                  </a:cubicBezTo>
                  <a:cubicBezTo>
                    <a:pt x="464" y="25"/>
                    <a:pt x="462" y="26"/>
                    <a:pt x="461" y="28"/>
                  </a:cubicBezTo>
                  <a:cubicBezTo>
                    <a:pt x="461" y="46"/>
                    <a:pt x="461" y="46"/>
                    <a:pt x="461" y="46"/>
                  </a:cubicBezTo>
                  <a:cubicBezTo>
                    <a:pt x="461" y="48"/>
                    <a:pt x="461" y="50"/>
                    <a:pt x="461" y="50"/>
                  </a:cubicBezTo>
                  <a:cubicBezTo>
                    <a:pt x="462" y="51"/>
                    <a:pt x="462" y="52"/>
                    <a:pt x="462" y="52"/>
                  </a:cubicBezTo>
                  <a:cubicBezTo>
                    <a:pt x="463" y="52"/>
                    <a:pt x="464" y="52"/>
                    <a:pt x="466" y="52"/>
                  </a:cubicBezTo>
                  <a:cubicBezTo>
                    <a:pt x="466" y="54"/>
                    <a:pt x="466" y="54"/>
                    <a:pt x="466" y="54"/>
                  </a:cubicBezTo>
                  <a:cubicBezTo>
                    <a:pt x="450" y="54"/>
                    <a:pt x="450" y="54"/>
                    <a:pt x="450" y="54"/>
                  </a:cubicBezTo>
                  <a:cubicBezTo>
                    <a:pt x="450" y="52"/>
                    <a:pt x="450" y="52"/>
                    <a:pt x="450" y="52"/>
                  </a:cubicBezTo>
                  <a:cubicBezTo>
                    <a:pt x="451" y="52"/>
                    <a:pt x="452" y="52"/>
                    <a:pt x="453" y="52"/>
                  </a:cubicBezTo>
                  <a:cubicBezTo>
                    <a:pt x="454" y="51"/>
                    <a:pt x="454" y="51"/>
                    <a:pt x="454" y="50"/>
                  </a:cubicBezTo>
                  <a:cubicBezTo>
                    <a:pt x="455" y="49"/>
                    <a:pt x="455" y="48"/>
                    <a:pt x="455" y="46"/>
                  </a:cubicBezTo>
                  <a:cubicBezTo>
                    <a:pt x="455" y="15"/>
                    <a:pt x="455" y="15"/>
                    <a:pt x="455" y="15"/>
                  </a:cubicBezTo>
                  <a:cubicBezTo>
                    <a:pt x="455" y="11"/>
                    <a:pt x="455" y="8"/>
                    <a:pt x="454" y="8"/>
                  </a:cubicBezTo>
                  <a:cubicBezTo>
                    <a:pt x="454" y="7"/>
                    <a:pt x="454" y="6"/>
                    <a:pt x="454" y="6"/>
                  </a:cubicBezTo>
                  <a:cubicBezTo>
                    <a:pt x="453" y="5"/>
                    <a:pt x="453" y="5"/>
                    <a:pt x="452" y="5"/>
                  </a:cubicBezTo>
                  <a:cubicBezTo>
                    <a:pt x="452" y="5"/>
                    <a:pt x="451" y="5"/>
                    <a:pt x="450" y="6"/>
                  </a:cubicBezTo>
                  <a:cubicBezTo>
                    <a:pt x="449" y="4"/>
                    <a:pt x="449" y="4"/>
                    <a:pt x="449" y="4"/>
                  </a:cubicBezTo>
                  <a:cubicBezTo>
                    <a:pt x="459" y="0"/>
                    <a:pt x="459" y="0"/>
                    <a:pt x="459" y="0"/>
                  </a:cubicBezTo>
                  <a:cubicBezTo>
                    <a:pt x="460" y="1"/>
                    <a:pt x="460" y="1"/>
                    <a:pt x="460" y="1"/>
                  </a:cubicBezTo>
                  <a:close/>
                  <a:moveTo>
                    <a:pt x="499" y="1"/>
                  </a:moveTo>
                  <a:cubicBezTo>
                    <a:pt x="500" y="1"/>
                    <a:pt x="501" y="1"/>
                    <a:pt x="501" y="2"/>
                  </a:cubicBezTo>
                  <a:cubicBezTo>
                    <a:pt x="502" y="3"/>
                    <a:pt x="502" y="4"/>
                    <a:pt x="502" y="5"/>
                  </a:cubicBezTo>
                  <a:cubicBezTo>
                    <a:pt x="502" y="6"/>
                    <a:pt x="502" y="7"/>
                    <a:pt x="501" y="8"/>
                  </a:cubicBezTo>
                  <a:cubicBezTo>
                    <a:pt x="500" y="8"/>
                    <a:pt x="500" y="9"/>
                    <a:pt x="499" y="9"/>
                  </a:cubicBezTo>
                  <a:cubicBezTo>
                    <a:pt x="498" y="9"/>
                    <a:pt x="497" y="8"/>
                    <a:pt x="496" y="8"/>
                  </a:cubicBezTo>
                  <a:cubicBezTo>
                    <a:pt x="496" y="7"/>
                    <a:pt x="495" y="6"/>
                    <a:pt x="495" y="5"/>
                  </a:cubicBezTo>
                  <a:cubicBezTo>
                    <a:pt x="495" y="4"/>
                    <a:pt x="496" y="3"/>
                    <a:pt x="496" y="2"/>
                  </a:cubicBezTo>
                  <a:cubicBezTo>
                    <a:pt x="497" y="1"/>
                    <a:pt x="498" y="1"/>
                    <a:pt x="499" y="1"/>
                  </a:cubicBezTo>
                  <a:close/>
                  <a:moveTo>
                    <a:pt x="502" y="19"/>
                  </a:moveTo>
                  <a:cubicBezTo>
                    <a:pt x="502" y="46"/>
                    <a:pt x="502" y="46"/>
                    <a:pt x="502" y="46"/>
                  </a:cubicBezTo>
                  <a:cubicBezTo>
                    <a:pt x="502" y="48"/>
                    <a:pt x="502" y="50"/>
                    <a:pt x="502" y="50"/>
                  </a:cubicBezTo>
                  <a:cubicBezTo>
                    <a:pt x="503" y="51"/>
                    <a:pt x="503" y="52"/>
                    <a:pt x="504" y="52"/>
                  </a:cubicBezTo>
                  <a:cubicBezTo>
                    <a:pt x="504" y="52"/>
                    <a:pt x="505" y="52"/>
                    <a:pt x="507" y="52"/>
                  </a:cubicBezTo>
                  <a:cubicBezTo>
                    <a:pt x="507" y="54"/>
                    <a:pt x="507" y="54"/>
                    <a:pt x="507" y="54"/>
                  </a:cubicBezTo>
                  <a:cubicBezTo>
                    <a:pt x="491" y="54"/>
                    <a:pt x="491" y="54"/>
                    <a:pt x="491" y="54"/>
                  </a:cubicBezTo>
                  <a:cubicBezTo>
                    <a:pt x="491" y="52"/>
                    <a:pt x="491" y="52"/>
                    <a:pt x="491" y="52"/>
                  </a:cubicBezTo>
                  <a:cubicBezTo>
                    <a:pt x="492" y="52"/>
                    <a:pt x="494" y="52"/>
                    <a:pt x="494" y="52"/>
                  </a:cubicBezTo>
                  <a:cubicBezTo>
                    <a:pt x="494" y="52"/>
                    <a:pt x="495" y="51"/>
                    <a:pt x="495" y="50"/>
                  </a:cubicBezTo>
                  <a:cubicBezTo>
                    <a:pt x="496" y="50"/>
                    <a:pt x="496" y="48"/>
                    <a:pt x="496" y="46"/>
                  </a:cubicBezTo>
                  <a:cubicBezTo>
                    <a:pt x="496" y="33"/>
                    <a:pt x="496" y="33"/>
                    <a:pt x="496" y="33"/>
                  </a:cubicBezTo>
                  <a:cubicBezTo>
                    <a:pt x="496" y="29"/>
                    <a:pt x="496" y="27"/>
                    <a:pt x="495" y="26"/>
                  </a:cubicBezTo>
                  <a:cubicBezTo>
                    <a:pt x="495" y="25"/>
                    <a:pt x="495" y="24"/>
                    <a:pt x="494" y="24"/>
                  </a:cubicBezTo>
                  <a:cubicBezTo>
                    <a:pt x="494" y="24"/>
                    <a:pt x="494" y="24"/>
                    <a:pt x="493" y="24"/>
                  </a:cubicBezTo>
                  <a:cubicBezTo>
                    <a:pt x="492" y="24"/>
                    <a:pt x="491" y="24"/>
                    <a:pt x="490" y="24"/>
                  </a:cubicBezTo>
                  <a:cubicBezTo>
                    <a:pt x="490" y="23"/>
                    <a:pt x="490" y="23"/>
                    <a:pt x="490" y="23"/>
                  </a:cubicBezTo>
                  <a:cubicBezTo>
                    <a:pt x="500" y="19"/>
                    <a:pt x="500" y="19"/>
                    <a:pt x="500" y="19"/>
                  </a:cubicBezTo>
                  <a:cubicBezTo>
                    <a:pt x="502" y="19"/>
                    <a:pt x="502" y="19"/>
                    <a:pt x="502" y="19"/>
                  </a:cubicBezTo>
                  <a:close/>
                  <a:moveTo>
                    <a:pt x="524" y="26"/>
                  </a:moveTo>
                  <a:cubicBezTo>
                    <a:pt x="528" y="21"/>
                    <a:pt x="532" y="19"/>
                    <a:pt x="535" y="19"/>
                  </a:cubicBezTo>
                  <a:cubicBezTo>
                    <a:pt x="536" y="19"/>
                    <a:pt x="538" y="19"/>
                    <a:pt x="540" y="20"/>
                  </a:cubicBezTo>
                  <a:cubicBezTo>
                    <a:pt x="541" y="21"/>
                    <a:pt x="542" y="22"/>
                    <a:pt x="543" y="24"/>
                  </a:cubicBezTo>
                  <a:cubicBezTo>
                    <a:pt x="543" y="26"/>
                    <a:pt x="544" y="28"/>
                    <a:pt x="544" y="31"/>
                  </a:cubicBezTo>
                  <a:cubicBezTo>
                    <a:pt x="544" y="46"/>
                    <a:pt x="544" y="46"/>
                    <a:pt x="544" y="46"/>
                  </a:cubicBezTo>
                  <a:cubicBezTo>
                    <a:pt x="544" y="48"/>
                    <a:pt x="544" y="49"/>
                    <a:pt x="544" y="50"/>
                  </a:cubicBezTo>
                  <a:cubicBezTo>
                    <a:pt x="544" y="51"/>
                    <a:pt x="545" y="51"/>
                    <a:pt x="545" y="52"/>
                  </a:cubicBezTo>
                  <a:cubicBezTo>
                    <a:pt x="546" y="52"/>
                    <a:pt x="547" y="52"/>
                    <a:pt x="548" y="52"/>
                  </a:cubicBezTo>
                  <a:cubicBezTo>
                    <a:pt x="548" y="53"/>
                    <a:pt x="548" y="53"/>
                    <a:pt x="548" y="53"/>
                  </a:cubicBezTo>
                  <a:cubicBezTo>
                    <a:pt x="532" y="53"/>
                    <a:pt x="532" y="53"/>
                    <a:pt x="532" y="53"/>
                  </a:cubicBezTo>
                  <a:cubicBezTo>
                    <a:pt x="532" y="52"/>
                    <a:pt x="532" y="52"/>
                    <a:pt x="532" y="52"/>
                  </a:cubicBezTo>
                  <a:cubicBezTo>
                    <a:pt x="533" y="52"/>
                    <a:pt x="533" y="52"/>
                    <a:pt x="533" y="52"/>
                  </a:cubicBezTo>
                  <a:cubicBezTo>
                    <a:pt x="535" y="52"/>
                    <a:pt x="536" y="52"/>
                    <a:pt x="536" y="51"/>
                  </a:cubicBezTo>
                  <a:cubicBezTo>
                    <a:pt x="537" y="51"/>
                    <a:pt x="538" y="50"/>
                    <a:pt x="538" y="49"/>
                  </a:cubicBezTo>
                  <a:cubicBezTo>
                    <a:pt x="538" y="49"/>
                    <a:pt x="538" y="48"/>
                    <a:pt x="538" y="46"/>
                  </a:cubicBezTo>
                  <a:cubicBezTo>
                    <a:pt x="538" y="32"/>
                    <a:pt x="538" y="32"/>
                    <a:pt x="538" y="32"/>
                  </a:cubicBezTo>
                  <a:cubicBezTo>
                    <a:pt x="538" y="28"/>
                    <a:pt x="537" y="26"/>
                    <a:pt x="536" y="25"/>
                  </a:cubicBezTo>
                  <a:cubicBezTo>
                    <a:pt x="536" y="24"/>
                    <a:pt x="534" y="23"/>
                    <a:pt x="532" y="23"/>
                  </a:cubicBezTo>
                  <a:cubicBezTo>
                    <a:pt x="530" y="23"/>
                    <a:pt x="527" y="24"/>
                    <a:pt x="524" y="28"/>
                  </a:cubicBezTo>
                  <a:cubicBezTo>
                    <a:pt x="524" y="46"/>
                    <a:pt x="524" y="46"/>
                    <a:pt x="524" y="46"/>
                  </a:cubicBezTo>
                  <a:cubicBezTo>
                    <a:pt x="524" y="48"/>
                    <a:pt x="524" y="49"/>
                    <a:pt x="524" y="50"/>
                  </a:cubicBezTo>
                  <a:cubicBezTo>
                    <a:pt x="525" y="51"/>
                    <a:pt x="525" y="51"/>
                    <a:pt x="526" y="52"/>
                  </a:cubicBezTo>
                  <a:cubicBezTo>
                    <a:pt x="526" y="52"/>
                    <a:pt x="527" y="52"/>
                    <a:pt x="529" y="52"/>
                  </a:cubicBezTo>
                  <a:cubicBezTo>
                    <a:pt x="529" y="53"/>
                    <a:pt x="529" y="53"/>
                    <a:pt x="529" y="53"/>
                  </a:cubicBezTo>
                  <a:cubicBezTo>
                    <a:pt x="513" y="53"/>
                    <a:pt x="513" y="53"/>
                    <a:pt x="513" y="53"/>
                  </a:cubicBezTo>
                  <a:cubicBezTo>
                    <a:pt x="513" y="52"/>
                    <a:pt x="513" y="52"/>
                    <a:pt x="513" y="52"/>
                  </a:cubicBezTo>
                  <a:cubicBezTo>
                    <a:pt x="514" y="52"/>
                    <a:pt x="514" y="52"/>
                    <a:pt x="514" y="52"/>
                  </a:cubicBezTo>
                  <a:cubicBezTo>
                    <a:pt x="516" y="52"/>
                    <a:pt x="517" y="52"/>
                    <a:pt x="517" y="51"/>
                  </a:cubicBezTo>
                  <a:cubicBezTo>
                    <a:pt x="518" y="50"/>
                    <a:pt x="518" y="48"/>
                    <a:pt x="518" y="46"/>
                  </a:cubicBezTo>
                  <a:cubicBezTo>
                    <a:pt x="518" y="33"/>
                    <a:pt x="518" y="33"/>
                    <a:pt x="518" y="33"/>
                  </a:cubicBezTo>
                  <a:cubicBezTo>
                    <a:pt x="518" y="29"/>
                    <a:pt x="518" y="26"/>
                    <a:pt x="518" y="25"/>
                  </a:cubicBezTo>
                  <a:cubicBezTo>
                    <a:pt x="518" y="24"/>
                    <a:pt x="517" y="24"/>
                    <a:pt x="517" y="23"/>
                  </a:cubicBezTo>
                  <a:cubicBezTo>
                    <a:pt x="516" y="23"/>
                    <a:pt x="516" y="23"/>
                    <a:pt x="515" y="23"/>
                  </a:cubicBezTo>
                  <a:cubicBezTo>
                    <a:pt x="514" y="23"/>
                    <a:pt x="514" y="23"/>
                    <a:pt x="513" y="23"/>
                  </a:cubicBezTo>
                  <a:cubicBezTo>
                    <a:pt x="512" y="22"/>
                    <a:pt x="512" y="22"/>
                    <a:pt x="512" y="22"/>
                  </a:cubicBezTo>
                  <a:cubicBezTo>
                    <a:pt x="522" y="18"/>
                    <a:pt x="522" y="18"/>
                    <a:pt x="522" y="18"/>
                  </a:cubicBezTo>
                  <a:cubicBezTo>
                    <a:pt x="524" y="18"/>
                    <a:pt x="524" y="18"/>
                    <a:pt x="524" y="18"/>
                  </a:cubicBezTo>
                  <a:cubicBezTo>
                    <a:pt x="524" y="26"/>
                    <a:pt x="524" y="26"/>
                    <a:pt x="524" y="26"/>
                  </a:cubicBezTo>
                  <a:close/>
                  <a:moveTo>
                    <a:pt x="573" y="49"/>
                  </a:moveTo>
                  <a:cubicBezTo>
                    <a:pt x="570" y="52"/>
                    <a:pt x="568" y="53"/>
                    <a:pt x="567" y="54"/>
                  </a:cubicBezTo>
                  <a:cubicBezTo>
                    <a:pt x="566" y="54"/>
                    <a:pt x="564" y="54"/>
                    <a:pt x="563" y="54"/>
                  </a:cubicBezTo>
                  <a:cubicBezTo>
                    <a:pt x="560" y="54"/>
                    <a:pt x="559" y="54"/>
                    <a:pt x="557" y="52"/>
                  </a:cubicBezTo>
                  <a:cubicBezTo>
                    <a:pt x="556" y="50"/>
                    <a:pt x="555" y="48"/>
                    <a:pt x="555" y="46"/>
                  </a:cubicBezTo>
                  <a:cubicBezTo>
                    <a:pt x="555" y="44"/>
                    <a:pt x="556" y="42"/>
                    <a:pt x="556" y="41"/>
                  </a:cubicBezTo>
                  <a:cubicBezTo>
                    <a:pt x="557" y="40"/>
                    <a:pt x="559" y="38"/>
                    <a:pt x="562" y="36"/>
                  </a:cubicBezTo>
                  <a:cubicBezTo>
                    <a:pt x="564" y="35"/>
                    <a:pt x="568" y="33"/>
                    <a:pt x="574" y="31"/>
                  </a:cubicBezTo>
                  <a:cubicBezTo>
                    <a:pt x="574" y="30"/>
                    <a:pt x="574" y="30"/>
                    <a:pt x="574" y="30"/>
                  </a:cubicBezTo>
                  <a:cubicBezTo>
                    <a:pt x="574" y="26"/>
                    <a:pt x="573" y="24"/>
                    <a:pt x="572" y="23"/>
                  </a:cubicBezTo>
                  <a:cubicBezTo>
                    <a:pt x="571" y="22"/>
                    <a:pt x="570" y="21"/>
                    <a:pt x="568" y="21"/>
                  </a:cubicBezTo>
                  <a:cubicBezTo>
                    <a:pt x="566" y="21"/>
                    <a:pt x="565" y="21"/>
                    <a:pt x="564" y="22"/>
                  </a:cubicBezTo>
                  <a:cubicBezTo>
                    <a:pt x="563" y="23"/>
                    <a:pt x="563" y="24"/>
                    <a:pt x="563" y="25"/>
                  </a:cubicBezTo>
                  <a:cubicBezTo>
                    <a:pt x="563" y="27"/>
                    <a:pt x="563" y="27"/>
                    <a:pt x="563" y="27"/>
                  </a:cubicBezTo>
                  <a:cubicBezTo>
                    <a:pt x="563" y="28"/>
                    <a:pt x="562" y="29"/>
                    <a:pt x="562" y="30"/>
                  </a:cubicBezTo>
                  <a:cubicBezTo>
                    <a:pt x="562" y="30"/>
                    <a:pt x="561" y="30"/>
                    <a:pt x="560" y="30"/>
                  </a:cubicBezTo>
                  <a:cubicBezTo>
                    <a:pt x="559" y="30"/>
                    <a:pt x="558" y="30"/>
                    <a:pt x="558" y="30"/>
                  </a:cubicBezTo>
                  <a:cubicBezTo>
                    <a:pt x="558" y="29"/>
                    <a:pt x="557" y="28"/>
                    <a:pt x="557" y="27"/>
                  </a:cubicBezTo>
                  <a:cubicBezTo>
                    <a:pt x="557" y="25"/>
                    <a:pt x="558" y="23"/>
                    <a:pt x="560" y="21"/>
                  </a:cubicBezTo>
                  <a:cubicBezTo>
                    <a:pt x="562" y="19"/>
                    <a:pt x="566" y="18"/>
                    <a:pt x="569" y="18"/>
                  </a:cubicBezTo>
                  <a:cubicBezTo>
                    <a:pt x="572" y="18"/>
                    <a:pt x="574" y="18"/>
                    <a:pt x="576" y="20"/>
                  </a:cubicBezTo>
                  <a:cubicBezTo>
                    <a:pt x="578" y="20"/>
                    <a:pt x="579" y="22"/>
                    <a:pt x="580" y="23"/>
                  </a:cubicBezTo>
                  <a:cubicBezTo>
                    <a:pt x="580" y="24"/>
                    <a:pt x="580" y="26"/>
                    <a:pt x="580" y="30"/>
                  </a:cubicBezTo>
                  <a:cubicBezTo>
                    <a:pt x="580" y="41"/>
                    <a:pt x="580" y="41"/>
                    <a:pt x="580" y="41"/>
                  </a:cubicBezTo>
                  <a:cubicBezTo>
                    <a:pt x="580" y="44"/>
                    <a:pt x="580" y="46"/>
                    <a:pt x="580" y="47"/>
                  </a:cubicBezTo>
                  <a:cubicBezTo>
                    <a:pt x="580" y="48"/>
                    <a:pt x="581" y="48"/>
                    <a:pt x="581" y="49"/>
                  </a:cubicBezTo>
                  <a:cubicBezTo>
                    <a:pt x="581" y="49"/>
                    <a:pt x="581" y="49"/>
                    <a:pt x="582" y="49"/>
                  </a:cubicBezTo>
                  <a:cubicBezTo>
                    <a:pt x="582" y="49"/>
                    <a:pt x="582" y="49"/>
                    <a:pt x="583" y="49"/>
                  </a:cubicBezTo>
                  <a:cubicBezTo>
                    <a:pt x="583" y="48"/>
                    <a:pt x="584" y="48"/>
                    <a:pt x="586" y="46"/>
                  </a:cubicBezTo>
                  <a:cubicBezTo>
                    <a:pt x="586" y="48"/>
                    <a:pt x="586" y="48"/>
                    <a:pt x="586" y="48"/>
                  </a:cubicBezTo>
                  <a:cubicBezTo>
                    <a:pt x="583" y="52"/>
                    <a:pt x="580" y="54"/>
                    <a:pt x="578" y="54"/>
                  </a:cubicBezTo>
                  <a:cubicBezTo>
                    <a:pt x="577" y="54"/>
                    <a:pt x="576" y="53"/>
                    <a:pt x="575" y="52"/>
                  </a:cubicBezTo>
                  <a:cubicBezTo>
                    <a:pt x="574" y="52"/>
                    <a:pt x="573" y="51"/>
                    <a:pt x="573" y="49"/>
                  </a:cubicBezTo>
                  <a:close/>
                  <a:moveTo>
                    <a:pt x="573" y="46"/>
                  </a:moveTo>
                  <a:cubicBezTo>
                    <a:pt x="573" y="34"/>
                    <a:pt x="573" y="34"/>
                    <a:pt x="573" y="34"/>
                  </a:cubicBezTo>
                  <a:cubicBezTo>
                    <a:pt x="570" y="35"/>
                    <a:pt x="567" y="36"/>
                    <a:pt x="566" y="37"/>
                  </a:cubicBezTo>
                  <a:cubicBezTo>
                    <a:pt x="564" y="38"/>
                    <a:pt x="563" y="39"/>
                    <a:pt x="562" y="40"/>
                  </a:cubicBezTo>
                  <a:cubicBezTo>
                    <a:pt x="562" y="42"/>
                    <a:pt x="561" y="43"/>
                    <a:pt x="561" y="44"/>
                  </a:cubicBezTo>
                  <a:cubicBezTo>
                    <a:pt x="561" y="46"/>
                    <a:pt x="562" y="48"/>
                    <a:pt x="563" y="49"/>
                  </a:cubicBezTo>
                  <a:cubicBezTo>
                    <a:pt x="564" y="50"/>
                    <a:pt x="565" y="50"/>
                    <a:pt x="566" y="50"/>
                  </a:cubicBezTo>
                  <a:cubicBezTo>
                    <a:pt x="568" y="50"/>
                    <a:pt x="570" y="49"/>
                    <a:pt x="573" y="4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36"/>
            <p:cNvSpPr>
              <a:spLocks noEditPoints="1"/>
            </p:cNvSpPr>
            <p:nvPr userDrawn="1"/>
          </p:nvSpPr>
          <p:spPr bwMode="auto">
            <a:xfrm>
              <a:off x="9304417" y="4596096"/>
              <a:ext cx="2255842" cy="300036"/>
            </a:xfrm>
            <a:custGeom>
              <a:avLst/>
              <a:gdLst>
                <a:gd name="T0" fmla="*/ 1465 w 1513"/>
                <a:gd name="T1" fmla="*/ 107 h 200"/>
                <a:gd name="T2" fmla="*/ 1416 w 1513"/>
                <a:gd name="T3" fmla="*/ 130 h 200"/>
                <a:gd name="T4" fmla="*/ 1450 w 1513"/>
                <a:gd name="T5" fmla="*/ 47 h 200"/>
                <a:gd name="T6" fmla="*/ 1458 w 1513"/>
                <a:gd name="T7" fmla="*/ 70 h 200"/>
                <a:gd name="T8" fmla="*/ 1467 w 1513"/>
                <a:gd name="T9" fmla="*/ 146 h 200"/>
                <a:gd name="T10" fmla="*/ 1410 w 1513"/>
                <a:gd name="T11" fmla="*/ 171 h 200"/>
                <a:gd name="T12" fmla="*/ 1408 w 1513"/>
                <a:gd name="T13" fmla="*/ 153 h 200"/>
                <a:gd name="T14" fmla="*/ 1272 w 1513"/>
                <a:gd name="T15" fmla="*/ 125 h 200"/>
                <a:gd name="T16" fmla="*/ 1257 w 1513"/>
                <a:gd name="T17" fmla="*/ 79 h 200"/>
                <a:gd name="T18" fmla="*/ 1298 w 1513"/>
                <a:gd name="T19" fmla="*/ 59 h 200"/>
                <a:gd name="T20" fmla="*/ 1220 w 1513"/>
                <a:gd name="T21" fmla="*/ 139 h 200"/>
                <a:gd name="T22" fmla="*/ 1112 w 1513"/>
                <a:gd name="T23" fmla="*/ 16 h 200"/>
                <a:gd name="T24" fmla="*/ 1064 w 1513"/>
                <a:gd name="T25" fmla="*/ 107 h 200"/>
                <a:gd name="T26" fmla="*/ 1074 w 1513"/>
                <a:gd name="T27" fmla="*/ 95 h 200"/>
                <a:gd name="T28" fmla="*/ 1096 w 1513"/>
                <a:gd name="T29" fmla="*/ 49 h 200"/>
                <a:gd name="T30" fmla="*/ 1098 w 1513"/>
                <a:gd name="T31" fmla="*/ 84 h 200"/>
                <a:gd name="T32" fmla="*/ 1101 w 1513"/>
                <a:gd name="T33" fmla="*/ 154 h 200"/>
                <a:gd name="T34" fmla="*/ 1038 w 1513"/>
                <a:gd name="T35" fmla="*/ 172 h 200"/>
                <a:gd name="T36" fmla="*/ 862 w 1513"/>
                <a:gd name="T37" fmla="*/ 136 h 200"/>
                <a:gd name="T38" fmla="*/ 895 w 1513"/>
                <a:gd name="T39" fmla="*/ 103 h 200"/>
                <a:gd name="T40" fmla="*/ 856 w 1513"/>
                <a:gd name="T41" fmla="*/ 83 h 200"/>
                <a:gd name="T42" fmla="*/ 873 w 1513"/>
                <a:gd name="T43" fmla="*/ 80 h 200"/>
                <a:gd name="T44" fmla="*/ 905 w 1513"/>
                <a:gd name="T45" fmla="*/ 38 h 200"/>
                <a:gd name="T46" fmla="*/ 908 w 1513"/>
                <a:gd name="T47" fmla="*/ 83 h 200"/>
                <a:gd name="T48" fmla="*/ 874 w 1513"/>
                <a:gd name="T49" fmla="*/ 168 h 200"/>
                <a:gd name="T50" fmla="*/ 809 w 1513"/>
                <a:gd name="T51" fmla="*/ 149 h 200"/>
                <a:gd name="T52" fmla="*/ 704 w 1513"/>
                <a:gd name="T53" fmla="*/ 45 h 200"/>
                <a:gd name="T54" fmla="*/ 658 w 1513"/>
                <a:gd name="T55" fmla="*/ 45 h 200"/>
                <a:gd name="T56" fmla="*/ 694 w 1513"/>
                <a:gd name="T57" fmla="*/ 50 h 200"/>
                <a:gd name="T58" fmla="*/ 705 w 1513"/>
                <a:gd name="T59" fmla="*/ 55 h 200"/>
                <a:gd name="T60" fmla="*/ 697 w 1513"/>
                <a:gd name="T61" fmla="*/ 139 h 200"/>
                <a:gd name="T62" fmla="*/ 662 w 1513"/>
                <a:gd name="T63" fmla="*/ 179 h 200"/>
                <a:gd name="T64" fmla="*/ 686 w 1513"/>
                <a:gd name="T65" fmla="*/ 141 h 200"/>
                <a:gd name="T66" fmla="*/ 720 w 1513"/>
                <a:gd name="T67" fmla="*/ 90 h 200"/>
                <a:gd name="T68" fmla="*/ 540 w 1513"/>
                <a:gd name="T69" fmla="*/ 92 h 200"/>
                <a:gd name="T70" fmla="*/ 491 w 1513"/>
                <a:gd name="T71" fmla="*/ 115 h 200"/>
                <a:gd name="T72" fmla="*/ 466 w 1513"/>
                <a:gd name="T73" fmla="*/ 70 h 200"/>
                <a:gd name="T74" fmla="*/ 444 w 1513"/>
                <a:gd name="T75" fmla="*/ 90 h 200"/>
                <a:gd name="T76" fmla="*/ 426 w 1513"/>
                <a:gd name="T77" fmla="*/ 96 h 200"/>
                <a:gd name="T78" fmla="*/ 414 w 1513"/>
                <a:gd name="T79" fmla="*/ 90 h 200"/>
                <a:gd name="T80" fmla="*/ 502 w 1513"/>
                <a:gd name="T81" fmla="*/ 43 h 200"/>
                <a:gd name="T82" fmla="*/ 560 w 1513"/>
                <a:gd name="T83" fmla="*/ 85 h 200"/>
                <a:gd name="T84" fmla="*/ 520 w 1513"/>
                <a:gd name="T85" fmla="*/ 187 h 200"/>
                <a:gd name="T86" fmla="*/ 465 w 1513"/>
                <a:gd name="T87" fmla="*/ 119 h 200"/>
                <a:gd name="T88" fmla="*/ 442 w 1513"/>
                <a:gd name="T89" fmla="*/ 153 h 200"/>
                <a:gd name="T90" fmla="*/ 282 w 1513"/>
                <a:gd name="T91" fmla="*/ 98 h 200"/>
                <a:gd name="T92" fmla="*/ 259 w 1513"/>
                <a:gd name="T93" fmla="*/ 93 h 200"/>
                <a:gd name="T94" fmla="*/ 226 w 1513"/>
                <a:gd name="T95" fmla="*/ 158 h 200"/>
                <a:gd name="T96" fmla="*/ 307 w 1513"/>
                <a:gd name="T97" fmla="*/ 43 h 200"/>
                <a:gd name="T98" fmla="*/ 290 w 1513"/>
                <a:gd name="T99" fmla="*/ 120 h 200"/>
                <a:gd name="T100" fmla="*/ 234 w 1513"/>
                <a:gd name="T101" fmla="*/ 93 h 200"/>
                <a:gd name="T102" fmla="*/ 205 w 1513"/>
                <a:gd name="T103" fmla="*/ 107 h 200"/>
                <a:gd name="T104" fmla="*/ 226 w 1513"/>
                <a:gd name="T105" fmla="*/ 171 h 200"/>
                <a:gd name="T106" fmla="*/ 101 w 1513"/>
                <a:gd name="T107" fmla="*/ 63 h 200"/>
                <a:gd name="T108" fmla="*/ 32 w 1513"/>
                <a:gd name="T109" fmla="*/ 94 h 200"/>
                <a:gd name="T110" fmla="*/ 58 w 1513"/>
                <a:gd name="T111" fmla="*/ 7 h 200"/>
                <a:gd name="T112" fmla="*/ 104 w 1513"/>
                <a:gd name="T113" fmla="*/ 90 h 200"/>
                <a:gd name="T114" fmla="*/ 48 w 1513"/>
                <a:gd name="T115" fmla="*/ 152 h 200"/>
                <a:gd name="T116" fmla="*/ 3 w 1513"/>
                <a:gd name="T117" fmla="*/ 66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513" h="200">
                  <a:moveTo>
                    <a:pt x="1410" y="31"/>
                  </a:moveTo>
                  <a:cubicBezTo>
                    <a:pt x="1410" y="28"/>
                    <a:pt x="1410" y="26"/>
                    <a:pt x="1410" y="23"/>
                  </a:cubicBezTo>
                  <a:cubicBezTo>
                    <a:pt x="1418" y="21"/>
                    <a:pt x="1413" y="3"/>
                    <a:pt x="1421" y="0"/>
                  </a:cubicBezTo>
                  <a:cubicBezTo>
                    <a:pt x="1424" y="0"/>
                    <a:pt x="1424" y="0"/>
                    <a:pt x="1424" y="0"/>
                  </a:cubicBezTo>
                  <a:cubicBezTo>
                    <a:pt x="1425" y="3"/>
                    <a:pt x="1427" y="7"/>
                    <a:pt x="1428" y="11"/>
                  </a:cubicBezTo>
                  <a:cubicBezTo>
                    <a:pt x="1428" y="13"/>
                    <a:pt x="1428" y="15"/>
                    <a:pt x="1428" y="17"/>
                  </a:cubicBezTo>
                  <a:cubicBezTo>
                    <a:pt x="1431" y="30"/>
                    <a:pt x="1429" y="36"/>
                    <a:pt x="1427" y="47"/>
                  </a:cubicBezTo>
                  <a:cubicBezTo>
                    <a:pt x="1414" y="49"/>
                    <a:pt x="1415" y="38"/>
                    <a:pt x="1410" y="31"/>
                  </a:cubicBezTo>
                  <a:close/>
                  <a:moveTo>
                    <a:pt x="1442" y="122"/>
                  </a:moveTo>
                  <a:cubicBezTo>
                    <a:pt x="1442" y="107"/>
                    <a:pt x="1454" y="110"/>
                    <a:pt x="1465" y="107"/>
                  </a:cubicBezTo>
                  <a:cubicBezTo>
                    <a:pt x="1470" y="105"/>
                    <a:pt x="1478" y="101"/>
                    <a:pt x="1482" y="97"/>
                  </a:cubicBezTo>
                  <a:cubicBezTo>
                    <a:pt x="1484" y="95"/>
                    <a:pt x="1484" y="93"/>
                    <a:pt x="1486" y="91"/>
                  </a:cubicBezTo>
                  <a:cubicBezTo>
                    <a:pt x="1485" y="90"/>
                    <a:pt x="1485" y="88"/>
                    <a:pt x="1484" y="87"/>
                  </a:cubicBezTo>
                  <a:cubicBezTo>
                    <a:pt x="1482" y="86"/>
                    <a:pt x="1479" y="83"/>
                    <a:pt x="1477" y="83"/>
                  </a:cubicBezTo>
                  <a:cubicBezTo>
                    <a:pt x="1474" y="81"/>
                    <a:pt x="1470" y="82"/>
                    <a:pt x="1468" y="81"/>
                  </a:cubicBezTo>
                  <a:cubicBezTo>
                    <a:pt x="1452" y="83"/>
                    <a:pt x="1429" y="95"/>
                    <a:pt x="1424" y="105"/>
                  </a:cubicBezTo>
                  <a:cubicBezTo>
                    <a:pt x="1424" y="108"/>
                    <a:pt x="1424" y="111"/>
                    <a:pt x="1424" y="113"/>
                  </a:cubicBezTo>
                  <a:cubicBezTo>
                    <a:pt x="1426" y="115"/>
                    <a:pt x="1428" y="117"/>
                    <a:pt x="1430" y="119"/>
                  </a:cubicBezTo>
                  <a:cubicBezTo>
                    <a:pt x="1430" y="126"/>
                    <a:pt x="1430" y="134"/>
                    <a:pt x="1422" y="135"/>
                  </a:cubicBezTo>
                  <a:cubicBezTo>
                    <a:pt x="1420" y="133"/>
                    <a:pt x="1418" y="132"/>
                    <a:pt x="1416" y="130"/>
                  </a:cubicBezTo>
                  <a:cubicBezTo>
                    <a:pt x="1414" y="132"/>
                    <a:pt x="1413" y="133"/>
                    <a:pt x="1409" y="132"/>
                  </a:cubicBezTo>
                  <a:cubicBezTo>
                    <a:pt x="1407" y="128"/>
                    <a:pt x="1397" y="105"/>
                    <a:pt x="1398" y="102"/>
                  </a:cubicBezTo>
                  <a:cubicBezTo>
                    <a:pt x="1399" y="99"/>
                    <a:pt x="1405" y="97"/>
                    <a:pt x="1408" y="96"/>
                  </a:cubicBezTo>
                  <a:cubicBezTo>
                    <a:pt x="1414" y="93"/>
                    <a:pt x="1418" y="86"/>
                    <a:pt x="1423" y="82"/>
                  </a:cubicBezTo>
                  <a:cubicBezTo>
                    <a:pt x="1426" y="80"/>
                    <a:pt x="1430" y="80"/>
                    <a:pt x="1433" y="79"/>
                  </a:cubicBezTo>
                  <a:cubicBezTo>
                    <a:pt x="1441" y="75"/>
                    <a:pt x="1447" y="65"/>
                    <a:pt x="1454" y="59"/>
                  </a:cubicBezTo>
                  <a:cubicBezTo>
                    <a:pt x="1462" y="51"/>
                    <a:pt x="1472" y="50"/>
                    <a:pt x="1478" y="41"/>
                  </a:cubicBezTo>
                  <a:cubicBezTo>
                    <a:pt x="1478" y="41"/>
                    <a:pt x="1478" y="41"/>
                    <a:pt x="1478" y="40"/>
                  </a:cubicBezTo>
                  <a:cubicBezTo>
                    <a:pt x="1477" y="40"/>
                    <a:pt x="1477" y="40"/>
                    <a:pt x="1477" y="40"/>
                  </a:cubicBezTo>
                  <a:cubicBezTo>
                    <a:pt x="1472" y="45"/>
                    <a:pt x="1459" y="54"/>
                    <a:pt x="1450" y="47"/>
                  </a:cubicBezTo>
                  <a:cubicBezTo>
                    <a:pt x="1446" y="45"/>
                    <a:pt x="1447" y="40"/>
                    <a:pt x="1444" y="37"/>
                  </a:cubicBezTo>
                  <a:cubicBezTo>
                    <a:pt x="1443" y="35"/>
                    <a:pt x="1440" y="34"/>
                    <a:pt x="1440" y="31"/>
                  </a:cubicBezTo>
                  <a:cubicBezTo>
                    <a:pt x="1440" y="29"/>
                    <a:pt x="1441" y="28"/>
                    <a:pt x="1441" y="27"/>
                  </a:cubicBezTo>
                  <a:cubicBezTo>
                    <a:pt x="1447" y="27"/>
                    <a:pt x="1459" y="35"/>
                    <a:pt x="1462" y="38"/>
                  </a:cubicBezTo>
                  <a:cubicBezTo>
                    <a:pt x="1471" y="35"/>
                    <a:pt x="1480" y="33"/>
                    <a:pt x="1488" y="28"/>
                  </a:cubicBezTo>
                  <a:cubicBezTo>
                    <a:pt x="1491" y="26"/>
                    <a:pt x="1496" y="30"/>
                    <a:pt x="1498" y="29"/>
                  </a:cubicBezTo>
                  <a:cubicBezTo>
                    <a:pt x="1502" y="32"/>
                    <a:pt x="1508" y="48"/>
                    <a:pt x="1500" y="52"/>
                  </a:cubicBezTo>
                  <a:cubicBezTo>
                    <a:pt x="1496" y="53"/>
                    <a:pt x="1490" y="53"/>
                    <a:pt x="1486" y="54"/>
                  </a:cubicBezTo>
                  <a:cubicBezTo>
                    <a:pt x="1476" y="56"/>
                    <a:pt x="1464" y="63"/>
                    <a:pt x="1457" y="69"/>
                  </a:cubicBezTo>
                  <a:cubicBezTo>
                    <a:pt x="1457" y="69"/>
                    <a:pt x="1458" y="69"/>
                    <a:pt x="1458" y="70"/>
                  </a:cubicBezTo>
                  <a:cubicBezTo>
                    <a:pt x="1458" y="70"/>
                    <a:pt x="1458" y="70"/>
                    <a:pt x="1458" y="70"/>
                  </a:cubicBezTo>
                  <a:cubicBezTo>
                    <a:pt x="1462" y="71"/>
                    <a:pt x="1469" y="68"/>
                    <a:pt x="1474" y="71"/>
                  </a:cubicBezTo>
                  <a:cubicBezTo>
                    <a:pt x="1485" y="76"/>
                    <a:pt x="1500" y="81"/>
                    <a:pt x="1500" y="99"/>
                  </a:cubicBezTo>
                  <a:cubicBezTo>
                    <a:pt x="1497" y="100"/>
                    <a:pt x="1496" y="102"/>
                    <a:pt x="1494" y="103"/>
                  </a:cubicBezTo>
                  <a:cubicBezTo>
                    <a:pt x="1488" y="105"/>
                    <a:pt x="1482" y="105"/>
                    <a:pt x="1477" y="108"/>
                  </a:cubicBezTo>
                  <a:cubicBezTo>
                    <a:pt x="1477" y="109"/>
                    <a:pt x="1477" y="109"/>
                    <a:pt x="1477" y="110"/>
                  </a:cubicBezTo>
                  <a:cubicBezTo>
                    <a:pt x="1478" y="112"/>
                    <a:pt x="1479" y="113"/>
                    <a:pt x="1479" y="118"/>
                  </a:cubicBezTo>
                  <a:cubicBezTo>
                    <a:pt x="1477" y="119"/>
                    <a:pt x="1478" y="122"/>
                    <a:pt x="1476" y="123"/>
                  </a:cubicBezTo>
                  <a:cubicBezTo>
                    <a:pt x="1472" y="130"/>
                    <a:pt x="1465" y="135"/>
                    <a:pt x="1463" y="142"/>
                  </a:cubicBezTo>
                  <a:cubicBezTo>
                    <a:pt x="1464" y="143"/>
                    <a:pt x="1466" y="145"/>
                    <a:pt x="1467" y="146"/>
                  </a:cubicBezTo>
                  <a:cubicBezTo>
                    <a:pt x="1476" y="149"/>
                    <a:pt x="1513" y="129"/>
                    <a:pt x="1508" y="151"/>
                  </a:cubicBezTo>
                  <a:cubicBezTo>
                    <a:pt x="1507" y="154"/>
                    <a:pt x="1505" y="156"/>
                    <a:pt x="1504" y="158"/>
                  </a:cubicBezTo>
                  <a:cubicBezTo>
                    <a:pt x="1500" y="158"/>
                    <a:pt x="1498" y="157"/>
                    <a:pt x="1495" y="157"/>
                  </a:cubicBezTo>
                  <a:cubicBezTo>
                    <a:pt x="1490" y="155"/>
                    <a:pt x="1472" y="161"/>
                    <a:pt x="1469" y="163"/>
                  </a:cubicBezTo>
                  <a:cubicBezTo>
                    <a:pt x="1470" y="169"/>
                    <a:pt x="1471" y="175"/>
                    <a:pt x="1471" y="182"/>
                  </a:cubicBezTo>
                  <a:cubicBezTo>
                    <a:pt x="1469" y="183"/>
                    <a:pt x="1469" y="185"/>
                    <a:pt x="1468" y="186"/>
                  </a:cubicBezTo>
                  <a:cubicBezTo>
                    <a:pt x="1465" y="188"/>
                    <a:pt x="1462" y="187"/>
                    <a:pt x="1458" y="189"/>
                  </a:cubicBezTo>
                  <a:cubicBezTo>
                    <a:pt x="1456" y="190"/>
                    <a:pt x="1453" y="193"/>
                    <a:pt x="1450" y="193"/>
                  </a:cubicBezTo>
                  <a:cubicBezTo>
                    <a:pt x="1432" y="200"/>
                    <a:pt x="1414" y="183"/>
                    <a:pt x="1410" y="171"/>
                  </a:cubicBezTo>
                  <a:cubicBezTo>
                    <a:pt x="1410" y="171"/>
                    <a:pt x="1410" y="171"/>
                    <a:pt x="1410" y="171"/>
                  </a:cubicBezTo>
                  <a:cubicBezTo>
                    <a:pt x="1416" y="171"/>
                    <a:pt x="1423" y="177"/>
                    <a:pt x="1428" y="179"/>
                  </a:cubicBezTo>
                  <a:cubicBezTo>
                    <a:pt x="1430" y="179"/>
                    <a:pt x="1433" y="179"/>
                    <a:pt x="1435" y="179"/>
                  </a:cubicBezTo>
                  <a:cubicBezTo>
                    <a:pt x="1449" y="179"/>
                    <a:pt x="1457" y="174"/>
                    <a:pt x="1463" y="165"/>
                  </a:cubicBezTo>
                  <a:cubicBezTo>
                    <a:pt x="1463" y="164"/>
                    <a:pt x="1463" y="163"/>
                    <a:pt x="1463" y="162"/>
                  </a:cubicBezTo>
                  <a:cubicBezTo>
                    <a:pt x="1462" y="162"/>
                    <a:pt x="1461" y="161"/>
                    <a:pt x="1460" y="161"/>
                  </a:cubicBezTo>
                  <a:cubicBezTo>
                    <a:pt x="1453" y="158"/>
                    <a:pt x="1440" y="165"/>
                    <a:pt x="1434" y="166"/>
                  </a:cubicBezTo>
                  <a:cubicBezTo>
                    <a:pt x="1428" y="167"/>
                    <a:pt x="1413" y="167"/>
                    <a:pt x="1408" y="164"/>
                  </a:cubicBezTo>
                  <a:cubicBezTo>
                    <a:pt x="1406" y="163"/>
                    <a:pt x="1405" y="161"/>
                    <a:pt x="1404" y="160"/>
                  </a:cubicBezTo>
                  <a:cubicBezTo>
                    <a:pt x="1404" y="159"/>
                    <a:pt x="1404" y="157"/>
                    <a:pt x="1404" y="156"/>
                  </a:cubicBezTo>
                  <a:cubicBezTo>
                    <a:pt x="1406" y="155"/>
                    <a:pt x="1407" y="154"/>
                    <a:pt x="1408" y="153"/>
                  </a:cubicBezTo>
                  <a:cubicBezTo>
                    <a:pt x="1418" y="153"/>
                    <a:pt x="1426" y="153"/>
                    <a:pt x="1436" y="153"/>
                  </a:cubicBezTo>
                  <a:cubicBezTo>
                    <a:pt x="1438" y="152"/>
                    <a:pt x="1442" y="149"/>
                    <a:pt x="1444" y="149"/>
                  </a:cubicBezTo>
                  <a:cubicBezTo>
                    <a:pt x="1448" y="147"/>
                    <a:pt x="1452" y="148"/>
                    <a:pt x="1455" y="147"/>
                  </a:cubicBezTo>
                  <a:cubicBezTo>
                    <a:pt x="1456" y="146"/>
                    <a:pt x="1456" y="146"/>
                    <a:pt x="1457" y="145"/>
                  </a:cubicBezTo>
                  <a:cubicBezTo>
                    <a:pt x="1456" y="143"/>
                    <a:pt x="1454" y="139"/>
                    <a:pt x="1456" y="136"/>
                  </a:cubicBezTo>
                  <a:cubicBezTo>
                    <a:pt x="1458" y="129"/>
                    <a:pt x="1460" y="125"/>
                    <a:pt x="1464" y="118"/>
                  </a:cubicBezTo>
                  <a:cubicBezTo>
                    <a:pt x="1463" y="117"/>
                    <a:pt x="1462" y="117"/>
                    <a:pt x="1461" y="117"/>
                  </a:cubicBezTo>
                  <a:cubicBezTo>
                    <a:pt x="1455" y="118"/>
                    <a:pt x="1451" y="121"/>
                    <a:pt x="1442" y="122"/>
                  </a:cubicBezTo>
                  <a:close/>
                  <a:moveTo>
                    <a:pt x="1272" y="127"/>
                  </a:moveTo>
                  <a:cubicBezTo>
                    <a:pt x="1272" y="125"/>
                    <a:pt x="1271" y="126"/>
                    <a:pt x="1272" y="125"/>
                  </a:cubicBezTo>
                  <a:cubicBezTo>
                    <a:pt x="1274" y="119"/>
                    <a:pt x="1285" y="115"/>
                    <a:pt x="1292" y="119"/>
                  </a:cubicBezTo>
                  <a:cubicBezTo>
                    <a:pt x="1301" y="125"/>
                    <a:pt x="1318" y="137"/>
                    <a:pt x="1316" y="154"/>
                  </a:cubicBezTo>
                  <a:cubicBezTo>
                    <a:pt x="1310" y="157"/>
                    <a:pt x="1309" y="164"/>
                    <a:pt x="1298" y="164"/>
                  </a:cubicBezTo>
                  <a:cubicBezTo>
                    <a:pt x="1298" y="161"/>
                    <a:pt x="1294" y="159"/>
                    <a:pt x="1293" y="157"/>
                  </a:cubicBezTo>
                  <a:cubicBezTo>
                    <a:pt x="1292" y="155"/>
                    <a:pt x="1292" y="152"/>
                    <a:pt x="1291" y="149"/>
                  </a:cubicBezTo>
                  <a:cubicBezTo>
                    <a:pt x="1288" y="143"/>
                    <a:pt x="1279" y="128"/>
                    <a:pt x="1272" y="127"/>
                  </a:cubicBezTo>
                  <a:close/>
                  <a:moveTo>
                    <a:pt x="1216" y="87"/>
                  </a:moveTo>
                  <a:cubicBezTo>
                    <a:pt x="1216" y="86"/>
                    <a:pt x="1217" y="85"/>
                    <a:pt x="1217" y="84"/>
                  </a:cubicBezTo>
                  <a:cubicBezTo>
                    <a:pt x="1222" y="85"/>
                    <a:pt x="1227" y="86"/>
                    <a:pt x="1232" y="87"/>
                  </a:cubicBezTo>
                  <a:cubicBezTo>
                    <a:pt x="1237" y="89"/>
                    <a:pt x="1256" y="82"/>
                    <a:pt x="1257" y="79"/>
                  </a:cubicBezTo>
                  <a:cubicBezTo>
                    <a:pt x="1260" y="74"/>
                    <a:pt x="1260" y="41"/>
                    <a:pt x="1257" y="36"/>
                  </a:cubicBezTo>
                  <a:cubicBezTo>
                    <a:pt x="1255" y="31"/>
                    <a:pt x="1252" y="30"/>
                    <a:pt x="1252" y="23"/>
                  </a:cubicBezTo>
                  <a:cubicBezTo>
                    <a:pt x="1256" y="21"/>
                    <a:pt x="1256" y="20"/>
                    <a:pt x="1264" y="20"/>
                  </a:cubicBezTo>
                  <a:cubicBezTo>
                    <a:pt x="1272" y="26"/>
                    <a:pt x="1273" y="39"/>
                    <a:pt x="1273" y="54"/>
                  </a:cubicBezTo>
                  <a:cubicBezTo>
                    <a:pt x="1273" y="59"/>
                    <a:pt x="1271" y="74"/>
                    <a:pt x="1272" y="74"/>
                  </a:cubicBezTo>
                  <a:cubicBezTo>
                    <a:pt x="1276" y="75"/>
                    <a:pt x="1290" y="70"/>
                    <a:pt x="1293" y="68"/>
                  </a:cubicBezTo>
                  <a:cubicBezTo>
                    <a:pt x="1293" y="63"/>
                    <a:pt x="1292" y="61"/>
                    <a:pt x="1288" y="58"/>
                  </a:cubicBezTo>
                  <a:cubicBezTo>
                    <a:pt x="1288" y="57"/>
                    <a:pt x="1288" y="55"/>
                    <a:pt x="1288" y="53"/>
                  </a:cubicBezTo>
                  <a:cubicBezTo>
                    <a:pt x="1289" y="53"/>
                    <a:pt x="1290" y="54"/>
                    <a:pt x="1290" y="54"/>
                  </a:cubicBezTo>
                  <a:cubicBezTo>
                    <a:pt x="1293" y="55"/>
                    <a:pt x="1295" y="59"/>
                    <a:pt x="1298" y="59"/>
                  </a:cubicBezTo>
                  <a:cubicBezTo>
                    <a:pt x="1306" y="62"/>
                    <a:pt x="1314" y="60"/>
                    <a:pt x="1321" y="63"/>
                  </a:cubicBezTo>
                  <a:cubicBezTo>
                    <a:pt x="1322" y="64"/>
                    <a:pt x="1322" y="63"/>
                    <a:pt x="1322" y="65"/>
                  </a:cubicBezTo>
                  <a:cubicBezTo>
                    <a:pt x="1322" y="67"/>
                    <a:pt x="1322" y="69"/>
                    <a:pt x="1322" y="71"/>
                  </a:cubicBezTo>
                  <a:cubicBezTo>
                    <a:pt x="1321" y="71"/>
                    <a:pt x="1320" y="74"/>
                    <a:pt x="1319" y="75"/>
                  </a:cubicBezTo>
                  <a:cubicBezTo>
                    <a:pt x="1317" y="76"/>
                    <a:pt x="1310" y="75"/>
                    <a:pt x="1308" y="76"/>
                  </a:cubicBezTo>
                  <a:cubicBezTo>
                    <a:pt x="1301" y="79"/>
                    <a:pt x="1273" y="90"/>
                    <a:pt x="1268" y="95"/>
                  </a:cubicBezTo>
                  <a:cubicBezTo>
                    <a:pt x="1264" y="99"/>
                    <a:pt x="1266" y="105"/>
                    <a:pt x="1264" y="110"/>
                  </a:cubicBezTo>
                  <a:cubicBezTo>
                    <a:pt x="1260" y="123"/>
                    <a:pt x="1250" y="153"/>
                    <a:pt x="1232" y="145"/>
                  </a:cubicBezTo>
                  <a:cubicBezTo>
                    <a:pt x="1230" y="145"/>
                    <a:pt x="1229" y="145"/>
                    <a:pt x="1228" y="145"/>
                  </a:cubicBezTo>
                  <a:cubicBezTo>
                    <a:pt x="1225" y="143"/>
                    <a:pt x="1223" y="141"/>
                    <a:pt x="1220" y="139"/>
                  </a:cubicBezTo>
                  <a:cubicBezTo>
                    <a:pt x="1220" y="138"/>
                    <a:pt x="1220" y="137"/>
                    <a:pt x="1220" y="135"/>
                  </a:cubicBezTo>
                  <a:cubicBezTo>
                    <a:pt x="1222" y="135"/>
                    <a:pt x="1225" y="131"/>
                    <a:pt x="1227" y="130"/>
                  </a:cubicBezTo>
                  <a:cubicBezTo>
                    <a:pt x="1232" y="128"/>
                    <a:pt x="1236" y="129"/>
                    <a:pt x="1240" y="127"/>
                  </a:cubicBezTo>
                  <a:cubicBezTo>
                    <a:pt x="1246" y="125"/>
                    <a:pt x="1256" y="107"/>
                    <a:pt x="1254" y="101"/>
                  </a:cubicBezTo>
                  <a:cubicBezTo>
                    <a:pt x="1246" y="100"/>
                    <a:pt x="1236" y="101"/>
                    <a:pt x="1228" y="101"/>
                  </a:cubicBezTo>
                  <a:cubicBezTo>
                    <a:pt x="1225" y="98"/>
                    <a:pt x="1222" y="96"/>
                    <a:pt x="1219" y="93"/>
                  </a:cubicBezTo>
                  <a:cubicBezTo>
                    <a:pt x="1217" y="91"/>
                    <a:pt x="1217" y="88"/>
                    <a:pt x="1216" y="87"/>
                  </a:cubicBezTo>
                  <a:close/>
                  <a:moveTo>
                    <a:pt x="1110" y="21"/>
                  </a:moveTo>
                  <a:cubicBezTo>
                    <a:pt x="1110" y="20"/>
                    <a:pt x="1110" y="19"/>
                    <a:pt x="1110" y="17"/>
                  </a:cubicBezTo>
                  <a:cubicBezTo>
                    <a:pt x="1110" y="17"/>
                    <a:pt x="1111" y="16"/>
                    <a:pt x="1112" y="16"/>
                  </a:cubicBezTo>
                  <a:cubicBezTo>
                    <a:pt x="1124" y="17"/>
                    <a:pt x="1148" y="19"/>
                    <a:pt x="1147" y="35"/>
                  </a:cubicBezTo>
                  <a:cubicBezTo>
                    <a:pt x="1142" y="43"/>
                    <a:pt x="1140" y="49"/>
                    <a:pt x="1128" y="45"/>
                  </a:cubicBezTo>
                  <a:cubicBezTo>
                    <a:pt x="1127" y="43"/>
                    <a:pt x="1126" y="41"/>
                    <a:pt x="1124" y="39"/>
                  </a:cubicBezTo>
                  <a:cubicBezTo>
                    <a:pt x="1123" y="38"/>
                    <a:pt x="1121" y="38"/>
                    <a:pt x="1119" y="37"/>
                  </a:cubicBezTo>
                  <a:cubicBezTo>
                    <a:pt x="1119" y="31"/>
                    <a:pt x="1113" y="23"/>
                    <a:pt x="1110" y="21"/>
                  </a:cubicBezTo>
                  <a:close/>
                  <a:moveTo>
                    <a:pt x="1055" y="126"/>
                  </a:moveTo>
                  <a:cubicBezTo>
                    <a:pt x="1058" y="127"/>
                    <a:pt x="1062" y="127"/>
                    <a:pt x="1064" y="125"/>
                  </a:cubicBezTo>
                  <a:cubicBezTo>
                    <a:pt x="1066" y="124"/>
                    <a:pt x="1068" y="125"/>
                    <a:pt x="1070" y="123"/>
                  </a:cubicBezTo>
                  <a:cubicBezTo>
                    <a:pt x="1074" y="119"/>
                    <a:pt x="1070" y="109"/>
                    <a:pt x="1066" y="107"/>
                  </a:cubicBezTo>
                  <a:cubicBezTo>
                    <a:pt x="1066" y="107"/>
                    <a:pt x="1064" y="107"/>
                    <a:pt x="1064" y="107"/>
                  </a:cubicBezTo>
                  <a:cubicBezTo>
                    <a:pt x="1056" y="125"/>
                    <a:pt x="1056" y="125"/>
                    <a:pt x="1056" y="125"/>
                  </a:cubicBezTo>
                  <a:cubicBezTo>
                    <a:pt x="1056" y="125"/>
                    <a:pt x="1056" y="126"/>
                    <a:pt x="1055" y="126"/>
                  </a:cubicBezTo>
                  <a:close/>
                  <a:moveTo>
                    <a:pt x="1021" y="158"/>
                  </a:moveTo>
                  <a:cubicBezTo>
                    <a:pt x="1021" y="153"/>
                    <a:pt x="1024" y="148"/>
                    <a:pt x="1024" y="143"/>
                  </a:cubicBezTo>
                  <a:cubicBezTo>
                    <a:pt x="1025" y="140"/>
                    <a:pt x="1023" y="136"/>
                    <a:pt x="1024" y="133"/>
                  </a:cubicBezTo>
                  <a:cubicBezTo>
                    <a:pt x="1031" y="132"/>
                    <a:pt x="1042" y="114"/>
                    <a:pt x="1048" y="108"/>
                  </a:cubicBezTo>
                  <a:cubicBezTo>
                    <a:pt x="1051" y="106"/>
                    <a:pt x="1056" y="103"/>
                    <a:pt x="1059" y="102"/>
                  </a:cubicBezTo>
                  <a:cubicBezTo>
                    <a:pt x="1060" y="102"/>
                    <a:pt x="1062" y="102"/>
                    <a:pt x="1063" y="103"/>
                  </a:cubicBezTo>
                  <a:cubicBezTo>
                    <a:pt x="1068" y="104"/>
                    <a:pt x="1072" y="102"/>
                    <a:pt x="1075" y="101"/>
                  </a:cubicBezTo>
                  <a:cubicBezTo>
                    <a:pt x="1075" y="99"/>
                    <a:pt x="1075" y="97"/>
                    <a:pt x="1074" y="95"/>
                  </a:cubicBezTo>
                  <a:cubicBezTo>
                    <a:pt x="1074" y="95"/>
                    <a:pt x="1072" y="92"/>
                    <a:pt x="1072" y="93"/>
                  </a:cubicBezTo>
                  <a:cubicBezTo>
                    <a:pt x="1069" y="93"/>
                    <a:pt x="1067" y="96"/>
                    <a:pt x="1065" y="97"/>
                  </a:cubicBezTo>
                  <a:cubicBezTo>
                    <a:pt x="1064" y="97"/>
                    <a:pt x="1062" y="97"/>
                    <a:pt x="1060" y="97"/>
                  </a:cubicBezTo>
                  <a:cubicBezTo>
                    <a:pt x="1051" y="97"/>
                    <a:pt x="1045" y="88"/>
                    <a:pt x="1047" y="79"/>
                  </a:cubicBezTo>
                  <a:cubicBezTo>
                    <a:pt x="1056" y="81"/>
                    <a:pt x="1069" y="81"/>
                    <a:pt x="1076" y="76"/>
                  </a:cubicBezTo>
                  <a:cubicBezTo>
                    <a:pt x="1078" y="64"/>
                    <a:pt x="1079" y="47"/>
                    <a:pt x="1083" y="37"/>
                  </a:cubicBezTo>
                  <a:cubicBezTo>
                    <a:pt x="1085" y="34"/>
                    <a:pt x="1081" y="25"/>
                    <a:pt x="1084" y="18"/>
                  </a:cubicBezTo>
                  <a:cubicBezTo>
                    <a:pt x="1085" y="18"/>
                    <a:pt x="1087" y="18"/>
                    <a:pt x="1089" y="18"/>
                  </a:cubicBezTo>
                  <a:cubicBezTo>
                    <a:pt x="1090" y="19"/>
                    <a:pt x="1091" y="21"/>
                    <a:pt x="1092" y="22"/>
                  </a:cubicBezTo>
                  <a:cubicBezTo>
                    <a:pt x="1092" y="24"/>
                    <a:pt x="1097" y="47"/>
                    <a:pt x="1096" y="49"/>
                  </a:cubicBezTo>
                  <a:cubicBezTo>
                    <a:pt x="1095" y="53"/>
                    <a:pt x="1090" y="67"/>
                    <a:pt x="1092" y="70"/>
                  </a:cubicBezTo>
                  <a:cubicBezTo>
                    <a:pt x="1092" y="71"/>
                    <a:pt x="1092" y="71"/>
                    <a:pt x="1093" y="71"/>
                  </a:cubicBezTo>
                  <a:cubicBezTo>
                    <a:pt x="1099" y="71"/>
                    <a:pt x="1107" y="67"/>
                    <a:pt x="1109" y="62"/>
                  </a:cubicBezTo>
                  <a:cubicBezTo>
                    <a:pt x="1110" y="58"/>
                    <a:pt x="1107" y="56"/>
                    <a:pt x="1108" y="54"/>
                  </a:cubicBezTo>
                  <a:cubicBezTo>
                    <a:pt x="1108" y="54"/>
                    <a:pt x="1109" y="54"/>
                    <a:pt x="1109" y="54"/>
                  </a:cubicBezTo>
                  <a:cubicBezTo>
                    <a:pt x="1113" y="56"/>
                    <a:pt x="1126" y="58"/>
                    <a:pt x="1132" y="59"/>
                  </a:cubicBezTo>
                  <a:cubicBezTo>
                    <a:pt x="1132" y="61"/>
                    <a:pt x="1132" y="63"/>
                    <a:pt x="1132" y="65"/>
                  </a:cubicBezTo>
                  <a:cubicBezTo>
                    <a:pt x="1131" y="65"/>
                    <a:pt x="1130" y="66"/>
                    <a:pt x="1130" y="66"/>
                  </a:cubicBezTo>
                  <a:cubicBezTo>
                    <a:pt x="1129" y="66"/>
                    <a:pt x="1129" y="65"/>
                    <a:pt x="1129" y="65"/>
                  </a:cubicBezTo>
                  <a:cubicBezTo>
                    <a:pt x="1120" y="68"/>
                    <a:pt x="1100" y="77"/>
                    <a:pt x="1098" y="84"/>
                  </a:cubicBezTo>
                  <a:cubicBezTo>
                    <a:pt x="1096" y="84"/>
                    <a:pt x="1093" y="83"/>
                    <a:pt x="1092" y="85"/>
                  </a:cubicBezTo>
                  <a:cubicBezTo>
                    <a:pt x="1085" y="89"/>
                    <a:pt x="1090" y="98"/>
                    <a:pt x="1088" y="106"/>
                  </a:cubicBezTo>
                  <a:cubicBezTo>
                    <a:pt x="1087" y="109"/>
                    <a:pt x="1086" y="112"/>
                    <a:pt x="1087" y="115"/>
                  </a:cubicBezTo>
                  <a:cubicBezTo>
                    <a:pt x="1088" y="115"/>
                    <a:pt x="1089" y="116"/>
                    <a:pt x="1090" y="116"/>
                  </a:cubicBezTo>
                  <a:cubicBezTo>
                    <a:pt x="1095" y="108"/>
                    <a:pt x="1106" y="105"/>
                    <a:pt x="1114" y="111"/>
                  </a:cubicBezTo>
                  <a:cubicBezTo>
                    <a:pt x="1122" y="117"/>
                    <a:pt x="1116" y="123"/>
                    <a:pt x="1119" y="131"/>
                  </a:cubicBezTo>
                  <a:cubicBezTo>
                    <a:pt x="1120" y="136"/>
                    <a:pt x="1126" y="139"/>
                    <a:pt x="1128" y="145"/>
                  </a:cubicBezTo>
                  <a:cubicBezTo>
                    <a:pt x="1128" y="145"/>
                    <a:pt x="1128" y="147"/>
                    <a:pt x="1129" y="146"/>
                  </a:cubicBezTo>
                  <a:cubicBezTo>
                    <a:pt x="1134" y="161"/>
                    <a:pt x="1113" y="161"/>
                    <a:pt x="1105" y="160"/>
                  </a:cubicBezTo>
                  <a:cubicBezTo>
                    <a:pt x="1104" y="158"/>
                    <a:pt x="1102" y="156"/>
                    <a:pt x="1101" y="154"/>
                  </a:cubicBezTo>
                  <a:cubicBezTo>
                    <a:pt x="1098" y="145"/>
                    <a:pt x="1098" y="133"/>
                    <a:pt x="1090" y="130"/>
                  </a:cubicBezTo>
                  <a:cubicBezTo>
                    <a:pt x="1076" y="139"/>
                    <a:pt x="1092" y="160"/>
                    <a:pt x="1085" y="177"/>
                  </a:cubicBezTo>
                  <a:cubicBezTo>
                    <a:pt x="1085" y="177"/>
                    <a:pt x="1085" y="177"/>
                    <a:pt x="1085" y="177"/>
                  </a:cubicBezTo>
                  <a:cubicBezTo>
                    <a:pt x="1083" y="175"/>
                    <a:pt x="1080" y="175"/>
                    <a:pt x="1079" y="173"/>
                  </a:cubicBezTo>
                  <a:cubicBezTo>
                    <a:pt x="1075" y="170"/>
                    <a:pt x="1072" y="163"/>
                    <a:pt x="1070" y="156"/>
                  </a:cubicBezTo>
                  <a:cubicBezTo>
                    <a:pt x="1068" y="149"/>
                    <a:pt x="1074" y="143"/>
                    <a:pt x="1072" y="139"/>
                  </a:cubicBezTo>
                  <a:cubicBezTo>
                    <a:pt x="1071" y="139"/>
                    <a:pt x="1071" y="138"/>
                    <a:pt x="1070" y="137"/>
                  </a:cubicBezTo>
                  <a:cubicBezTo>
                    <a:pt x="1065" y="137"/>
                    <a:pt x="1056" y="139"/>
                    <a:pt x="1054" y="144"/>
                  </a:cubicBezTo>
                  <a:cubicBezTo>
                    <a:pt x="1053" y="147"/>
                    <a:pt x="1054" y="149"/>
                    <a:pt x="1053" y="151"/>
                  </a:cubicBezTo>
                  <a:cubicBezTo>
                    <a:pt x="1050" y="156"/>
                    <a:pt x="1042" y="170"/>
                    <a:pt x="1038" y="172"/>
                  </a:cubicBezTo>
                  <a:cubicBezTo>
                    <a:pt x="1034" y="173"/>
                    <a:pt x="1030" y="171"/>
                    <a:pt x="1027" y="169"/>
                  </a:cubicBezTo>
                  <a:cubicBezTo>
                    <a:pt x="1028" y="163"/>
                    <a:pt x="1024" y="158"/>
                    <a:pt x="1021" y="158"/>
                  </a:cubicBezTo>
                  <a:close/>
                  <a:moveTo>
                    <a:pt x="913" y="65"/>
                  </a:moveTo>
                  <a:cubicBezTo>
                    <a:pt x="914" y="65"/>
                    <a:pt x="913" y="65"/>
                    <a:pt x="915" y="65"/>
                  </a:cubicBezTo>
                  <a:cubicBezTo>
                    <a:pt x="919" y="64"/>
                    <a:pt x="929" y="61"/>
                    <a:pt x="931" y="58"/>
                  </a:cubicBezTo>
                  <a:cubicBezTo>
                    <a:pt x="931" y="57"/>
                    <a:pt x="931" y="55"/>
                    <a:pt x="931" y="54"/>
                  </a:cubicBezTo>
                  <a:cubicBezTo>
                    <a:pt x="929" y="49"/>
                    <a:pt x="924" y="45"/>
                    <a:pt x="920" y="43"/>
                  </a:cubicBezTo>
                  <a:cubicBezTo>
                    <a:pt x="920" y="43"/>
                    <a:pt x="920" y="43"/>
                    <a:pt x="919" y="43"/>
                  </a:cubicBezTo>
                  <a:cubicBezTo>
                    <a:pt x="917" y="47"/>
                    <a:pt x="913" y="58"/>
                    <a:pt x="913" y="65"/>
                  </a:cubicBezTo>
                  <a:close/>
                  <a:moveTo>
                    <a:pt x="862" y="136"/>
                  </a:moveTo>
                  <a:cubicBezTo>
                    <a:pt x="863" y="139"/>
                    <a:pt x="864" y="143"/>
                    <a:pt x="865" y="147"/>
                  </a:cubicBezTo>
                  <a:cubicBezTo>
                    <a:pt x="870" y="155"/>
                    <a:pt x="887" y="161"/>
                    <a:pt x="898" y="154"/>
                  </a:cubicBezTo>
                  <a:cubicBezTo>
                    <a:pt x="900" y="149"/>
                    <a:pt x="886" y="129"/>
                    <a:pt x="882" y="126"/>
                  </a:cubicBezTo>
                  <a:cubicBezTo>
                    <a:pt x="886" y="126"/>
                    <a:pt x="890" y="126"/>
                    <a:pt x="894" y="126"/>
                  </a:cubicBezTo>
                  <a:cubicBezTo>
                    <a:pt x="896" y="127"/>
                    <a:pt x="913" y="133"/>
                    <a:pt x="914" y="132"/>
                  </a:cubicBezTo>
                  <a:cubicBezTo>
                    <a:pt x="918" y="129"/>
                    <a:pt x="918" y="106"/>
                    <a:pt x="916" y="105"/>
                  </a:cubicBezTo>
                  <a:cubicBezTo>
                    <a:pt x="914" y="104"/>
                    <a:pt x="913" y="104"/>
                    <a:pt x="912" y="104"/>
                  </a:cubicBezTo>
                  <a:cubicBezTo>
                    <a:pt x="910" y="107"/>
                    <a:pt x="907" y="113"/>
                    <a:pt x="904" y="116"/>
                  </a:cubicBezTo>
                  <a:cubicBezTo>
                    <a:pt x="903" y="116"/>
                    <a:pt x="902" y="116"/>
                    <a:pt x="902" y="116"/>
                  </a:cubicBezTo>
                  <a:cubicBezTo>
                    <a:pt x="900" y="112"/>
                    <a:pt x="897" y="108"/>
                    <a:pt x="895" y="103"/>
                  </a:cubicBezTo>
                  <a:cubicBezTo>
                    <a:pt x="893" y="99"/>
                    <a:pt x="896" y="91"/>
                    <a:pt x="894" y="87"/>
                  </a:cubicBezTo>
                  <a:cubicBezTo>
                    <a:pt x="881" y="85"/>
                    <a:pt x="881" y="95"/>
                    <a:pt x="876" y="101"/>
                  </a:cubicBezTo>
                  <a:cubicBezTo>
                    <a:pt x="869" y="111"/>
                    <a:pt x="862" y="119"/>
                    <a:pt x="862" y="136"/>
                  </a:cubicBezTo>
                  <a:close/>
                  <a:moveTo>
                    <a:pt x="801" y="141"/>
                  </a:moveTo>
                  <a:cubicBezTo>
                    <a:pt x="801" y="139"/>
                    <a:pt x="801" y="137"/>
                    <a:pt x="801" y="134"/>
                  </a:cubicBezTo>
                  <a:cubicBezTo>
                    <a:pt x="804" y="132"/>
                    <a:pt x="806" y="128"/>
                    <a:pt x="810" y="126"/>
                  </a:cubicBezTo>
                  <a:cubicBezTo>
                    <a:pt x="808" y="123"/>
                    <a:pt x="808" y="120"/>
                    <a:pt x="808" y="116"/>
                  </a:cubicBezTo>
                  <a:cubicBezTo>
                    <a:pt x="811" y="116"/>
                    <a:pt x="820" y="118"/>
                    <a:pt x="825" y="116"/>
                  </a:cubicBezTo>
                  <a:cubicBezTo>
                    <a:pt x="830" y="115"/>
                    <a:pt x="851" y="107"/>
                    <a:pt x="854" y="104"/>
                  </a:cubicBezTo>
                  <a:cubicBezTo>
                    <a:pt x="856" y="100"/>
                    <a:pt x="854" y="87"/>
                    <a:pt x="856" y="83"/>
                  </a:cubicBezTo>
                  <a:cubicBezTo>
                    <a:pt x="857" y="81"/>
                    <a:pt x="863" y="72"/>
                    <a:pt x="861" y="69"/>
                  </a:cubicBezTo>
                  <a:cubicBezTo>
                    <a:pt x="856" y="62"/>
                    <a:pt x="835" y="75"/>
                    <a:pt x="835" y="59"/>
                  </a:cubicBezTo>
                  <a:cubicBezTo>
                    <a:pt x="836" y="59"/>
                    <a:pt x="836" y="59"/>
                    <a:pt x="837" y="58"/>
                  </a:cubicBezTo>
                  <a:cubicBezTo>
                    <a:pt x="840" y="58"/>
                    <a:pt x="843" y="59"/>
                    <a:pt x="845" y="60"/>
                  </a:cubicBezTo>
                  <a:cubicBezTo>
                    <a:pt x="850" y="57"/>
                    <a:pt x="865" y="52"/>
                    <a:pt x="868" y="47"/>
                  </a:cubicBezTo>
                  <a:cubicBezTo>
                    <a:pt x="873" y="39"/>
                    <a:pt x="871" y="30"/>
                    <a:pt x="878" y="23"/>
                  </a:cubicBezTo>
                  <a:cubicBezTo>
                    <a:pt x="884" y="23"/>
                    <a:pt x="888" y="24"/>
                    <a:pt x="893" y="26"/>
                  </a:cubicBezTo>
                  <a:cubicBezTo>
                    <a:pt x="890" y="36"/>
                    <a:pt x="882" y="41"/>
                    <a:pt x="878" y="49"/>
                  </a:cubicBezTo>
                  <a:cubicBezTo>
                    <a:pt x="875" y="56"/>
                    <a:pt x="874" y="68"/>
                    <a:pt x="873" y="74"/>
                  </a:cubicBezTo>
                  <a:cubicBezTo>
                    <a:pt x="873" y="76"/>
                    <a:pt x="873" y="78"/>
                    <a:pt x="873" y="80"/>
                  </a:cubicBezTo>
                  <a:cubicBezTo>
                    <a:pt x="872" y="80"/>
                    <a:pt x="870" y="88"/>
                    <a:pt x="870" y="90"/>
                  </a:cubicBezTo>
                  <a:cubicBezTo>
                    <a:pt x="871" y="90"/>
                    <a:pt x="871" y="91"/>
                    <a:pt x="871" y="91"/>
                  </a:cubicBezTo>
                  <a:cubicBezTo>
                    <a:pt x="872" y="91"/>
                    <a:pt x="872" y="90"/>
                    <a:pt x="873" y="90"/>
                  </a:cubicBezTo>
                  <a:cubicBezTo>
                    <a:pt x="873" y="90"/>
                    <a:pt x="873" y="90"/>
                    <a:pt x="874" y="90"/>
                  </a:cubicBezTo>
                  <a:cubicBezTo>
                    <a:pt x="875" y="89"/>
                    <a:pt x="877" y="87"/>
                    <a:pt x="877" y="85"/>
                  </a:cubicBezTo>
                  <a:cubicBezTo>
                    <a:pt x="877" y="84"/>
                    <a:pt x="877" y="83"/>
                    <a:pt x="877" y="82"/>
                  </a:cubicBezTo>
                  <a:cubicBezTo>
                    <a:pt x="878" y="80"/>
                    <a:pt x="880" y="79"/>
                    <a:pt x="881" y="77"/>
                  </a:cubicBezTo>
                  <a:cubicBezTo>
                    <a:pt x="887" y="77"/>
                    <a:pt x="895" y="75"/>
                    <a:pt x="897" y="72"/>
                  </a:cubicBezTo>
                  <a:cubicBezTo>
                    <a:pt x="899" y="67"/>
                    <a:pt x="897" y="58"/>
                    <a:pt x="899" y="55"/>
                  </a:cubicBezTo>
                  <a:cubicBezTo>
                    <a:pt x="901" y="51"/>
                    <a:pt x="904" y="42"/>
                    <a:pt x="905" y="38"/>
                  </a:cubicBezTo>
                  <a:cubicBezTo>
                    <a:pt x="907" y="29"/>
                    <a:pt x="898" y="22"/>
                    <a:pt x="903" y="17"/>
                  </a:cubicBezTo>
                  <a:cubicBezTo>
                    <a:pt x="907" y="13"/>
                    <a:pt x="915" y="19"/>
                    <a:pt x="917" y="21"/>
                  </a:cubicBezTo>
                  <a:cubicBezTo>
                    <a:pt x="921" y="25"/>
                    <a:pt x="916" y="31"/>
                    <a:pt x="918" y="36"/>
                  </a:cubicBezTo>
                  <a:cubicBezTo>
                    <a:pt x="920" y="41"/>
                    <a:pt x="930" y="45"/>
                    <a:pt x="934" y="47"/>
                  </a:cubicBezTo>
                  <a:cubicBezTo>
                    <a:pt x="938" y="48"/>
                    <a:pt x="943" y="48"/>
                    <a:pt x="948" y="49"/>
                  </a:cubicBezTo>
                  <a:cubicBezTo>
                    <a:pt x="948" y="49"/>
                    <a:pt x="949" y="50"/>
                    <a:pt x="949" y="50"/>
                  </a:cubicBezTo>
                  <a:cubicBezTo>
                    <a:pt x="949" y="51"/>
                    <a:pt x="948" y="53"/>
                    <a:pt x="948" y="54"/>
                  </a:cubicBezTo>
                  <a:cubicBezTo>
                    <a:pt x="945" y="60"/>
                    <a:pt x="935" y="64"/>
                    <a:pt x="930" y="67"/>
                  </a:cubicBezTo>
                  <a:cubicBezTo>
                    <a:pt x="926" y="70"/>
                    <a:pt x="924" y="75"/>
                    <a:pt x="921" y="77"/>
                  </a:cubicBezTo>
                  <a:cubicBezTo>
                    <a:pt x="916" y="80"/>
                    <a:pt x="910" y="79"/>
                    <a:pt x="908" y="83"/>
                  </a:cubicBezTo>
                  <a:cubicBezTo>
                    <a:pt x="908" y="85"/>
                    <a:pt x="907" y="85"/>
                    <a:pt x="907" y="87"/>
                  </a:cubicBezTo>
                  <a:cubicBezTo>
                    <a:pt x="905" y="86"/>
                    <a:pt x="906" y="90"/>
                    <a:pt x="906" y="91"/>
                  </a:cubicBezTo>
                  <a:cubicBezTo>
                    <a:pt x="910" y="93"/>
                    <a:pt x="924" y="95"/>
                    <a:pt x="926" y="99"/>
                  </a:cubicBezTo>
                  <a:cubicBezTo>
                    <a:pt x="930" y="105"/>
                    <a:pt x="930" y="119"/>
                    <a:pt x="928" y="129"/>
                  </a:cubicBezTo>
                  <a:cubicBezTo>
                    <a:pt x="927" y="131"/>
                    <a:pt x="926" y="134"/>
                    <a:pt x="927" y="138"/>
                  </a:cubicBezTo>
                  <a:cubicBezTo>
                    <a:pt x="944" y="144"/>
                    <a:pt x="968" y="157"/>
                    <a:pt x="946" y="175"/>
                  </a:cubicBezTo>
                  <a:cubicBezTo>
                    <a:pt x="930" y="175"/>
                    <a:pt x="930" y="166"/>
                    <a:pt x="917" y="161"/>
                  </a:cubicBezTo>
                  <a:cubicBezTo>
                    <a:pt x="915" y="161"/>
                    <a:pt x="906" y="165"/>
                    <a:pt x="905" y="165"/>
                  </a:cubicBezTo>
                  <a:cubicBezTo>
                    <a:pt x="903" y="165"/>
                    <a:pt x="901" y="165"/>
                    <a:pt x="899" y="165"/>
                  </a:cubicBezTo>
                  <a:cubicBezTo>
                    <a:pt x="892" y="168"/>
                    <a:pt x="882" y="170"/>
                    <a:pt x="874" y="168"/>
                  </a:cubicBezTo>
                  <a:cubicBezTo>
                    <a:pt x="872" y="163"/>
                    <a:pt x="867" y="157"/>
                    <a:pt x="863" y="153"/>
                  </a:cubicBezTo>
                  <a:cubicBezTo>
                    <a:pt x="863" y="153"/>
                    <a:pt x="863" y="153"/>
                    <a:pt x="863" y="153"/>
                  </a:cubicBezTo>
                  <a:cubicBezTo>
                    <a:pt x="862" y="154"/>
                    <a:pt x="862" y="154"/>
                    <a:pt x="862" y="154"/>
                  </a:cubicBezTo>
                  <a:cubicBezTo>
                    <a:pt x="862" y="162"/>
                    <a:pt x="869" y="172"/>
                    <a:pt x="864" y="179"/>
                  </a:cubicBezTo>
                  <a:cubicBezTo>
                    <a:pt x="863" y="179"/>
                    <a:pt x="861" y="179"/>
                    <a:pt x="859" y="178"/>
                  </a:cubicBezTo>
                  <a:cubicBezTo>
                    <a:pt x="855" y="176"/>
                    <a:pt x="854" y="171"/>
                    <a:pt x="851" y="167"/>
                  </a:cubicBezTo>
                  <a:cubicBezTo>
                    <a:pt x="850" y="165"/>
                    <a:pt x="850" y="163"/>
                    <a:pt x="849" y="161"/>
                  </a:cubicBezTo>
                  <a:cubicBezTo>
                    <a:pt x="846" y="159"/>
                    <a:pt x="844" y="156"/>
                    <a:pt x="841" y="153"/>
                  </a:cubicBezTo>
                  <a:cubicBezTo>
                    <a:pt x="839" y="151"/>
                    <a:pt x="840" y="146"/>
                    <a:pt x="837" y="144"/>
                  </a:cubicBezTo>
                  <a:cubicBezTo>
                    <a:pt x="834" y="141"/>
                    <a:pt x="817" y="153"/>
                    <a:pt x="809" y="149"/>
                  </a:cubicBezTo>
                  <a:cubicBezTo>
                    <a:pt x="806" y="147"/>
                    <a:pt x="803" y="144"/>
                    <a:pt x="801" y="141"/>
                  </a:cubicBezTo>
                  <a:close/>
                  <a:moveTo>
                    <a:pt x="704" y="44"/>
                  </a:moveTo>
                  <a:cubicBezTo>
                    <a:pt x="705" y="43"/>
                    <a:pt x="706" y="43"/>
                    <a:pt x="707" y="42"/>
                  </a:cubicBezTo>
                  <a:cubicBezTo>
                    <a:pt x="707" y="41"/>
                    <a:pt x="707" y="41"/>
                    <a:pt x="706" y="40"/>
                  </a:cubicBezTo>
                  <a:cubicBezTo>
                    <a:pt x="706" y="40"/>
                    <a:pt x="706" y="40"/>
                    <a:pt x="706" y="40"/>
                  </a:cubicBezTo>
                  <a:cubicBezTo>
                    <a:pt x="706" y="40"/>
                    <a:pt x="706" y="40"/>
                    <a:pt x="705" y="40"/>
                  </a:cubicBezTo>
                  <a:cubicBezTo>
                    <a:pt x="705" y="41"/>
                    <a:pt x="705" y="43"/>
                    <a:pt x="704" y="44"/>
                  </a:cubicBezTo>
                  <a:close/>
                  <a:moveTo>
                    <a:pt x="702" y="45"/>
                  </a:moveTo>
                  <a:cubicBezTo>
                    <a:pt x="702" y="46"/>
                    <a:pt x="703" y="46"/>
                    <a:pt x="703" y="46"/>
                  </a:cubicBezTo>
                  <a:cubicBezTo>
                    <a:pt x="704" y="46"/>
                    <a:pt x="704" y="46"/>
                    <a:pt x="704" y="45"/>
                  </a:cubicBezTo>
                  <a:cubicBezTo>
                    <a:pt x="704" y="45"/>
                    <a:pt x="704" y="45"/>
                    <a:pt x="704" y="45"/>
                  </a:cubicBezTo>
                  <a:cubicBezTo>
                    <a:pt x="704" y="45"/>
                    <a:pt x="704" y="44"/>
                    <a:pt x="704" y="44"/>
                  </a:cubicBezTo>
                  <a:cubicBezTo>
                    <a:pt x="704" y="44"/>
                    <a:pt x="703" y="43"/>
                    <a:pt x="703" y="43"/>
                  </a:cubicBezTo>
                  <a:cubicBezTo>
                    <a:pt x="703" y="43"/>
                    <a:pt x="703" y="44"/>
                    <a:pt x="702" y="44"/>
                  </a:cubicBezTo>
                  <a:cubicBezTo>
                    <a:pt x="702" y="45"/>
                    <a:pt x="702" y="45"/>
                    <a:pt x="702" y="45"/>
                  </a:cubicBezTo>
                  <a:close/>
                  <a:moveTo>
                    <a:pt x="637" y="47"/>
                  </a:moveTo>
                  <a:cubicBezTo>
                    <a:pt x="637" y="41"/>
                    <a:pt x="637" y="35"/>
                    <a:pt x="639" y="30"/>
                  </a:cubicBezTo>
                  <a:cubicBezTo>
                    <a:pt x="639" y="27"/>
                    <a:pt x="639" y="25"/>
                    <a:pt x="638" y="23"/>
                  </a:cubicBezTo>
                  <a:cubicBezTo>
                    <a:pt x="640" y="23"/>
                    <a:pt x="647" y="21"/>
                    <a:pt x="647" y="21"/>
                  </a:cubicBezTo>
                  <a:cubicBezTo>
                    <a:pt x="652" y="29"/>
                    <a:pt x="651" y="39"/>
                    <a:pt x="658" y="45"/>
                  </a:cubicBezTo>
                  <a:cubicBezTo>
                    <a:pt x="658" y="48"/>
                    <a:pt x="658" y="51"/>
                    <a:pt x="658" y="55"/>
                  </a:cubicBezTo>
                  <a:cubicBezTo>
                    <a:pt x="656" y="55"/>
                    <a:pt x="654" y="58"/>
                    <a:pt x="653" y="59"/>
                  </a:cubicBezTo>
                  <a:cubicBezTo>
                    <a:pt x="643" y="59"/>
                    <a:pt x="640" y="53"/>
                    <a:pt x="637" y="47"/>
                  </a:cubicBezTo>
                  <a:close/>
                  <a:moveTo>
                    <a:pt x="621" y="118"/>
                  </a:moveTo>
                  <a:cubicBezTo>
                    <a:pt x="621" y="113"/>
                    <a:pt x="621" y="109"/>
                    <a:pt x="621" y="105"/>
                  </a:cubicBezTo>
                  <a:cubicBezTo>
                    <a:pt x="628" y="104"/>
                    <a:pt x="632" y="97"/>
                    <a:pt x="636" y="92"/>
                  </a:cubicBezTo>
                  <a:cubicBezTo>
                    <a:pt x="640" y="85"/>
                    <a:pt x="652" y="76"/>
                    <a:pt x="660" y="71"/>
                  </a:cubicBezTo>
                  <a:cubicBezTo>
                    <a:pt x="663" y="70"/>
                    <a:pt x="678" y="62"/>
                    <a:pt x="677" y="61"/>
                  </a:cubicBezTo>
                  <a:cubicBezTo>
                    <a:pt x="680" y="60"/>
                    <a:pt x="693" y="54"/>
                    <a:pt x="694" y="51"/>
                  </a:cubicBezTo>
                  <a:cubicBezTo>
                    <a:pt x="694" y="50"/>
                    <a:pt x="694" y="50"/>
                    <a:pt x="694" y="50"/>
                  </a:cubicBezTo>
                  <a:cubicBezTo>
                    <a:pt x="692" y="49"/>
                    <a:pt x="681" y="45"/>
                    <a:pt x="680" y="44"/>
                  </a:cubicBezTo>
                  <a:cubicBezTo>
                    <a:pt x="678" y="43"/>
                    <a:pt x="676" y="39"/>
                    <a:pt x="675" y="39"/>
                  </a:cubicBezTo>
                  <a:cubicBezTo>
                    <a:pt x="675" y="38"/>
                    <a:pt x="675" y="37"/>
                    <a:pt x="675" y="37"/>
                  </a:cubicBezTo>
                  <a:cubicBezTo>
                    <a:pt x="684" y="39"/>
                    <a:pt x="702" y="36"/>
                    <a:pt x="707" y="33"/>
                  </a:cubicBezTo>
                  <a:cubicBezTo>
                    <a:pt x="709" y="31"/>
                    <a:pt x="712" y="28"/>
                    <a:pt x="716" y="27"/>
                  </a:cubicBezTo>
                  <a:cubicBezTo>
                    <a:pt x="721" y="26"/>
                    <a:pt x="736" y="34"/>
                    <a:pt x="739" y="36"/>
                  </a:cubicBezTo>
                  <a:cubicBezTo>
                    <a:pt x="739" y="38"/>
                    <a:pt x="738" y="39"/>
                    <a:pt x="738" y="41"/>
                  </a:cubicBezTo>
                  <a:cubicBezTo>
                    <a:pt x="736" y="42"/>
                    <a:pt x="734" y="44"/>
                    <a:pt x="732" y="45"/>
                  </a:cubicBezTo>
                  <a:cubicBezTo>
                    <a:pt x="731" y="45"/>
                    <a:pt x="730" y="45"/>
                    <a:pt x="730" y="45"/>
                  </a:cubicBezTo>
                  <a:cubicBezTo>
                    <a:pt x="724" y="47"/>
                    <a:pt x="709" y="51"/>
                    <a:pt x="705" y="55"/>
                  </a:cubicBezTo>
                  <a:cubicBezTo>
                    <a:pt x="706" y="56"/>
                    <a:pt x="706" y="57"/>
                    <a:pt x="706" y="58"/>
                  </a:cubicBezTo>
                  <a:cubicBezTo>
                    <a:pt x="708" y="59"/>
                    <a:pt x="710" y="60"/>
                    <a:pt x="712" y="61"/>
                  </a:cubicBezTo>
                  <a:cubicBezTo>
                    <a:pt x="713" y="61"/>
                    <a:pt x="715" y="61"/>
                    <a:pt x="717" y="61"/>
                  </a:cubicBezTo>
                  <a:cubicBezTo>
                    <a:pt x="724" y="65"/>
                    <a:pt x="744" y="92"/>
                    <a:pt x="730" y="103"/>
                  </a:cubicBezTo>
                  <a:cubicBezTo>
                    <a:pt x="728" y="104"/>
                    <a:pt x="716" y="108"/>
                    <a:pt x="717" y="108"/>
                  </a:cubicBezTo>
                  <a:cubicBezTo>
                    <a:pt x="711" y="111"/>
                    <a:pt x="705" y="106"/>
                    <a:pt x="702" y="111"/>
                  </a:cubicBezTo>
                  <a:cubicBezTo>
                    <a:pt x="702" y="114"/>
                    <a:pt x="702" y="117"/>
                    <a:pt x="702" y="120"/>
                  </a:cubicBezTo>
                  <a:cubicBezTo>
                    <a:pt x="699" y="125"/>
                    <a:pt x="694" y="130"/>
                    <a:pt x="690" y="134"/>
                  </a:cubicBezTo>
                  <a:cubicBezTo>
                    <a:pt x="690" y="136"/>
                    <a:pt x="690" y="137"/>
                    <a:pt x="691" y="137"/>
                  </a:cubicBezTo>
                  <a:cubicBezTo>
                    <a:pt x="692" y="139"/>
                    <a:pt x="695" y="139"/>
                    <a:pt x="697" y="139"/>
                  </a:cubicBezTo>
                  <a:cubicBezTo>
                    <a:pt x="698" y="138"/>
                    <a:pt x="699" y="137"/>
                    <a:pt x="700" y="134"/>
                  </a:cubicBezTo>
                  <a:cubicBezTo>
                    <a:pt x="711" y="134"/>
                    <a:pt x="716" y="138"/>
                    <a:pt x="726" y="140"/>
                  </a:cubicBezTo>
                  <a:cubicBezTo>
                    <a:pt x="727" y="143"/>
                    <a:pt x="730" y="149"/>
                    <a:pt x="729" y="151"/>
                  </a:cubicBezTo>
                  <a:cubicBezTo>
                    <a:pt x="728" y="152"/>
                    <a:pt x="727" y="154"/>
                    <a:pt x="725" y="155"/>
                  </a:cubicBezTo>
                  <a:cubicBezTo>
                    <a:pt x="716" y="158"/>
                    <a:pt x="712" y="149"/>
                    <a:pt x="705" y="150"/>
                  </a:cubicBezTo>
                  <a:cubicBezTo>
                    <a:pt x="704" y="149"/>
                    <a:pt x="700" y="153"/>
                    <a:pt x="699" y="155"/>
                  </a:cubicBezTo>
                  <a:cubicBezTo>
                    <a:pt x="698" y="157"/>
                    <a:pt x="700" y="159"/>
                    <a:pt x="700" y="160"/>
                  </a:cubicBezTo>
                  <a:cubicBezTo>
                    <a:pt x="700" y="162"/>
                    <a:pt x="700" y="164"/>
                    <a:pt x="700" y="166"/>
                  </a:cubicBezTo>
                  <a:cubicBezTo>
                    <a:pt x="702" y="174"/>
                    <a:pt x="698" y="180"/>
                    <a:pt x="692" y="183"/>
                  </a:cubicBezTo>
                  <a:cubicBezTo>
                    <a:pt x="685" y="187"/>
                    <a:pt x="666" y="181"/>
                    <a:pt x="662" y="179"/>
                  </a:cubicBezTo>
                  <a:cubicBezTo>
                    <a:pt x="662" y="177"/>
                    <a:pt x="653" y="173"/>
                    <a:pt x="651" y="173"/>
                  </a:cubicBezTo>
                  <a:cubicBezTo>
                    <a:pt x="651" y="172"/>
                    <a:pt x="652" y="172"/>
                    <a:pt x="652" y="172"/>
                  </a:cubicBezTo>
                  <a:cubicBezTo>
                    <a:pt x="660" y="170"/>
                    <a:pt x="676" y="168"/>
                    <a:pt x="683" y="163"/>
                  </a:cubicBezTo>
                  <a:cubicBezTo>
                    <a:pt x="685" y="162"/>
                    <a:pt x="692" y="157"/>
                    <a:pt x="689" y="155"/>
                  </a:cubicBezTo>
                  <a:cubicBezTo>
                    <a:pt x="685" y="154"/>
                    <a:pt x="675" y="155"/>
                    <a:pt x="672" y="157"/>
                  </a:cubicBezTo>
                  <a:cubicBezTo>
                    <a:pt x="668" y="159"/>
                    <a:pt x="653" y="154"/>
                    <a:pt x="652" y="153"/>
                  </a:cubicBezTo>
                  <a:cubicBezTo>
                    <a:pt x="650" y="152"/>
                    <a:pt x="650" y="151"/>
                    <a:pt x="649" y="149"/>
                  </a:cubicBezTo>
                  <a:cubicBezTo>
                    <a:pt x="649" y="148"/>
                    <a:pt x="649" y="148"/>
                    <a:pt x="650" y="147"/>
                  </a:cubicBezTo>
                  <a:cubicBezTo>
                    <a:pt x="660" y="147"/>
                    <a:pt x="674" y="146"/>
                    <a:pt x="684" y="144"/>
                  </a:cubicBezTo>
                  <a:cubicBezTo>
                    <a:pt x="685" y="143"/>
                    <a:pt x="685" y="142"/>
                    <a:pt x="686" y="141"/>
                  </a:cubicBezTo>
                  <a:cubicBezTo>
                    <a:pt x="686" y="141"/>
                    <a:pt x="686" y="141"/>
                    <a:pt x="686" y="140"/>
                  </a:cubicBezTo>
                  <a:cubicBezTo>
                    <a:pt x="684" y="139"/>
                    <a:pt x="684" y="138"/>
                    <a:pt x="682" y="137"/>
                  </a:cubicBezTo>
                  <a:cubicBezTo>
                    <a:pt x="682" y="133"/>
                    <a:pt x="681" y="129"/>
                    <a:pt x="683" y="125"/>
                  </a:cubicBezTo>
                  <a:cubicBezTo>
                    <a:pt x="685" y="122"/>
                    <a:pt x="691" y="115"/>
                    <a:pt x="690" y="111"/>
                  </a:cubicBezTo>
                  <a:cubicBezTo>
                    <a:pt x="690" y="109"/>
                    <a:pt x="689" y="109"/>
                    <a:pt x="688" y="109"/>
                  </a:cubicBezTo>
                  <a:cubicBezTo>
                    <a:pt x="680" y="105"/>
                    <a:pt x="670" y="123"/>
                    <a:pt x="665" y="118"/>
                  </a:cubicBezTo>
                  <a:cubicBezTo>
                    <a:pt x="666" y="112"/>
                    <a:pt x="667" y="106"/>
                    <a:pt x="670" y="102"/>
                  </a:cubicBezTo>
                  <a:cubicBezTo>
                    <a:pt x="675" y="96"/>
                    <a:pt x="690" y="97"/>
                    <a:pt x="695" y="102"/>
                  </a:cubicBezTo>
                  <a:cubicBezTo>
                    <a:pt x="701" y="102"/>
                    <a:pt x="703" y="100"/>
                    <a:pt x="707" y="98"/>
                  </a:cubicBezTo>
                  <a:cubicBezTo>
                    <a:pt x="711" y="95"/>
                    <a:pt x="717" y="94"/>
                    <a:pt x="720" y="90"/>
                  </a:cubicBezTo>
                  <a:cubicBezTo>
                    <a:pt x="720" y="89"/>
                    <a:pt x="720" y="88"/>
                    <a:pt x="720" y="89"/>
                  </a:cubicBezTo>
                  <a:cubicBezTo>
                    <a:pt x="726" y="78"/>
                    <a:pt x="710" y="68"/>
                    <a:pt x="705" y="66"/>
                  </a:cubicBezTo>
                  <a:cubicBezTo>
                    <a:pt x="694" y="63"/>
                    <a:pt x="681" y="76"/>
                    <a:pt x="678" y="81"/>
                  </a:cubicBezTo>
                  <a:cubicBezTo>
                    <a:pt x="670" y="91"/>
                    <a:pt x="657" y="97"/>
                    <a:pt x="649" y="107"/>
                  </a:cubicBezTo>
                  <a:cubicBezTo>
                    <a:pt x="645" y="112"/>
                    <a:pt x="646" y="118"/>
                    <a:pt x="644" y="123"/>
                  </a:cubicBezTo>
                  <a:cubicBezTo>
                    <a:pt x="643" y="127"/>
                    <a:pt x="640" y="131"/>
                    <a:pt x="639" y="133"/>
                  </a:cubicBezTo>
                  <a:cubicBezTo>
                    <a:pt x="632" y="134"/>
                    <a:pt x="625" y="130"/>
                    <a:pt x="623" y="125"/>
                  </a:cubicBezTo>
                  <a:cubicBezTo>
                    <a:pt x="621" y="123"/>
                    <a:pt x="623" y="120"/>
                    <a:pt x="621" y="118"/>
                  </a:cubicBezTo>
                  <a:close/>
                  <a:moveTo>
                    <a:pt x="537" y="94"/>
                  </a:moveTo>
                  <a:cubicBezTo>
                    <a:pt x="538" y="94"/>
                    <a:pt x="540" y="93"/>
                    <a:pt x="540" y="92"/>
                  </a:cubicBezTo>
                  <a:cubicBezTo>
                    <a:pt x="541" y="91"/>
                    <a:pt x="540" y="90"/>
                    <a:pt x="540" y="89"/>
                  </a:cubicBezTo>
                  <a:cubicBezTo>
                    <a:pt x="539" y="90"/>
                    <a:pt x="539" y="90"/>
                    <a:pt x="539" y="90"/>
                  </a:cubicBezTo>
                  <a:cubicBezTo>
                    <a:pt x="538" y="91"/>
                    <a:pt x="538" y="93"/>
                    <a:pt x="537" y="94"/>
                  </a:cubicBezTo>
                  <a:close/>
                  <a:moveTo>
                    <a:pt x="503" y="79"/>
                  </a:moveTo>
                  <a:cubicBezTo>
                    <a:pt x="504" y="80"/>
                    <a:pt x="505" y="81"/>
                    <a:pt x="507" y="79"/>
                  </a:cubicBezTo>
                  <a:cubicBezTo>
                    <a:pt x="507" y="77"/>
                    <a:pt x="508" y="77"/>
                    <a:pt x="508" y="75"/>
                  </a:cubicBezTo>
                  <a:cubicBezTo>
                    <a:pt x="508" y="75"/>
                    <a:pt x="507" y="75"/>
                    <a:pt x="507" y="74"/>
                  </a:cubicBezTo>
                  <a:cubicBezTo>
                    <a:pt x="506" y="75"/>
                    <a:pt x="505" y="75"/>
                    <a:pt x="504" y="75"/>
                  </a:cubicBezTo>
                  <a:cubicBezTo>
                    <a:pt x="504" y="77"/>
                    <a:pt x="504" y="77"/>
                    <a:pt x="503" y="79"/>
                  </a:cubicBezTo>
                  <a:close/>
                  <a:moveTo>
                    <a:pt x="491" y="115"/>
                  </a:moveTo>
                  <a:cubicBezTo>
                    <a:pt x="496" y="117"/>
                    <a:pt x="504" y="111"/>
                    <a:pt x="507" y="108"/>
                  </a:cubicBezTo>
                  <a:cubicBezTo>
                    <a:pt x="506" y="107"/>
                    <a:pt x="506" y="105"/>
                    <a:pt x="506" y="104"/>
                  </a:cubicBezTo>
                  <a:cubicBezTo>
                    <a:pt x="505" y="104"/>
                    <a:pt x="505" y="103"/>
                    <a:pt x="504" y="103"/>
                  </a:cubicBezTo>
                  <a:cubicBezTo>
                    <a:pt x="501" y="105"/>
                    <a:pt x="494" y="109"/>
                    <a:pt x="491" y="113"/>
                  </a:cubicBezTo>
                  <a:cubicBezTo>
                    <a:pt x="491" y="113"/>
                    <a:pt x="491" y="114"/>
                    <a:pt x="491" y="115"/>
                  </a:cubicBezTo>
                  <a:close/>
                  <a:moveTo>
                    <a:pt x="460" y="78"/>
                  </a:moveTo>
                  <a:cubicBezTo>
                    <a:pt x="461" y="79"/>
                    <a:pt x="462" y="79"/>
                    <a:pt x="463" y="79"/>
                  </a:cubicBezTo>
                  <a:cubicBezTo>
                    <a:pt x="466" y="77"/>
                    <a:pt x="468" y="75"/>
                    <a:pt x="470" y="73"/>
                  </a:cubicBezTo>
                  <a:cubicBezTo>
                    <a:pt x="470" y="71"/>
                    <a:pt x="470" y="71"/>
                    <a:pt x="470" y="69"/>
                  </a:cubicBezTo>
                  <a:cubicBezTo>
                    <a:pt x="468" y="69"/>
                    <a:pt x="467" y="70"/>
                    <a:pt x="466" y="70"/>
                  </a:cubicBezTo>
                  <a:cubicBezTo>
                    <a:pt x="464" y="71"/>
                    <a:pt x="461" y="74"/>
                    <a:pt x="460" y="78"/>
                  </a:cubicBezTo>
                  <a:close/>
                  <a:moveTo>
                    <a:pt x="453" y="106"/>
                  </a:moveTo>
                  <a:cubicBezTo>
                    <a:pt x="454" y="106"/>
                    <a:pt x="454" y="106"/>
                    <a:pt x="455" y="106"/>
                  </a:cubicBezTo>
                  <a:cubicBezTo>
                    <a:pt x="457" y="103"/>
                    <a:pt x="473" y="90"/>
                    <a:pt x="469" y="87"/>
                  </a:cubicBezTo>
                  <a:cubicBezTo>
                    <a:pt x="458" y="82"/>
                    <a:pt x="453" y="96"/>
                    <a:pt x="453" y="106"/>
                  </a:cubicBezTo>
                  <a:close/>
                  <a:moveTo>
                    <a:pt x="438" y="93"/>
                  </a:moveTo>
                  <a:cubicBezTo>
                    <a:pt x="439" y="93"/>
                    <a:pt x="440" y="94"/>
                    <a:pt x="440" y="95"/>
                  </a:cubicBezTo>
                  <a:cubicBezTo>
                    <a:pt x="442" y="95"/>
                    <a:pt x="443" y="95"/>
                    <a:pt x="444" y="95"/>
                  </a:cubicBezTo>
                  <a:cubicBezTo>
                    <a:pt x="445" y="94"/>
                    <a:pt x="446" y="93"/>
                    <a:pt x="446" y="92"/>
                  </a:cubicBezTo>
                  <a:cubicBezTo>
                    <a:pt x="445" y="91"/>
                    <a:pt x="444" y="91"/>
                    <a:pt x="444" y="90"/>
                  </a:cubicBezTo>
                  <a:cubicBezTo>
                    <a:pt x="444" y="91"/>
                    <a:pt x="439" y="91"/>
                    <a:pt x="438" y="92"/>
                  </a:cubicBezTo>
                  <a:cubicBezTo>
                    <a:pt x="438" y="92"/>
                    <a:pt x="438" y="92"/>
                    <a:pt x="438" y="93"/>
                  </a:cubicBezTo>
                  <a:close/>
                  <a:moveTo>
                    <a:pt x="425" y="130"/>
                  </a:moveTo>
                  <a:cubicBezTo>
                    <a:pt x="429" y="129"/>
                    <a:pt x="448" y="117"/>
                    <a:pt x="439" y="112"/>
                  </a:cubicBezTo>
                  <a:cubicBezTo>
                    <a:pt x="438" y="112"/>
                    <a:pt x="438" y="112"/>
                    <a:pt x="437" y="112"/>
                  </a:cubicBezTo>
                  <a:cubicBezTo>
                    <a:pt x="435" y="119"/>
                    <a:pt x="428" y="123"/>
                    <a:pt x="425" y="130"/>
                  </a:cubicBezTo>
                  <a:close/>
                  <a:moveTo>
                    <a:pt x="398" y="150"/>
                  </a:moveTo>
                  <a:cubicBezTo>
                    <a:pt x="398" y="144"/>
                    <a:pt x="399" y="138"/>
                    <a:pt x="399" y="133"/>
                  </a:cubicBezTo>
                  <a:cubicBezTo>
                    <a:pt x="403" y="131"/>
                    <a:pt x="426" y="102"/>
                    <a:pt x="429" y="97"/>
                  </a:cubicBezTo>
                  <a:cubicBezTo>
                    <a:pt x="428" y="96"/>
                    <a:pt x="428" y="96"/>
                    <a:pt x="426" y="96"/>
                  </a:cubicBezTo>
                  <a:cubicBezTo>
                    <a:pt x="424" y="97"/>
                    <a:pt x="405" y="104"/>
                    <a:pt x="401" y="101"/>
                  </a:cubicBezTo>
                  <a:cubicBezTo>
                    <a:pt x="400" y="100"/>
                    <a:pt x="400" y="100"/>
                    <a:pt x="400" y="100"/>
                  </a:cubicBezTo>
                  <a:cubicBezTo>
                    <a:pt x="400" y="86"/>
                    <a:pt x="411" y="79"/>
                    <a:pt x="418" y="74"/>
                  </a:cubicBezTo>
                  <a:cubicBezTo>
                    <a:pt x="424" y="70"/>
                    <a:pt x="428" y="65"/>
                    <a:pt x="432" y="60"/>
                  </a:cubicBezTo>
                  <a:cubicBezTo>
                    <a:pt x="437" y="54"/>
                    <a:pt x="450" y="45"/>
                    <a:pt x="453" y="38"/>
                  </a:cubicBezTo>
                  <a:cubicBezTo>
                    <a:pt x="454" y="34"/>
                    <a:pt x="454" y="29"/>
                    <a:pt x="454" y="25"/>
                  </a:cubicBezTo>
                  <a:cubicBezTo>
                    <a:pt x="462" y="22"/>
                    <a:pt x="468" y="24"/>
                    <a:pt x="473" y="28"/>
                  </a:cubicBezTo>
                  <a:cubicBezTo>
                    <a:pt x="468" y="46"/>
                    <a:pt x="437" y="68"/>
                    <a:pt x="423" y="81"/>
                  </a:cubicBezTo>
                  <a:cubicBezTo>
                    <a:pt x="420" y="84"/>
                    <a:pt x="416" y="86"/>
                    <a:pt x="413" y="89"/>
                  </a:cubicBezTo>
                  <a:cubicBezTo>
                    <a:pt x="413" y="90"/>
                    <a:pt x="413" y="90"/>
                    <a:pt x="414" y="90"/>
                  </a:cubicBezTo>
                  <a:cubicBezTo>
                    <a:pt x="419" y="90"/>
                    <a:pt x="426" y="88"/>
                    <a:pt x="430" y="86"/>
                  </a:cubicBezTo>
                  <a:cubicBezTo>
                    <a:pt x="436" y="85"/>
                    <a:pt x="441" y="85"/>
                    <a:pt x="447" y="84"/>
                  </a:cubicBezTo>
                  <a:cubicBezTo>
                    <a:pt x="451" y="81"/>
                    <a:pt x="451" y="77"/>
                    <a:pt x="453" y="73"/>
                  </a:cubicBezTo>
                  <a:cubicBezTo>
                    <a:pt x="457" y="67"/>
                    <a:pt x="460" y="60"/>
                    <a:pt x="466" y="55"/>
                  </a:cubicBezTo>
                  <a:cubicBezTo>
                    <a:pt x="469" y="55"/>
                    <a:pt x="472" y="55"/>
                    <a:pt x="474" y="55"/>
                  </a:cubicBezTo>
                  <a:cubicBezTo>
                    <a:pt x="475" y="57"/>
                    <a:pt x="477" y="58"/>
                    <a:pt x="478" y="59"/>
                  </a:cubicBezTo>
                  <a:cubicBezTo>
                    <a:pt x="481" y="63"/>
                    <a:pt x="483" y="67"/>
                    <a:pt x="485" y="71"/>
                  </a:cubicBezTo>
                  <a:cubicBezTo>
                    <a:pt x="488" y="69"/>
                    <a:pt x="495" y="62"/>
                    <a:pt x="492" y="57"/>
                  </a:cubicBezTo>
                  <a:cubicBezTo>
                    <a:pt x="491" y="54"/>
                    <a:pt x="488" y="53"/>
                    <a:pt x="490" y="49"/>
                  </a:cubicBezTo>
                  <a:cubicBezTo>
                    <a:pt x="490" y="46"/>
                    <a:pt x="498" y="42"/>
                    <a:pt x="502" y="43"/>
                  </a:cubicBezTo>
                  <a:cubicBezTo>
                    <a:pt x="502" y="47"/>
                    <a:pt x="506" y="51"/>
                    <a:pt x="508" y="53"/>
                  </a:cubicBezTo>
                  <a:cubicBezTo>
                    <a:pt x="515" y="55"/>
                    <a:pt x="513" y="47"/>
                    <a:pt x="514" y="43"/>
                  </a:cubicBezTo>
                  <a:cubicBezTo>
                    <a:pt x="517" y="34"/>
                    <a:pt x="512" y="13"/>
                    <a:pt x="524" y="13"/>
                  </a:cubicBezTo>
                  <a:cubicBezTo>
                    <a:pt x="525" y="15"/>
                    <a:pt x="530" y="19"/>
                    <a:pt x="532" y="21"/>
                  </a:cubicBezTo>
                  <a:cubicBezTo>
                    <a:pt x="532" y="21"/>
                    <a:pt x="532" y="21"/>
                    <a:pt x="533" y="21"/>
                  </a:cubicBezTo>
                  <a:cubicBezTo>
                    <a:pt x="535" y="25"/>
                    <a:pt x="536" y="27"/>
                    <a:pt x="539" y="30"/>
                  </a:cubicBezTo>
                  <a:cubicBezTo>
                    <a:pt x="541" y="34"/>
                    <a:pt x="544" y="42"/>
                    <a:pt x="545" y="47"/>
                  </a:cubicBezTo>
                  <a:cubicBezTo>
                    <a:pt x="546" y="51"/>
                    <a:pt x="542" y="54"/>
                    <a:pt x="543" y="59"/>
                  </a:cubicBezTo>
                  <a:cubicBezTo>
                    <a:pt x="546" y="65"/>
                    <a:pt x="553" y="69"/>
                    <a:pt x="556" y="75"/>
                  </a:cubicBezTo>
                  <a:cubicBezTo>
                    <a:pt x="558" y="79"/>
                    <a:pt x="558" y="83"/>
                    <a:pt x="560" y="85"/>
                  </a:cubicBezTo>
                  <a:cubicBezTo>
                    <a:pt x="564" y="89"/>
                    <a:pt x="570" y="91"/>
                    <a:pt x="574" y="95"/>
                  </a:cubicBezTo>
                  <a:cubicBezTo>
                    <a:pt x="574" y="97"/>
                    <a:pt x="574" y="98"/>
                    <a:pt x="574" y="99"/>
                  </a:cubicBezTo>
                  <a:cubicBezTo>
                    <a:pt x="572" y="100"/>
                    <a:pt x="570" y="102"/>
                    <a:pt x="568" y="103"/>
                  </a:cubicBezTo>
                  <a:cubicBezTo>
                    <a:pt x="565" y="105"/>
                    <a:pt x="561" y="104"/>
                    <a:pt x="559" y="105"/>
                  </a:cubicBezTo>
                  <a:cubicBezTo>
                    <a:pt x="552" y="106"/>
                    <a:pt x="543" y="109"/>
                    <a:pt x="539" y="114"/>
                  </a:cubicBezTo>
                  <a:cubicBezTo>
                    <a:pt x="536" y="117"/>
                    <a:pt x="536" y="135"/>
                    <a:pt x="535" y="141"/>
                  </a:cubicBezTo>
                  <a:cubicBezTo>
                    <a:pt x="535" y="143"/>
                    <a:pt x="534" y="145"/>
                    <a:pt x="534" y="148"/>
                  </a:cubicBezTo>
                  <a:cubicBezTo>
                    <a:pt x="532" y="152"/>
                    <a:pt x="531" y="158"/>
                    <a:pt x="530" y="163"/>
                  </a:cubicBezTo>
                  <a:cubicBezTo>
                    <a:pt x="530" y="164"/>
                    <a:pt x="530" y="165"/>
                    <a:pt x="530" y="166"/>
                  </a:cubicBezTo>
                  <a:cubicBezTo>
                    <a:pt x="526" y="174"/>
                    <a:pt x="524" y="181"/>
                    <a:pt x="520" y="187"/>
                  </a:cubicBezTo>
                  <a:cubicBezTo>
                    <a:pt x="520" y="190"/>
                    <a:pt x="520" y="193"/>
                    <a:pt x="520" y="195"/>
                  </a:cubicBezTo>
                  <a:cubicBezTo>
                    <a:pt x="519" y="195"/>
                    <a:pt x="519" y="195"/>
                    <a:pt x="519" y="195"/>
                  </a:cubicBezTo>
                  <a:cubicBezTo>
                    <a:pt x="518" y="193"/>
                    <a:pt x="515" y="191"/>
                    <a:pt x="514" y="189"/>
                  </a:cubicBezTo>
                  <a:cubicBezTo>
                    <a:pt x="511" y="185"/>
                    <a:pt x="511" y="181"/>
                    <a:pt x="509" y="177"/>
                  </a:cubicBezTo>
                  <a:cubicBezTo>
                    <a:pt x="509" y="175"/>
                    <a:pt x="509" y="173"/>
                    <a:pt x="509" y="171"/>
                  </a:cubicBezTo>
                  <a:cubicBezTo>
                    <a:pt x="507" y="163"/>
                    <a:pt x="509" y="147"/>
                    <a:pt x="508" y="135"/>
                  </a:cubicBezTo>
                  <a:cubicBezTo>
                    <a:pt x="507" y="135"/>
                    <a:pt x="506" y="135"/>
                    <a:pt x="507" y="134"/>
                  </a:cubicBezTo>
                  <a:cubicBezTo>
                    <a:pt x="497" y="136"/>
                    <a:pt x="489" y="139"/>
                    <a:pt x="481" y="142"/>
                  </a:cubicBezTo>
                  <a:cubicBezTo>
                    <a:pt x="476" y="142"/>
                    <a:pt x="472" y="143"/>
                    <a:pt x="467" y="143"/>
                  </a:cubicBezTo>
                  <a:cubicBezTo>
                    <a:pt x="462" y="138"/>
                    <a:pt x="463" y="125"/>
                    <a:pt x="465" y="119"/>
                  </a:cubicBezTo>
                  <a:cubicBezTo>
                    <a:pt x="470" y="117"/>
                    <a:pt x="476" y="112"/>
                    <a:pt x="478" y="108"/>
                  </a:cubicBezTo>
                  <a:cubicBezTo>
                    <a:pt x="478" y="107"/>
                    <a:pt x="478" y="105"/>
                    <a:pt x="478" y="104"/>
                  </a:cubicBezTo>
                  <a:cubicBezTo>
                    <a:pt x="484" y="97"/>
                    <a:pt x="492" y="90"/>
                    <a:pt x="488" y="77"/>
                  </a:cubicBezTo>
                  <a:cubicBezTo>
                    <a:pt x="488" y="77"/>
                    <a:pt x="488" y="77"/>
                    <a:pt x="487" y="77"/>
                  </a:cubicBezTo>
                  <a:cubicBezTo>
                    <a:pt x="473" y="87"/>
                    <a:pt x="476" y="96"/>
                    <a:pt x="467" y="109"/>
                  </a:cubicBezTo>
                  <a:cubicBezTo>
                    <a:pt x="461" y="117"/>
                    <a:pt x="456" y="117"/>
                    <a:pt x="452" y="129"/>
                  </a:cubicBezTo>
                  <a:cubicBezTo>
                    <a:pt x="448" y="140"/>
                    <a:pt x="457" y="156"/>
                    <a:pt x="457" y="165"/>
                  </a:cubicBezTo>
                  <a:cubicBezTo>
                    <a:pt x="455" y="165"/>
                    <a:pt x="455" y="167"/>
                    <a:pt x="454" y="167"/>
                  </a:cubicBezTo>
                  <a:cubicBezTo>
                    <a:pt x="452" y="167"/>
                    <a:pt x="452" y="167"/>
                    <a:pt x="450" y="167"/>
                  </a:cubicBezTo>
                  <a:cubicBezTo>
                    <a:pt x="447" y="163"/>
                    <a:pt x="444" y="159"/>
                    <a:pt x="442" y="153"/>
                  </a:cubicBezTo>
                  <a:cubicBezTo>
                    <a:pt x="440" y="149"/>
                    <a:pt x="441" y="145"/>
                    <a:pt x="439" y="141"/>
                  </a:cubicBezTo>
                  <a:cubicBezTo>
                    <a:pt x="438" y="141"/>
                    <a:pt x="438" y="141"/>
                    <a:pt x="437" y="141"/>
                  </a:cubicBezTo>
                  <a:cubicBezTo>
                    <a:pt x="431" y="151"/>
                    <a:pt x="418" y="157"/>
                    <a:pt x="402" y="157"/>
                  </a:cubicBezTo>
                  <a:cubicBezTo>
                    <a:pt x="402" y="156"/>
                    <a:pt x="400" y="155"/>
                    <a:pt x="400" y="155"/>
                  </a:cubicBezTo>
                  <a:cubicBezTo>
                    <a:pt x="398" y="153"/>
                    <a:pt x="398" y="151"/>
                    <a:pt x="398" y="150"/>
                  </a:cubicBezTo>
                  <a:close/>
                  <a:moveTo>
                    <a:pt x="278" y="104"/>
                  </a:moveTo>
                  <a:cubicBezTo>
                    <a:pt x="279" y="106"/>
                    <a:pt x="280" y="109"/>
                    <a:pt x="281" y="111"/>
                  </a:cubicBezTo>
                  <a:cubicBezTo>
                    <a:pt x="282" y="111"/>
                    <a:pt x="282" y="111"/>
                    <a:pt x="282" y="111"/>
                  </a:cubicBezTo>
                  <a:cubicBezTo>
                    <a:pt x="283" y="108"/>
                    <a:pt x="286" y="101"/>
                    <a:pt x="283" y="99"/>
                  </a:cubicBezTo>
                  <a:cubicBezTo>
                    <a:pt x="283" y="99"/>
                    <a:pt x="282" y="99"/>
                    <a:pt x="282" y="98"/>
                  </a:cubicBezTo>
                  <a:cubicBezTo>
                    <a:pt x="281" y="98"/>
                    <a:pt x="280" y="98"/>
                    <a:pt x="279" y="99"/>
                  </a:cubicBezTo>
                  <a:cubicBezTo>
                    <a:pt x="279" y="102"/>
                    <a:pt x="278" y="101"/>
                    <a:pt x="278" y="104"/>
                  </a:cubicBezTo>
                  <a:close/>
                  <a:moveTo>
                    <a:pt x="257" y="97"/>
                  </a:moveTo>
                  <a:cubicBezTo>
                    <a:pt x="257" y="97"/>
                    <a:pt x="257" y="98"/>
                    <a:pt x="257" y="99"/>
                  </a:cubicBezTo>
                  <a:cubicBezTo>
                    <a:pt x="258" y="99"/>
                    <a:pt x="258" y="99"/>
                    <a:pt x="258" y="99"/>
                  </a:cubicBezTo>
                  <a:cubicBezTo>
                    <a:pt x="258" y="99"/>
                    <a:pt x="259" y="99"/>
                    <a:pt x="259" y="99"/>
                  </a:cubicBezTo>
                  <a:cubicBezTo>
                    <a:pt x="260" y="98"/>
                    <a:pt x="260" y="97"/>
                    <a:pt x="261" y="97"/>
                  </a:cubicBezTo>
                  <a:cubicBezTo>
                    <a:pt x="261" y="95"/>
                    <a:pt x="261" y="95"/>
                    <a:pt x="260" y="93"/>
                  </a:cubicBezTo>
                  <a:cubicBezTo>
                    <a:pt x="260" y="93"/>
                    <a:pt x="260" y="93"/>
                    <a:pt x="260" y="93"/>
                  </a:cubicBezTo>
                  <a:cubicBezTo>
                    <a:pt x="259" y="93"/>
                    <a:pt x="259" y="93"/>
                    <a:pt x="259" y="93"/>
                  </a:cubicBezTo>
                  <a:cubicBezTo>
                    <a:pt x="258" y="94"/>
                    <a:pt x="258" y="95"/>
                    <a:pt x="257" y="97"/>
                  </a:cubicBezTo>
                  <a:close/>
                  <a:moveTo>
                    <a:pt x="236" y="104"/>
                  </a:moveTo>
                  <a:cubicBezTo>
                    <a:pt x="236" y="105"/>
                    <a:pt x="237" y="105"/>
                    <a:pt x="238" y="105"/>
                  </a:cubicBezTo>
                  <a:cubicBezTo>
                    <a:pt x="241" y="104"/>
                    <a:pt x="242" y="102"/>
                    <a:pt x="245" y="100"/>
                  </a:cubicBezTo>
                  <a:cubicBezTo>
                    <a:pt x="245" y="99"/>
                    <a:pt x="245" y="98"/>
                    <a:pt x="245" y="97"/>
                  </a:cubicBezTo>
                  <a:cubicBezTo>
                    <a:pt x="244" y="97"/>
                    <a:pt x="244" y="97"/>
                    <a:pt x="244" y="97"/>
                  </a:cubicBezTo>
                  <a:cubicBezTo>
                    <a:pt x="244" y="97"/>
                    <a:pt x="243" y="97"/>
                    <a:pt x="242" y="97"/>
                  </a:cubicBezTo>
                  <a:cubicBezTo>
                    <a:pt x="240" y="99"/>
                    <a:pt x="238" y="101"/>
                    <a:pt x="236" y="104"/>
                  </a:cubicBezTo>
                  <a:close/>
                  <a:moveTo>
                    <a:pt x="216" y="151"/>
                  </a:moveTo>
                  <a:cubicBezTo>
                    <a:pt x="217" y="152"/>
                    <a:pt x="225" y="157"/>
                    <a:pt x="226" y="158"/>
                  </a:cubicBezTo>
                  <a:cubicBezTo>
                    <a:pt x="230" y="159"/>
                    <a:pt x="253" y="155"/>
                    <a:pt x="254" y="154"/>
                  </a:cubicBezTo>
                  <a:cubicBezTo>
                    <a:pt x="254" y="153"/>
                    <a:pt x="253" y="151"/>
                    <a:pt x="252" y="149"/>
                  </a:cubicBezTo>
                  <a:cubicBezTo>
                    <a:pt x="253" y="149"/>
                    <a:pt x="253" y="149"/>
                    <a:pt x="253" y="149"/>
                  </a:cubicBezTo>
                  <a:cubicBezTo>
                    <a:pt x="259" y="147"/>
                    <a:pt x="266" y="162"/>
                    <a:pt x="274" y="147"/>
                  </a:cubicBezTo>
                  <a:cubicBezTo>
                    <a:pt x="280" y="149"/>
                    <a:pt x="289" y="157"/>
                    <a:pt x="296" y="153"/>
                  </a:cubicBezTo>
                  <a:cubicBezTo>
                    <a:pt x="309" y="147"/>
                    <a:pt x="312" y="126"/>
                    <a:pt x="312" y="104"/>
                  </a:cubicBezTo>
                  <a:cubicBezTo>
                    <a:pt x="312" y="97"/>
                    <a:pt x="313" y="86"/>
                    <a:pt x="310" y="81"/>
                  </a:cubicBezTo>
                  <a:cubicBezTo>
                    <a:pt x="310" y="78"/>
                    <a:pt x="310" y="75"/>
                    <a:pt x="310" y="73"/>
                  </a:cubicBezTo>
                  <a:cubicBezTo>
                    <a:pt x="310" y="67"/>
                    <a:pt x="310" y="56"/>
                    <a:pt x="308" y="51"/>
                  </a:cubicBezTo>
                  <a:cubicBezTo>
                    <a:pt x="308" y="49"/>
                    <a:pt x="307" y="45"/>
                    <a:pt x="307" y="43"/>
                  </a:cubicBezTo>
                  <a:cubicBezTo>
                    <a:pt x="305" y="35"/>
                    <a:pt x="304" y="27"/>
                    <a:pt x="301" y="21"/>
                  </a:cubicBezTo>
                  <a:cubicBezTo>
                    <a:pt x="270" y="17"/>
                    <a:pt x="248" y="27"/>
                    <a:pt x="235" y="46"/>
                  </a:cubicBezTo>
                  <a:cubicBezTo>
                    <a:pt x="232" y="50"/>
                    <a:pt x="222" y="63"/>
                    <a:pt x="225" y="70"/>
                  </a:cubicBezTo>
                  <a:cubicBezTo>
                    <a:pt x="233" y="70"/>
                    <a:pt x="243" y="58"/>
                    <a:pt x="249" y="54"/>
                  </a:cubicBezTo>
                  <a:cubicBezTo>
                    <a:pt x="250" y="54"/>
                    <a:pt x="254" y="53"/>
                    <a:pt x="254" y="53"/>
                  </a:cubicBezTo>
                  <a:cubicBezTo>
                    <a:pt x="280" y="51"/>
                    <a:pt x="264" y="71"/>
                    <a:pt x="264" y="83"/>
                  </a:cubicBezTo>
                  <a:cubicBezTo>
                    <a:pt x="268" y="85"/>
                    <a:pt x="278" y="95"/>
                    <a:pt x="284" y="92"/>
                  </a:cubicBezTo>
                  <a:cubicBezTo>
                    <a:pt x="284" y="91"/>
                    <a:pt x="285" y="90"/>
                    <a:pt x="286" y="90"/>
                  </a:cubicBezTo>
                  <a:cubicBezTo>
                    <a:pt x="293" y="90"/>
                    <a:pt x="311" y="103"/>
                    <a:pt x="302" y="112"/>
                  </a:cubicBezTo>
                  <a:cubicBezTo>
                    <a:pt x="299" y="115"/>
                    <a:pt x="294" y="117"/>
                    <a:pt x="290" y="120"/>
                  </a:cubicBezTo>
                  <a:cubicBezTo>
                    <a:pt x="285" y="123"/>
                    <a:pt x="280" y="129"/>
                    <a:pt x="274" y="133"/>
                  </a:cubicBezTo>
                  <a:cubicBezTo>
                    <a:pt x="274" y="133"/>
                    <a:pt x="272" y="133"/>
                    <a:pt x="273" y="134"/>
                  </a:cubicBezTo>
                  <a:cubicBezTo>
                    <a:pt x="268" y="137"/>
                    <a:pt x="260" y="139"/>
                    <a:pt x="254" y="143"/>
                  </a:cubicBezTo>
                  <a:cubicBezTo>
                    <a:pt x="251" y="145"/>
                    <a:pt x="243" y="143"/>
                    <a:pt x="240" y="143"/>
                  </a:cubicBezTo>
                  <a:cubicBezTo>
                    <a:pt x="238" y="140"/>
                    <a:pt x="232" y="133"/>
                    <a:pt x="236" y="127"/>
                  </a:cubicBezTo>
                  <a:cubicBezTo>
                    <a:pt x="237" y="124"/>
                    <a:pt x="242" y="120"/>
                    <a:pt x="244" y="119"/>
                  </a:cubicBezTo>
                  <a:cubicBezTo>
                    <a:pt x="244" y="116"/>
                    <a:pt x="243" y="116"/>
                    <a:pt x="241" y="116"/>
                  </a:cubicBezTo>
                  <a:cubicBezTo>
                    <a:pt x="238" y="121"/>
                    <a:pt x="227" y="110"/>
                    <a:pt x="226" y="108"/>
                  </a:cubicBezTo>
                  <a:cubicBezTo>
                    <a:pt x="226" y="105"/>
                    <a:pt x="226" y="102"/>
                    <a:pt x="226" y="99"/>
                  </a:cubicBezTo>
                  <a:cubicBezTo>
                    <a:pt x="229" y="98"/>
                    <a:pt x="231" y="95"/>
                    <a:pt x="234" y="93"/>
                  </a:cubicBezTo>
                  <a:cubicBezTo>
                    <a:pt x="242" y="89"/>
                    <a:pt x="256" y="87"/>
                    <a:pt x="252" y="74"/>
                  </a:cubicBezTo>
                  <a:cubicBezTo>
                    <a:pt x="252" y="74"/>
                    <a:pt x="251" y="74"/>
                    <a:pt x="250" y="74"/>
                  </a:cubicBezTo>
                  <a:cubicBezTo>
                    <a:pt x="246" y="78"/>
                    <a:pt x="227" y="77"/>
                    <a:pt x="223" y="83"/>
                  </a:cubicBezTo>
                  <a:cubicBezTo>
                    <a:pt x="220" y="86"/>
                    <a:pt x="223" y="93"/>
                    <a:pt x="221" y="97"/>
                  </a:cubicBezTo>
                  <a:cubicBezTo>
                    <a:pt x="219" y="97"/>
                    <a:pt x="220" y="103"/>
                    <a:pt x="218" y="105"/>
                  </a:cubicBezTo>
                  <a:cubicBezTo>
                    <a:pt x="214" y="114"/>
                    <a:pt x="219" y="132"/>
                    <a:pt x="217" y="141"/>
                  </a:cubicBezTo>
                  <a:cubicBezTo>
                    <a:pt x="217" y="144"/>
                    <a:pt x="216" y="149"/>
                    <a:pt x="216" y="151"/>
                  </a:cubicBezTo>
                  <a:close/>
                  <a:moveTo>
                    <a:pt x="197" y="154"/>
                  </a:moveTo>
                  <a:cubicBezTo>
                    <a:pt x="197" y="141"/>
                    <a:pt x="202" y="127"/>
                    <a:pt x="205" y="115"/>
                  </a:cubicBezTo>
                  <a:cubicBezTo>
                    <a:pt x="205" y="113"/>
                    <a:pt x="205" y="110"/>
                    <a:pt x="205" y="107"/>
                  </a:cubicBezTo>
                  <a:cubicBezTo>
                    <a:pt x="205" y="93"/>
                    <a:pt x="199" y="79"/>
                    <a:pt x="201" y="66"/>
                  </a:cubicBezTo>
                  <a:cubicBezTo>
                    <a:pt x="205" y="39"/>
                    <a:pt x="229" y="25"/>
                    <a:pt x="252" y="17"/>
                  </a:cubicBezTo>
                  <a:cubicBezTo>
                    <a:pt x="261" y="15"/>
                    <a:pt x="289" y="6"/>
                    <a:pt x="300" y="13"/>
                  </a:cubicBezTo>
                  <a:cubicBezTo>
                    <a:pt x="302" y="13"/>
                    <a:pt x="306" y="13"/>
                    <a:pt x="308" y="15"/>
                  </a:cubicBezTo>
                  <a:cubicBezTo>
                    <a:pt x="330" y="29"/>
                    <a:pt x="324" y="79"/>
                    <a:pt x="325" y="113"/>
                  </a:cubicBezTo>
                  <a:cubicBezTo>
                    <a:pt x="325" y="129"/>
                    <a:pt x="328" y="154"/>
                    <a:pt x="320" y="163"/>
                  </a:cubicBezTo>
                  <a:cubicBezTo>
                    <a:pt x="318" y="166"/>
                    <a:pt x="294" y="183"/>
                    <a:pt x="287" y="179"/>
                  </a:cubicBezTo>
                  <a:cubicBezTo>
                    <a:pt x="280" y="175"/>
                    <a:pt x="274" y="165"/>
                    <a:pt x="264" y="164"/>
                  </a:cubicBezTo>
                  <a:cubicBezTo>
                    <a:pt x="261" y="163"/>
                    <a:pt x="257" y="167"/>
                    <a:pt x="254" y="168"/>
                  </a:cubicBezTo>
                  <a:cubicBezTo>
                    <a:pt x="252" y="169"/>
                    <a:pt x="230" y="173"/>
                    <a:pt x="226" y="171"/>
                  </a:cubicBezTo>
                  <a:cubicBezTo>
                    <a:pt x="221" y="170"/>
                    <a:pt x="220" y="167"/>
                    <a:pt x="216" y="164"/>
                  </a:cubicBezTo>
                  <a:cubicBezTo>
                    <a:pt x="216" y="164"/>
                    <a:pt x="216" y="164"/>
                    <a:pt x="216" y="164"/>
                  </a:cubicBezTo>
                  <a:cubicBezTo>
                    <a:pt x="213" y="166"/>
                    <a:pt x="211" y="170"/>
                    <a:pt x="206" y="170"/>
                  </a:cubicBezTo>
                  <a:cubicBezTo>
                    <a:pt x="204" y="168"/>
                    <a:pt x="202" y="166"/>
                    <a:pt x="201" y="164"/>
                  </a:cubicBezTo>
                  <a:cubicBezTo>
                    <a:pt x="199" y="161"/>
                    <a:pt x="199" y="158"/>
                    <a:pt x="197" y="154"/>
                  </a:cubicBezTo>
                  <a:close/>
                  <a:moveTo>
                    <a:pt x="83" y="79"/>
                  </a:moveTo>
                  <a:cubicBezTo>
                    <a:pt x="84" y="83"/>
                    <a:pt x="84" y="85"/>
                    <a:pt x="85" y="87"/>
                  </a:cubicBezTo>
                  <a:cubicBezTo>
                    <a:pt x="92" y="84"/>
                    <a:pt x="115" y="69"/>
                    <a:pt x="116" y="62"/>
                  </a:cubicBezTo>
                  <a:cubicBezTo>
                    <a:pt x="116" y="62"/>
                    <a:pt x="116" y="62"/>
                    <a:pt x="115" y="62"/>
                  </a:cubicBezTo>
                  <a:cubicBezTo>
                    <a:pt x="111" y="60"/>
                    <a:pt x="105" y="62"/>
                    <a:pt x="101" y="63"/>
                  </a:cubicBezTo>
                  <a:cubicBezTo>
                    <a:pt x="98" y="63"/>
                    <a:pt x="96" y="63"/>
                    <a:pt x="93" y="63"/>
                  </a:cubicBezTo>
                  <a:cubicBezTo>
                    <a:pt x="84" y="65"/>
                    <a:pt x="82" y="70"/>
                    <a:pt x="83" y="79"/>
                  </a:cubicBezTo>
                  <a:close/>
                  <a:moveTo>
                    <a:pt x="32" y="97"/>
                  </a:moveTo>
                  <a:cubicBezTo>
                    <a:pt x="36" y="101"/>
                    <a:pt x="36" y="104"/>
                    <a:pt x="36" y="112"/>
                  </a:cubicBezTo>
                  <a:cubicBezTo>
                    <a:pt x="38" y="113"/>
                    <a:pt x="38" y="113"/>
                    <a:pt x="38" y="114"/>
                  </a:cubicBezTo>
                  <a:cubicBezTo>
                    <a:pt x="41" y="114"/>
                    <a:pt x="44" y="114"/>
                    <a:pt x="46" y="113"/>
                  </a:cubicBezTo>
                  <a:cubicBezTo>
                    <a:pt x="47" y="111"/>
                    <a:pt x="50" y="108"/>
                    <a:pt x="50" y="106"/>
                  </a:cubicBezTo>
                  <a:cubicBezTo>
                    <a:pt x="52" y="100"/>
                    <a:pt x="53" y="86"/>
                    <a:pt x="49" y="83"/>
                  </a:cubicBezTo>
                  <a:cubicBezTo>
                    <a:pt x="49" y="83"/>
                    <a:pt x="49" y="82"/>
                    <a:pt x="48" y="82"/>
                  </a:cubicBezTo>
                  <a:cubicBezTo>
                    <a:pt x="42" y="82"/>
                    <a:pt x="34" y="89"/>
                    <a:pt x="32" y="94"/>
                  </a:cubicBezTo>
                  <a:cubicBezTo>
                    <a:pt x="32" y="95"/>
                    <a:pt x="32" y="96"/>
                    <a:pt x="32" y="97"/>
                  </a:cubicBezTo>
                  <a:close/>
                  <a:moveTo>
                    <a:pt x="3" y="66"/>
                  </a:moveTo>
                  <a:cubicBezTo>
                    <a:pt x="9" y="66"/>
                    <a:pt x="12" y="70"/>
                    <a:pt x="14" y="73"/>
                  </a:cubicBezTo>
                  <a:cubicBezTo>
                    <a:pt x="16" y="73"/>
                    <a:pt x="18" y="73"/>
                    <a:pt x="19" y="73"/>
                  </a:cubicBezTo>
                  <a:cubicBezTo>
                    <a:pt x="22" y="71"/>
                    <a:pt x="24" y="69"/>
                    <a:pt x="26" y="67"/>
                  </a:cubicBezTo>
                  <a:cubicBezTo>
                    <a:pt x="31" y="64"/>
                    <a:pt x="38" y="63"/>
                    <a:pt x="44" y="60"/>
                  </a:cubicBezTo>
                  <a:cubicBezTo>
                    <a:pt x="48" y="57"/>
                    <a:pt x="51" y="59"/>
                    <a:pt x="54" y="55"/>
                  </a:cubicBezTo>
                  <a:cubicBezTo>
                    <a:pt x="57" y="47"/>
                    <a:pt x="51" y="40"/>
                    <a:pt x="54" y="31"/>
                  </a:cubicBezTo>
                  <a:cubicBezTo>
                    <a:pt x="55" y="26"/>
                    <a:pt x="56" y="23"/>
                    <a:pt x="57" y="17"/>
                  </a:cubicBezTo>
                  <a:cubicBezTo>
                    <a:pt x="57" y="17"/>
                    <a:pt x="56" y="5"/>
                    <a:pt x="58" y="7"/>
                  </a:cubicBezTo>
                  <a:cubicBezTo>
                    <a:pt x="58" y="6"/>
                    <a:pt x="58" y="6"/>
                    <a:pt x="59" y="6"/>
                  </a:cubicBezTo>
                  <a:cubicBezTo>
                    <a:pt x="69" y="5"/>
                    <a:pt x="83" y="21"/>
                    <a:pt x="92" y="27"/>
                  </a:cubicBezTo>
                  <a:cubicBezTo>
                    <a:pt x="92" y="35"/>
                    <a:pt x="89" y="43"/>
                    <a:pt x="90" y="51"/>
                  </a:cubicBezTo>
                  <a:cubicBezTo>
                    <a:pt x="100" y="55"/>
                    <a:pt x="115" y="50"/>
                    <a:pt x="126" y="48"/>
                  </a:cubicBezTo>
                  <a:cubicBezTo>
                    <a:pt x="130" y="48"/>
                    <a:pt x="134" y="48"/>
                    <a:pt x="138" y="49"/>
                  </a:cubicBezTo>
                  <a:cubicBezTo>
                    <a:pt x="140" y="50"/>
                    <a:pt x="142" y="53"/>
                    <a:pt x="144" y="53"/>
                  </a:cubicBezTo>
                  <a:cubicBezTo>
                    <a:pt x="144" y="53"/>
                    <a:pt x="144" y="55"/>
                    <a:pt x="144" y="55"/>
                  </a:cubicBezTo>
                  <a:cubicBezTo>
                    <a:pt x="140" y="59"/>
                    <a:pt x="136" y="64"/>
                    <a:pt x="133" y="68"/>
                  </a:cubicBezTo>
                  <a:cubicBezTo>
                    <a:pt x="130" y="71"/>
                    <a:pt x="120" y="76"/>
                    <a:pt x="114" y="79"/>
                  </a:cubicBezTo>
                  <a:cubicBezTo>
                    <a:pt x="110" y="82"/>
                    <a:pt x="104" y="83"/>
                    <a:pt x="104" y="90"/>
                  </a:cubicBezTo>
                  <a:cubicBezTo>
                    <a:pt x="105" y="91"/>
                    <a:pt x="106" y="91"/>
                    <a:pt x="106" y="92"/>
                  </a:cubicBezTo>
                  <a:cubicBezTo>
                    <a:pt x="114" y="95"/>
                    <a:pt x="125" y="91"/>
                    <a:pt x="128" y="99"/>
                  </a:cubicBezTo>
                  <a:cubicBezTo>
                    <a:pt x="129" y="101"/>
                    <a:pt x="130" y="103"/>
                    <a:pt x="129" y="105"/>
                  </a:cubicBezTo>
                  <a:cubicBezTo>
                    <a:pt x="124" y="112"/>
                    <a:pt x="112" y="106"/>
                    <a:pt x="105" y="111"/>
                  </a:cubicBezTo>
                  <a:cubicBezTo>
                    <a:pt x="99" y="115"/>
                    <a:pt x="94" y="120"/>
                    <a:pt x="89" y="124"/>
                  </a:cubicBezTo>
                  <a:cubicBezTo>
                    <a:pt x="84" y="127"/>
                    <a:pt x="79" y="125"/>
                    <a:pt x="76" y="130"/>
                  </a:cubicBezTo>
                  <a:cubicBezTo>
                    <a:pt x="72" y="136"/>
                    <a:pt x="76" y="147"/>
                    <a:pt x="74" y="153"/>
                  </a:cubicBezTo>
                  <a:cubicBezTo>
                    <a:pt x="74" y="155"/>
                    <a:pt x="73" y="156"/>
                    <a:pt x="73" y="157"/>
                  </a:cubicBezTo>
                  <a:cubicBezTo>
                    <a:pt x="64" y="159"/>
                    <a:pt x="66" y="177"/>
                    <a:pt x="59" y="183"/>
                  </a:cubicBezTo>
                  <a:cubicBezTo>
                    <a:pt x="57" y="172"/>
                    <a:pt x="50" y="162"/>
                    <a:pt x="48" y="152"/>
                  </a:cubicBezTo>
                  <a:cubicBezTo>
                    <a:pt x="48" y="147"/>
                    <a:pt x="50" y="142"/>
                    <a:pt x="46" y="139"/>
                  </a:cubicBezTo>
                  <a:cubicBezTo>
                    <a:pt x="44" y="138"/>
                    <a:pt x="40" y="139"/>
                    <a:pt x="38" y="138"/>
                  </a:cubicBezTo>
                  <a:cubicBezTo>
                    <a:pt x="36" y="132"/>
                    <a:pt x="34" y="123"/>
                    <a:pt x="26" y="121"/>
                  </a:cubicBezTo>
                  <a:cubicBezTo>
                    <a:pt x="23" y="120"/>
                    <a:pt x="22" y="122"/>
                    <a:pt x="17" y="122"/>
                  </a:cubicBezTo>
                  <a:cubicBezTo>
                    <a:pt x="16" y="120"/>
                    <a:pt x="15" y="116"/>
                    <a:pt x="14" y="114"/>
                  </a:cubicBezTo>
                  <a:cubicBezTo>
                    <a:pt x="12" y="111"/>
                    <a:pt x="7" y="110"/>
                    <a:pt x="5" y="107"/>
                  </a:cubicBezTo>
                  <a:cubicBezTo>
                    <a:pt x="5" y="107"/>
                    <a:pt x="5" y="107"/>
                    <a:pt x="5" y="107"/>
                  </a:cubicBezTo>
                  <a:cubicBezTo>
                    <a:pt x="3" y="102"/>
                    <a:pt x="5" y="99"/>
                    <a:pt x="4" y="96"/>
                  </a:cubicBezTo>
                  <a:cubicBezTo>
                    <a:pt x="4" y="94"/>
                    <a:pt x="1" y="93"/>
                    <a:pt x="0" y="90"/>
                  </a:cubicBezTo>
                  <a:cubicBezTo>
                    <a:pt x="4" y="85"/>
                    <a:pt x="3" y="76"/>
                    <a:pt x="3" y="6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37"/>
            <p:cNvSpPr>
              <a:spLocks noEditPoints="1"/>
            </p:cNvSpPr>
            <p:nvPr userDrawn="1"/>
          </p:nvSpPr>
          <p:spPr bwMode="auto">
            <a:xfrm>
              <a:off x="8798004" y="4643720"/>
              <a:ext cx="334964" cy="325436"/>
            </a:xfrm>
            <a:custGeom>
              <a:avLst/>
              <a:gdLst>
                <a:gd name="T0" fmla="*/ 218 w 225"/>
                <a:gd name="T1" fmla="*/ 76 h 216"/>
                <a:gd name="T2" fmla="*/ 170 w 225"/>
                <a:gd name="T3" fmla="*/ 32 h 216"/>
                <a:gd name="T4" fmla="*/ 113 w 225"/>
                <a:gd name="T5" fmla="*/ 0 h 216"/>
                <a:gd name="T6" fmla="*/ 56 w 225"/>
                <a:gd name="T7" fmla="*/ 32 h 216"/>
                <a:gd name="T8" fmla="*/ 8 w 225"/>
                <a:gd name="T9" fmla="*/ 76 h 216"/>
                <a:gd name="T10" fmla="*/ 21 w 225"/>
                <a:gd name="T11" fmla="*/ 140 h 216"/>
                <a:gd name="T12" fmla="*/ 48 w 225"/>
                <a:gd name="T13" fmla="*/ 200 h 216"/>
                <a:gd name="T14" fmla="*/ 112 w 225"/>
                <a:gd name="T15" fmla="*/ 207 h 216"/>
                <a:gd name="T16" fmla="*/ 177 w 225"/>
                <a:gd name="T17" fmla="*/ 200 h 216"/>
                <a:gd name="T18" fmla="*/ 204 w 225"/>
                <a:gd name="T19" fmla="*/ 140 h 216"/>
                <a:gd name="T20" fmla="*/ 218 w 225"/>
                <a:gd name="T21" fmla="*/ 76 h 216"/>
                <a:gd name="T22" fmla="*/ 113 w 225"/>
                <a:gd name="T23" fmla="*/ 201 h 216"/>
                <a:gd name="T24" fmla="*/ 22 w 225"/>
                <a:gd name="T25" fmla="*/ 110 h 216"/>
                <a:gd name="T26" fmla="*/ 113 w 225"/>
                <a:gd name="T27" fmla="*/ 20 h 216"/>
                <a:gd name="T28" fmla="*/ 204 w 225"/>
                <a:gd name="T29" fmla="*/ 111 h 216"/>
                <a:gd name="T30" fmla="*/ 113 w 225"/>
                <a:gd name="T31" fmla="*/ 201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5" h="216">
                  <a:moveTo>
                    <a:pt x="218" y="76"/>
                  </a:moveTo>
                  <a:cubicBezTo>
                    <a:pt x="210" y="53"/>
                    <a:pt x="191" y="37"/>
                    <a:pt x="170" y="32"/>
                  </a:cubicBezTo>
                  <a:cubicBezTo>
                    <a:pt x="158" y="13"/>
                    <a:pt x="137" y="0"/>
                    <a:pt x="113" y="0"/>
                  </a:cubicBezTo>
                  <a:cubicBezTo>
                    <a:pt x="89" y="0"/>
                    <a:pt x="68" y="13"/>
                    <a:pt x="56" y="32"/>
                  </a:cubicBezTo>
                  <a:cubicBezTo>
                    <a:pt x="34" y="37"/>
                    <a:pt x="15" y="53"/>
                    <a:pt x="8" y="76"/>
                  </a:cubicBezTo>
                  <a:cubicBezTo>
                    <a:pt x="0" y="99"/>
                    <a:pt x="6" y="123"/>
                    <a:pt x="21" y="140"/>
                  </a:cubicBezTo>
                  <a:cubicBezTo>
                    <a:pt x="18" y="163"/>
                    <a:pt x="28" y="185"/>
                    <a:pt x="48" y="200"/>
                  </a:cubicBezTo>
                  <a:cubicBezTo>
                    <a:pt x="67" y="214"/>
                    <a:pt x="92" y="216"/>
                    <a:pt x="112" y="207"/>
                  </a:cubicBezTo>
                  <a:cubicBezTo>
                    <a:pt x="133" y="216"/>
                    <a:pt x="158" y="214"/>
                    <a:pt x="177" y="200"/>
                  </a:cubicBezTo>
                  <a:cubicBezTo>
                    <a:pt x="197" y="186"/>
                    <a:pt x="206" y="163"/>
                    <a:pt x="204" y="140"/>
                  </a:cubicBezTo>
                  <a:cubicBezTo>
                    <a:pt x="220" y="123"/>
                    <a:pt x="225" y="99"/>
                    <a:pt x="218" y="76"/>
                  </a:cubicBezTo>
                  <a:close/>
                  <a:moveTo>
                    <a:pt x="113" y="201"/>
                  </a:moveTo>
                  <a:cubicBezTo>
                    <a:pt x="63" y="201"/>
                    <a:pt x="22" y="160"/>
                    <a:pt x="22" y="110"/>
                  </a:cubicBezTo>
                  <a:cubicBezTo>
                    <a:pt x="22" y="60"/>
                    <a:pt x="62" y="20"/>
                    <a:pt x="113" y="20"/>
                  </a:cubicBezTo>
                  <a:cubicBezTo>
                    <a:pt x="163" y="20"/>
                    <a:pt x="204" y="61"/>
                    <a:pt x="204" y="111"/>
                  </a:cubicBezTo>
                  <a:cubicBezTo>
                    <a:pt x="204" y="161"/>
                    <a:pt x="163" y="201"/>
                    <a:pt x="113" y="20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reeform 38"/>
            <p:cNvSpPr>
              <a:spLocks noEditPoints="1"/>
            </p:cNvSpPr>
            <p:nvPr userDrawn="1"/>
          </p:nvSpPr>
          <p:spPr bwMode="auto">
            <a:xfrm>
              <a:off x="8872617" y="4775483"/>
              <a:ext cx="84138" cy="26988"/>
            </a:xfrm>
            <a:custGeom>
              <a:avLst/>
              <a:gdLst>
                <a:gd name="T0" fmla="*/ 4 w 56"/>
                <a:gd name="T1" fmla="*/ 17 h 18"/>
                <a:gd name="T2" fmla="*/ 0 w 56"/>
                <a:gd name="T3" fmla="*/ 7 h 18"/>
                <a:gd name="T4" fmla="*/ 3 w 56"/>
                <a:gd name="T5" fmla="*/ 2 h 18"/>
                <a:gd name="T6" fmla="*/ 8 w 56"/>
                <a:gd name="T7" fmla="*/ 0 h 18"/>
                <a:gd name="T8" fmla="*/ 15 w 56"/>
                <a:gd name="T9" fmla="*/ 13 h 18"/>
                <a:gd name="T10" fmla="*/ 19 w 56"/>
                <a:gd name="T11" fmla="*/ 14 h 18"/>
                <a:gd name="T12" fmla="*/ 22 w 56"/>
                <a:gd name="T13" fmla="*/ 14 h 18"/>
                <a:gd name="T14" fmla="*/ 20 w 56"/>
                <a:gd name="T15" fmla="*/ 12 h 18"/>
                <a:gd name="T16" fmla="*/ 14 w 56"/>
                <a:gd name="T17" fmla="*/ 6 h 18"/>
                <a:gd name="T18" fmla="*/ 20 w 56"/>
                <a:gd name="T19" fmla="*/ 0 h 18"/>
                <a:gd name="T20" fmla="*/ 26 w 56"/>
                <a:gd name="T21" fmla="*/ 8 h 18"/>
                <a:gd name="T22" fmla="*/ 19 w 56"/>
                <a:gd name="T23" fmla="*/ 18 h 18"/>
                <a:gd name="T24" fmla="*/ 15 w 56"/>
                <a:gd name="T25" fmla="*/ 13 h 18"/>
                <a:gd name="T26" fmla="*/ 22 w 56"/>
                <a:gd name="T27" fmla="*/ 3 h 18"/>
                <a:gd name="T28" fmla="*/ 18 w 56"/>
                <a:gd name="T29" fmla="*/ 3 h 18"/>
                <a:gd name="T30" fmla="*/ 18 w 56"/>
                <a:gd name="T31" fmla="*/ 8 h 18"/>
                <a:gd name="T32" fmla="*/ 22 w 56"/>
                <a:gd name="T33" fmla="*/ 8 h 18"/>
                <a:gd name="T34" fmla="*/ 30 w 56"/>
                <a:gd name="T35" fmla="*/ 13 h 18"/>
                <a:gd name="T36" fmla="*/ 34 w 56"/>
                <a:gd name="T37" fmla="*/ 14 h 18"/>
                <a:gd name="T38" fmla="*/ 38 w 56"/>
                <a:gd name="T39" fmla="*/ 14 h 18"/>
                <a:gd name="T40" fmla="*/ 38 w 56"/>
                <a:gd name="T41" fmla="*/ 9 h 18"/>
                <a:gd name="T42" fmla="*/ 33 w 56"/>
                <a:gd name="T43" fmla="*/ 10 h 18"/>
                <a:gd name="T44" fmla="*/ 32 w 56"/>
                <a:gd name="T45" fmla="*/ 0 h 18"/>
                <a:gd name="T46" fmla="*/ 41 w 56"/>
                <a:gd name="T47" fmla="*/ 3 h 18"/>
                <a:gd name="T48" fmla="*/ 34 w 56"/>
                <a:gd name="T49" fmla="*/ 6 h 18"/>
                <a:gd name="T50" fmla="*/ 41 w 56"/>
                <a:gd name="T51" fmla="*/ 8 h 18"/>
                <a:gd name="T52" fmla="*/ 41 w 56"/>
                <a:gd name="T53" fmla="*/ 16 h 18"/>
                <a:gd name="T54" fmla="*/ 32 w 56"/>
                <a:gd name="T55" fmla="*/ 17 h 18"/>
                <a:gd name="T56" fmla="*/ 48 w 56"/>
                <a:gd name="T57" fmla="*/ 8 h 18"/>
                <a:gd name="T58" fmla="*/ 45 w 56"/>
                <a:gd name="T59" fmla="*/ 4 h 18"/>
                <a:gd name="T60" fmla="*/ 50 w 56"/>
                <a:gd name="T61" fmla="*/ 0 h 18"/>
                <a:gd name="T62" fmla="*/ 56 w 56"/>
                <a:gd name="T63" fmla="*/ 4 h 18"/>
                <a:gd name="T64" fmla="*/ 53 w 56"/>
                <a:gd name="T65" fmla="*/ 8 h 18"/>
                <a:gd name="T66" fmla="*/ 56 w 56"/>
                <a:gd name="T67" fmla="*/ 12 h 18"/>
                <a:gd name="T68" fmla="*/ 50 w 56"/>
                <a:gd name="T69" fmla="*/ 18 h 18"/>
                <a:gd name="T70" fmla="*/ 44 w 56"/>
                <a:gd name="T71" fmla="*/ 13 h 18"/>
                <a:gd name="T72" fmla="*/ 48 w 56"/>
                <a:gd name="T73" fmla="*/ 8 h 18"/>
                <a:gd name="T74" fmla="*/ 49 w 56"/>
                <a:gd name="T75" fmla="*/ 6 h 18"/>
                <a:gd name="T76" fmla="*/ 52 w 56"/>
                <a:gd name="T77" fmla="*/ 6 h 18"/>
                <a:gd name="T78" fmla="*/ 52 w 56"/>
                <a:gd name="T79" fmla="*/ 3 h 18"/>
                <a:gd name="T80" fmla="*/ 49 w 56"/>
                <a:gd name="T81" fmla="*/ 3 h 18"/>
                <a:gd name="T82" fmla="*/ 48 w 56"/>
                <a:gd name="T83" fmla="*/ 12 h 18"/>
                <a:gd name="T84" fmla="*/ 51 w 56"/>
                <a:gd name="T85" fmla="*/ 15 h 18"/>
                <a:gd name="T86" fmla="*/ 54 w 56"/>
                <a:gd name="T87" fmla="*/ 12 h 18"/>
                <a:gd name="T88" fmla="*/ 51 w 56"/>
                <a:gd name="T89" fmla="*/ 9 h 18"/>
                <a:gd name="T90" fmla="*/ 48 w 56"/>
                <a:gd name="T91"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6" h="18">
                  <a:moveTo>
                    <a:pt x="8" y="17"/>
                  </a:moveTo>
                  <a:cubicBezTo>
                    <a:pt x="4" y="17"/>
                    <a:pt x="4" y="17"/>
                    <a:pt x="4" y="17"/>
                  </a:cubicBezTo>
                  <a:cubicBezTo>
                    <a:pt x="4" y="4"/>
                    <a:pt x="4" y="4"/>
                    <a:pt x="4" y="4"/>
                  </a:cubicBezTo>
                  <a:cubicBezTo>
                    <a:pt x="3" y="6"/>
                    <a:pt x="2" y="6"/>
                    <a:pt x="0" y="7"/>
                  </a:cubicBezTo>
                  <a:cubicBezTo>
                    <a:pt x="0" y="4"/>
                    <a:pt x="0" y="4"/>
                    <a:pt x="0" y="4"/>
                  </a:cubicBezTo>
                  <a:cubicBezTo>
                    <a:pt x="1" y="4"/>
                    <a:pt x="2" y="3"/>
                    <a:pt x="3" y="2"/>
                  </a:cubicBezTo>
                  <a:cubicBezTo>
                    <a:pt x="4" y="2"/>
                    <a:pt x="4" y="1"/>
                    <a:pt x="5" y="0"/>
                  </a:cubicBezTo>
                  <a:cubicBezTo>
                    <a:pt x="8" y="0"/>
                    <a:pt x="8" y="0"/>
                    <a:pt x="8" y="0"/>
                  </a:cubicBezTo>
                  <a:cubicBezTo>
                    <a:pt x="8" y="17"/>
                    <a:pt x="8" y="17"/>
                    <a:pt x="8" y="17"/>
                  </a:cubicBezTo>
                  <a:close/>
                  <a:moveTo>
                    <a:pt x="15" y="13"/>
                  </a:moveTo>
                  <a:cubicBezTo>
                    <a:pt x="18" y="13"/>
                    <a:pt x="18" y="13"/>
                    <a:pt x="18" y="13"/>
                  </a:cubicBezTo>
                  <a:cubicBezTo>
                    <a:pt x="18" y="14"/>
                    <a:pt x="18" y="14"/>
                    <a:pt x="19" y="14"/>
                  </a:cubicBezTo>
                  <a:cubicBezTo>
                    <a:pt x="19" y="15"/>
                    <a:pt x="20" y="15"/>
                    <a:pt x="20" y="15"/>
                  </a:cubicBezTo>
                  <a:cubicBezTo>
                    <a:pt x="21" y="15"/>
                    <a:pt x="21" y="14"/>
                    <a:pt x="22" y="14"/>
                  </a:cubicBezTo>
                  <a:cubicBezTo>
                    <a:pt x="22" y="13"/>
                    <a:pt x="23" y="12"/>
                    <a:pt x="23" y="10"/>
                  </a:cubicBezTo>
                  <a:cubicBezTo>
                    <a:pt x="22" y="11"/>
                    <a:pt x="21" y="12"/>
                    <a:pt x="20" y="12"/>
                  </a:cubicBezTo>
                  <a:cubicBezTo>
                    <a:pt x="18" y="12"/>
                    <a:pt x="17" y="11"/>
                    <a:pt x="16" y="10"/>
                  </a:cubicBezTo>
                  <a:cubicBezTo>
                    <a:pt x="15" y="9"/>
                    <a:pt x="14" y="8"/>
                    <a:pt x="14" y="6"/>
                  </a:cubicBezTo>
                  <a:cubicBezTo>
                    <a:pt x="14" y="4"/>
                    <a:pt x="15" y="2"/>
                    <a:pt x="16" y="1"/>
                  </a:cubicBezTo>
                  <a:cubicBezTo>
                    <a:pt x="17" y="0"/>
                    <a:pt x="18" y="0"/>
                    <a:pt x="20" y="0"/>
                  </a:cubicBezTo>
                  <a:cubicBezTo>
                    <a:pt x="22" y="0"/>
                    <a:pt x="23" y="0"/>
                    <a:pt x="24" y="2"/>
                  </a:cubicBezTo>
                  <a:cubicBezTo>
                    <a:pt x="26" y="3"/>
                    <a:pt x="26" y="5"/>
                    <a:pt x="26" y="8"/>
                  </a:cubicBezTo>
                  <a:cubicBezTo>
                    <a:pt x="26" y="12"/>
                    <a:pt x="25" y="14"/>
                    <a:pt x="24" y="16"/>
                  </a:cubicBezTo>
                  <a:cubicBezTo>
                    <a:pt x="23" y="17"/>
                    <a:pt x="21" y="18"/>
                    <a:pt x="19" y="18"/>
                  </a:cubicBezTo>
                  <a:cubicBezTo>
                    <a:pt x="18" y="18"/>
                    <a:pt x="17" y="17"/>
                    <a:pt x="16" y="16"/>
                  </a:cubicBezTo>
                  <a:cubicBezTo>
                    <a:pt x="16" y="16"/>
                    <a:pt x="15" y="15"/>
                    <a:pt x="15" y="13"/>
                  </a:cubicBezTo>
                  <a:close/>
                  <a:moveTo>
                    <a:pt x="22" y="6"/>
                  </a:moveTo>
                  <a:cubicBezTo>
                    <a:pt x="22" y="4"/>
                    <a:pt x="22" y="4"/>
                    <a:pt x="22" y="3"/>
                  </a:cubicBezTo>
                  <a:cubicBezTo>
                    <a:pt x="21" y="2"/>
                    <a:pt x="21" y="2"/>
                    <a:pt x="20" y="2"/>
                  </a:cubicBezTo>
                  <a:cubicBezTo>
                    <a:pt x="19" y="2"/>
                    <a:pt x="19" y="3"/>
                    <a:pt x="18" y="3"/>
                  </a:cubicBezTo>
                  <a:cubicBezTo>
                    <a:pt x="18" y="4"/>
                    <a:pt x="18" y="4"/>
                    <a:pt x="18" y="6"/>
                  </a:cubicBezTo>
                  <a:cubicBezTo>
                    <a:pt x="18" y="7"/>
                    <a:pt x="18" y="8"/>
                    <a:pt x="18" y="8"/>
                  </a:cubicBezTo>
                  <a:cubicBezTo>
                    <a:pt x="19" y="8"/>
                    <a:pt x="20" y="9"/>
                    <a:pt x="20" y="9"/>
                  </a:cubicBezTo>
                  <a:cubicBezTo>
                    <a:pt x="21" y="9"/>
                    <a:pt x="21" y="8"/>
                    <a:pt x="22" y="8"/>
                  </a:cubicBezTo>
                  <a:cubicBezTo>
                    <a:pt x="22" y="8"/>
                    <a:pt x="22" y="7"/>
                    <a:pt x="22" y="6"/>
                  </a:cubicBezTo>
                  <a:close/>
                  <a:moveTo>
                    <a:pt x="30" y="13"/>
                  </a:moveTo>
                  <a:cubicBezTo>
                    <a:pt x="34" y="12"/>
                    <a:pt x="34" y="12"/>
                    <a:pt x="34" y="12"/>
                  </a:cubicBezTo>
                  <a:cubicBezTo>
                    <a:pt x="34" y="13"/>
                    <a:pt x="34" y="14"/>
                    <a:pt x="34" y="14"/>
                  </a:cubicBezTo>
                  <a:cubicBezTo>
                    <a:pt x="35" y="15"/>
                    <a:pt x="36" y="15"/>
                    <a:pt x="36" y="15"/>
                  </a:cubicBezTo>
                  <a:cubicBezTo>
                    <a:pt x="37" y="15"/>
                    <a:pt x="37" y="15"/>
                    <a:pt x="38" y="14"/>
                  </a:cubicBezTo>
                  <a:cubicBezTo>
                    <a:pt x="38" y="14"/>
                    <a:pt x="39" y="13"/>
                    <a:pt x="39" y="12"/>
                  </a:cubicBezTo>
                  <a:cubicBezTo>
                    <a:pt x="39" y="10"/>
                    <a:pt x="38" y="10"/>
                    <a:pt x="38" y="9"/>
                  </a:cubicBezTo>
                  <a:cubicBezTo>
                    <a:pt x="38" y="9"/>
                    <a:pt x="37" y="8"/>
                    <a:pt x="36" y="8"/>
                  </a:cubicBezTo>
                  <a:cubicBezTo>
                    <a:pt x="35" y="8"/>
                    <a:pt x="34" y="9"/>
                    <a:pt x="33" y="10"/>
                  </a:cubicBezTo>
                  <a:cubicBezTo>
                    <a:pt x="30" y="9"/>
                    <a:pt x="30" y="9"/>
                    <a:pt x="30" y="9"/>
                  </a:cubicBezTo>
                  <a:cubicBezTo>
                    <a:pt x="32" y="0"/>
                    <a:pt x="32" y="0"/>
                    <a:pt x="32" y="0"/>
                  </a:cubicBezTo>
                  <a:cubicBezTo>
                    <a:pt x="41" y="0"/>
                    <a:pt x="41" y="0"/>
                    <a:pt x="41" y="0"/>
                  </a:cubicBezTo>
                  <a:cubicBezTo>
                    <a:pt x="41" y="3"/>
                    <a:pt x="41" y="3"/>
                    <a:pt x="41" y="3"/>
                  </a:cubicBezTo>
                  <a:cubicBezTo>
                    <a:pt x="35" y="3"/>
                    <a:pt x="35" y="3"/>
                    <a:pt x="35" y="3"/>
                  </a:cubicBezTo>
                  <a:cubicBezTo>
                    <a:pt x="34" y="6"/>
                    <a:pt x="34" y="6"/>
                    <a:pt x="34" y="6"/>
                  </a:cubicBezTo>
                  <a:cubicBezTo>
                    <a:pt x="35" y="6"/>
                    <a:pt x="36" y="6"/>
                    <a:pt x="37" y="6"/>
                  </a:cubicBezTo>
                  <a:cubicBezTo>
                    <a:pt x="38" y="6"/>
                    <a:pt x="40" y="6"/>
                    <a:pt x="41" y="8"/>
                  </a:cubicBezTo>
                  <a:cubicBezTo>
                    <a:pt x="42" y="9"/>
                    <a:pt x="42" y="10"/>
                    <a:pt x="42" y="12"/>
                  </a:cubicBezTo>
                  <a:cubicBezTo>
                    <a:pt x="42" y="14"/>
                    <a:pt x="42" y="15"/>
                    <a:pt x="41" y="16"/>
                  </a:cubicBezTo>
                  <a:cubicBezTo>
                    <a:pt x="40" y="18"/>
                    <a:pt x="38" y="18"/>
                    <a:pt x="36" y="18"/>
                  </a:cubicBezTo>
                  <a:cubicBezTo>
                    <a:pt x="35" y="18"/>
                    <a:pt x="33" y="18"/>
                    <a:pt x="32" y="17"/>
                  </a:cubicBezTo>
                  <a:cubicBezTo>
                    <a:pt x="31" y="16"/>
                    <a:pt x="30" y="14"/>
                    <a:pt x="30" y="13"/>
                  </a:cubicBezTo>
                  <a:close/>
                  <a:moveTo>
                    <a:pt x="48" y="8"/>
                  </a:moveTo>
                  <a:cubicBezTo>
                    <a:pt x="47" y="7"/>
                    <a:pt x="46" y="7"/>
                    <a:pt x="46" y="6"/>
                  </a:cubicBezTo>
                  <a:cubicBezTo>
                    <a:pt x="46" y="5"/>
                    <a:pt x="45" y="5"/>
                    <a:pt x="45" y="4"/>
                  </a:cubicBezTo>
                  <a:cubicBezTo>
                    <a:pt x="45" y="3"/>
                    <a:pt x="46" y="2"/>
                    <a:pt x="46" y="1"/>
                  </a:cubicBezTo>
                  <a:cubicBezTo>
                    <a:pt x="47" y="0"/>
                    <a:pt x="49" y="0"/>
                    <a:pt x="50" y="0"/>
                  </a:cubicBezTo>
                  <a:cubicBezTo>
                    <a:pt x="52" y="0"/>
                    <a:pt x="54" y="0"/>
                    <a:pt x="54" y="1"/>
                  </a:cubicBezTo>
                  <a:cubicBezTo>
                    <a:pt x="55" y="2"/>
                    <a:pt x="56" y="3"/>
                    <a:pt x="56" y="4"/>
                  </a:cubicBezTo>
                  <a:cubicBezTo>
                    <a:pt x="56" y="5"/>
                    <a:pt x="56" y="6"/>
                    <a:pt x="55" y="6"/>
                  </a:cubicBezTo>
                  <a:cubicBezTo>
                    <a:pt x="55" y="7"/>
                    <a:pt x="54" y="8"/>
                    <a:pt x="53" y="8"/>
                  </a:cubicBezTo>
                  <a:cubicBezTo>
                    <a:pt x="54" y="8"/>
                    <a:pt x="55" y="9"/>
                    <a:pt x="56" y="10"/>
                  </a:cubicBezTo>
                  <a:cubicBezTo>
                    <a:pt x="56" y="10"/>
                    <a:pt x="56" y="11"/>
                    <a:pt x="56" y="12"/>
                  </a:cubicBezTo>
                  <a:cubicBezTo>
                    <a:pt x="56" y="14"/>
                    <a:pt x="56" y="15"/>
                    <a:pt x="55" y="16"/>
                  </a:cubicBezTo>
                  <a:cubicBezTo>
                    <a:pt x="54" y="18"/>
                    <a:pt x="52" y="18"/>
                    <a:pt x="50" y="18"/>
                  </a:cubicBezTo>
                  <a:cubicBezTo>
                    <a:pt x="49" y="18"/>
                    <a:pt x="48" y="18"/>
                    <a:pt x="46" y="17"/>
                  </a:cubicBezTo>
                  <a:cubicBezTo>
                    <a:pt x="45" y="16"/>
                    <a:pt x="44" y="14"/>
                    <a:pt x="44" y="13"/>
                  </a:cubicBezTo>
                  <a:cubicBezTo>
                    <a:pt x="44" y="12"/>
                    <a:pt x="45" y="11"/>
                    <a:pt x="45" y="10"/>
                  </a:cubicBezTo>
                  <a:cubicBezTo>
                    <a:pt x="46" y="9"/>
                    <a:pt x="47" y="8"/>
                    <a:pt x="48" y="8"/>
                  </a:cubicBezTo>
                  <a:close/>
                  <a:moveTo>
                    <a:pt x="49" y="4"/>
                  </a:moveTo>
                  <a:cubicBezTo>
                    <a:pt x="49" y="5"/>
                    <a:pt x="49" y="6"/>
                    <a:pt x="49" y="6"/>
                  </a:cubicBezTo>
                  <a:cubicBezTo>
                    <a:pt x="50" y="6"/>
                    <a:pt x="50" y="6"/>
                    <a:pt x="51" y="6"/>
                  </a:cubicBezTo>
                  <a:cubicBezTo>
                    <a:pt x="52" y="6"/>
                    <a:pt x="52" y="6"/>
                    <a:pt x="52" y="6"/>
                  </a:cubicBezTo>
                  <a:cubicBezTo>
                    <a:pt x="53" y="6"/>
                    <a:pt x="53" y="5"/>
                    <a:pt x="53" y="4"/>
                  </a:cubicBezTo>
                  <a:cubicBezTo>
                    <a:pt x="53" y="4"/>
                    <a:pt x="53" y="3"/>
                    <a:pt x="52" y="3"/>
                  </a:cubicBezTo>
                  <a:cubicBezTo>
                    <a:pt x="52" y="2"/>
                    <a:pt x="52" y="2"/>
                    <a:pt x="51" y="2"/>
                  </a:cubicBezTo>
                  <a:cubicBezTo>
                    <a:pt x="50" y="2"/>
                    <a:pt x="50" y="2"/>
                    <a:pt x="49" y="3"/>
                  </a:cubicBezTo>
                  <a:cubicBezTo>
                    <a:pt x="49" y="3"/>
                    <a:pt x="49" y="4"/>
                    <a:pt x="49" y="4"/>
                  </a:cubicBezTo>
                  <a:close/>
                  <a:moveTo>
                    <a:pt x="48" y="12"/>
                  </a:moveTo>
                  <a:cubicBezTo>
                    <a:pt x="48" y="13"/>
                    <a:pt x="49" y="14"/>
                    <a:pt x="49" y="14"/>
                  </a:cubicBezTo>
                  <a:cubicBezTo>
                    <a:pt x="50" y="15"/>
                    <a:pt x="50" y="15"/>
                    <a:pt x="51" y="15"/>
                  </a:cubicBezTo>
                  <a:cubicBezTo>
                    <a:pt x="52" y="15"/>
                    <a:pt x="52" y="15"/>
                    <a:pt x="53" y="14"/>
                  </a:cubicBezTo>
                  <a:cubicBezTo>
                    <a:pt x="53" y="14"/>
                    <a:pt x="54" y="13"/>
                    <a:pt x="54" y="12"/>
                  </a:cubicBezTo>
                  <a:cubicBezTo>
                    <a:pt x="54" y="11"/>
                    <a:pt x="53" y="10"/>
                    <a:pt x="53" y="10"/>
                  </a:cubicBezTo>
                  <a:cubicBezTo>
                    <a:pt x="52" y="10"/>
                    <a:pt x="52" y="9"/>
                    <a:pt x="51" y="9"/>
                  </a:cubicBezTo>
                  <a:cubicBezTo>
                    <a:pt x="50" y="9"/>
                    <a:pt x="50" y="10"/>
                    <a:pt x="49" y="10"/>
                  </a:cubicBezTo>
                  <a:cubicBezTo>
                    <a:pt x="49" y="11"/>
                    <a:pt x="48" y="11"/>
                    <a:pt x="48"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6" name="Freeform 39"/>
            <p:cNvSpPr>
              <a:spLocks noEditPoints="1"/>
            </p:cNvSpPr>
            <p:nvPr userDrawn="1"/>
          </p:nvSpPr>
          <p:spPr bwMode="auto">
            <a:xfrm>
              <a:off x="8729742" y="4570696"/>
              <a:ext cx="474664" cy="477836"/>
            </a:xfrm>
            <a:custGeom>
              <a:avLst/>
              <a:gdLst>
                <a:gd name="T0" fmla="*/ 159 w 318"/>
                <a:gd name="T1" fmla="*/ 0 h 318"/>
                <a:gd name="T2" fmla="*/ 0 w 318"/>
                <a:gd name="T3" fmla="*/ 159 h 318"/>
                <a:gd name="T4" fmla="*/ 159 w 318"/>
                <a:gd name="T5" fmla="*/ 318 h 318"/>
                <a:gd name="T6" fmla="*/ 318 w 318"/>
                <a:gd name="T7" fmla="*/ 159 h 318"/>
                <a:gd name="T8" fmla="*/ 159 w 318"/>
                <a:gd name="T9" fmla="*/ 0 h 318"/>
                <a:gd name="T10" fmla="*/ 159 w 318"/>
                <a:gd name="T11" fmla="*/ 312 h 318"/>
                <a:gd name="T12" fmla="*/ 6 w 318"/>
                <a:gd name="T13" fmla="*/ 159 h 318"/>
                <a:gd name="T14" fmla="*/ 159 w 318"/>
                <a:gd name="T15" fmla="*/ 6 h 318"/>
                <a:gd name="T16" fmla="*/ 312 w 318"/>
                <a:gd name="T17" fmla="*/ 160 h 318"/>
                <a:gd name="T18" fmla="*/ 159 w 318"/>
                <a:gd name="T19" fmla="*/ 312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8" h="318">
                  <a:moveTo>
                    <a:pt x="159" y="0"/>
                  </a:moveTo>
                  <a:cubicBezTo>
                    <a:pt x="71" y="0"/>
                    <a:pt x="0" y="72"/>
                    <a:pt x="0" y="159"/>
                  </a:cubicBezTo>
                  <a:cubicBezTo>
                    <a:pt x="0" y="247"/>
                    <a:pt x="71" y="318"/>
                    <a:pt x="159" y="318"/>
                  </a:cubicBezTo>
                  <a:cubicBezTo>
                    <a:pt x="246" y="318"/>
                    <a:pt x="318" y="247"/>
                    <a:pt x="318" y="159"/>
                  </a:cubicBezTo>
                  <a:cubicBezTo>
                    <a:pt x="317" y="72"/>
                    <a:pt x="246" y="0"/>
                    <a:pt x="159" y="0"/>
                  </a:cubicBezTo>
                  <a:close/>
                  <a:moveTo>
                    <a:pt x="159" y="312"/>
                  </a:moveTo>
                  <a:cubicBezTo>
                    <a:pt x="74" y="312"/>
                    <a:pt x="6" y="244"/>
                    <a:pt x="6" y="159"/>
                  </a:cubicBezTo>
                  <a:cubicBezTo>
                    <a:pt x="6" y="75"/>
                    <a:pt x="74" y="6"/>
                    <a:pt x="159" y="6"/>
                  </a:cubicBezTo>
                  <a:cubicBezTo>
                    <a:pt x="243" y="6"/>
                    <a:pt x="312" y="75"/>
                    <a:pt x="312" y="160"/>
                  </a:cubicBezTo>
                  <a:cubicBezTo>
                    <a:pt x="312" y="244"/>
                    <a:pt x="243" y="312"/>
                    <a:pt x="159" y="3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 name="Freeform 40"/>
            <p:cNvSpPr>
              <a:spLocks noEditPoints="1"/>
            </p:cNvSpPr>
            <p:nvPr userDrawn="1"/>
          </p:nvSpPr>
          <p:spPr bwMode="auto">
            <a:xfrm>
              <a:off x="8763079" y="4810405"/>
              <a:ext cx="407989" cy="204787"/>
            </a:xfrm>
            <a:custGeom>
              <a:avLst/>
              <a:gdLst>
                <a:gd name="T0" fmla="*/ 258 w 274"/>
                <a:gd name="T1" fmla="*/ 63 h 137"/>
                <a:gd name="T2" fmla="*/ 1 w 274"/>
                <a:gd name="T3" fmla="*/ 12 h 137"/>
                <a:gd name="T4" fmla="*/ 14 w 274"/>
                <a:gd name="T5" fmla="*/ 9 h 137"/>
                <a:gd name="T6" fmla="*/ 1 w 274"/>
                <a:gd name="T7" fmla="*/ 17 h 137"/>
                <a:gd name="T8" fmla="*/ 16 w 274"/>
                <a:gd name="T9" fmla="*/ 29 h 137"/>
                <a:gd name="T10" fmla="*/ 11 w 274"/>
                <a:gd name="T11" fmla="*/ 27 h 137"/>
                <a:gd name="T12" fmla="*/ 14 w 274"/>
                <a:gd name="T13" fmla="*/ 36 h 137"/>
                <a:gd name="T14" fmla="*/ 18 w 274"/>
                <a:gd name="T15" fmla="*/ 47 h 137"/>
                <a:gd name="T16" fmla="*/ 21 w 274"/>
                <a:gd name="T17" fmla="*/ 57 h 137"/>
                <a:gd name="T18" fmla="*/ 21 w 274"/>
                <a:gd name="T19" fmla="*/ 55 h 137"/>
                <a:gd name="T20" fmla="*/ 19 w 274"/>
                <a:gd name="T21" fmla="*/ 66 h 137"/>
                <a:gd name="T22" fmla="*/ 22 w 274"/>
                <a:gd name="T23" fmla="*/ 62 h 137"/>
                <a:gd name="T24" fmla="*/ 22 w 274"/>
                <a:gd name="T25" fmla="*/ 71 h 137"/>
                <a:gd name="T26" fmla="*/ 30 w 274"/>
                <a:gd name="T27" fmla="*/ 71 h 137"/>
                <a:gd name="T28" fmla="*/ 30 w 274"/>
                <a:gd name="T29" fmla="*/ 86 h 137"/>
                <a:gd name="T30" fmla="*/ 36 w 274"/>
                <a:gd name="T31" fmla="*/ 79 h 137"/>
                <a:gd name="T32" fmla="*/ 47 w 274"/>
                <a:gd name="T33" fmla="*/ 90 h 137"/>
                <a:gd name="T34" fmla="*/ 58 w 274"/>
                <a:gd name="T35" fmla="*/ 96 h 137"/>
                <a:gd name="T36" fmla="*/ 51 w 274"/>
                <a:gd name="T37" fmla="*/ 95 h 137"/>
                <a:gd name="T38" fmla="*/ 58 w 274"/>
                <a:gd name="T39" fmla="*/ 105 h 137"/>
                <a:gd name="T40" fmla="*/ 67 w 274"/>
                <a:gd name="T41" fmla="*/ 106 h 137"/>
                <a:gd name="T42" fmla="*/ 76 w 274"/>
                <a:gd name="T43" fmla="*/ 112 h 137"/>
                <a:gd name="T44" fmla="*/ 82 w 274"/>
                <a:gd name="T45" fmla="*/ 111 h 137"/>
                <a:gd name="T46" fmla="*/ 78 w 274"/>
                <a:gd name="T47" fmla="*/ 113 h 137"/>
                <a:gd name="T48" fmla="*/ 83 w 274"/>
                <a:gd name="T49" fmla="*/ 123 h 137"/>
                <a:gd name="T50" fmla="*/ 97 w 274"/>
                <a:gd name="T51" fmla="*/ 121 h 137"/>
                <a:gd name="T52" fmla="*/ 100 w 274"/>
                <a:gd name="T53" fmla="*/ 125 h 137"/>
                <a:gd name="T54" fmla="*/ 108 w 274"/>
                <a:gd name="T55" fmla="*/ 126 h 137"/>
                <a:gd name="T56" fmla="*/ 113 w 274"/>
                <a:gd name="T57" fmla="*/ 126 h 137"/>
                <a:gd name="T58" fmla="*/ 132 w 274"/>
                <a:gd name="T59" fmla="*/ 136 h 137"/>
                <a:gd name="T60" fmla="*/ 126 w 274"/>
                <a:gd name="T61" fmla="*/ 130 h 137"/>
                <a:gd name="T62" fmla="*/ 128 w 274"/>
                <a:gd name="T63" fmla="*/ 135 h 137"/>
                <a:gd name="T64" fmla="*/ 135 w 274"/>
                <a:gd name="T65" fmla="*/ 135 h 137"/>
                <a:gd name="T66" fmla="*/ 149 w 274"/>
                <a:gd name="T67" fmla="*/ 136 h 137"/>
                <a:gd name="T68" fmla="*/ 152 w 274"/>
                <a:gd name="T69" fmla="*/ 133 h 137"/>
                <a:gd name="T70" fmla="*/ 167 w 274"/>
                <a:gd name="T71" fmla="*/ 131 h 137"/>
                <a:gd name="T72" fmla="*/ 180 w 274"/>
                <a:gd name="T73" fmla="*/ 128 h 137"/>
                <a:gd name="T74" fmla="*/ 175 w 274"/>
                <a:gd name="T75" fmla="*/ 122 h 137"/>
                <a:gd name="T76" fmla="*/ 187 w 274"/>
                <a:gd name="T77" fmla="*/ 119 h 137"/>
                <a:gd name="T78" fmla="*/ 192 w 274"/>
                <a:gd name="T79" fmla="*/ 117 h 137"/>
                <a:gd name="T80" fmla="*/ 199 w 274"/>
                <a:gd name="T81" fmla="*/ 119 h 137"/>
                <a:gd name="T82" fmla="*/ 203 w 274"/>
                <a:gd name="T83" fmla="*/ 119 h 137"/>
                <a:gd name="T84" fmla="*/ 217 w 274"/>
                <a:gd name="T85" fmla="*/ 111 h 137"/>
                <a:gd name="T86" fmla="*/ 217 w 274"/>
                <a:gd name="T87" fmla="*/ 106 h 137"/>
                <a:gd name="T88" fmla="*/ 232 w 274"/>
                <a:gd name="T89" fmla="*/ 96 h 137"/>
                <a:gd name="T90" fmla="*/ 231 w 274"/>
                <a:gd name="T91" fmla="*/ 97 h 137"/>
                <a:gd name="T92" fmla="*/ 238 w 274"/>
                <a:gd name="T93" fmla="*/ 95 h 137"/>
                <a:gd name="T94" fmla="*/ 234 w 274"/>
                <a:gd name="T95" fmla="*/ 85 h 137"/>
                <a:gd name="T96" fmla="*/ 242 w 274"/>
                <a:gd name="T97" fmla="*/ 73 h 137"/>
                <a:gd name="T98" fmla="*/ 238 w 274"/>
                <a:gd name="T99" fmla="*/ 77 h 137"/>
                <a:gd name="T100" fmla="*/ 252 w 274"/>
                <a:gd name="T101" fmla="*/ 71 h 137"/>
                <a:gd name="T102" fmla="*/ 266 w 274"/>
                <a:gd name="T103" fmla="*/ 40 h 137"/>
                <a:gd name="T104" fmla="*/ 258 w 274"/>
                <a:gd name="T105" fmla="*/ 48 h 137"/>
                <a:gd name="T106" fmla="*/ 268 w 274"/>
                <a:gd name="T107" fmla="*/ 35 h 137"/>
                <a:gd name="T108" fmla="*/ 259 w 274"/>
                <a:gd name="T109" fmla="*/ 22 h 137"/>
                <a:gd name="T110" fmla="*/ 262 w 274"/>
                <a:gd name="T111" fmla="*/ 27 h 137"/>
                <a:gd name="T112" fmla="*/ 273 w 274"/>
                <a:gd name="T113" fmla="*/ 17 h 137"/>
                <a:gd name="T114" fmla="*/ 273 w 274"/>
                <a:gd name="T115" fmla="*/ 12 h 137"/>
                <a:gd name="T116" fmla="*/ 266 w 274"/>
                <a:gd name="T117" fmla="*/ 7 h 137"/>
                <a:gd name="T118" fmla="*/ 269 w 274"/>
                <a:gd name="T119" fmla="*/ 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74" h="137">
                  <a:moveTo>
                    <a:pt x="250" y="51"/>
                  </a:moveTo>
                  <a:cubicBezTo>
                    <a:pt x="250" y="51"/>
                    <a:pt x="250" y="51"/>
                    <a:pt x="250" y="51"/>
                  </a:cubicBezTo>
                  <a:cubicBezTo>
                    <a:pt x="250" y="52"/>
                    <a:pt x="250" y="52"/>
                    <a:pt x="250" y="52"/>
                  </a:cubicBezTo>
                  <a:cubicBezTo>
                    <a:pt x="250" y="53"/>
                    <a:pt x="250" y="53"/>
                    <a:pt x="249" y="53"/>
                  </a:cubicBezTo>
                  <a:cubicBezTo>
                    <a:pt x="249" y="53"/>
                    <a:pt x="248" y="53"/>
                    <a:pt x="248" y="53"/>
                  </a:cubicBezTo>
                  <a:cubicBezTo>
                    <a:pt x="248" y="53"/>
                    <a:pt x="248" y="53"/>
                    <a:pt x="248" y="53"/>
                  </a:cubicBezTo>
                  <a:cubicBezTo>
                    <a:pt x="248" y="54"/>
                    <a:pt x="248" y="54"/>
                    <a:pt x="249" y="55"/>
                  </a:cubicBezTo>
                  <a:cubicBezTo>
                    <a:pt x="251" y="56"/>
                    <a:pt x="251" y="56"/>
                    <a:pt x="251" y="56"/>
                  </a:cubicBezTo>
                  <a:cubicBezTo>
                    <a:pt x="252" y="53"/>
                    <a:pt x="252" y="53"/>
                    <a:pt x="252" y="53"/>
                  </a:cubicBezTo>
                  <a:cubicBezTo>
                    <a:pt x="253" y="54"/>
                    <a:pt x="253" y="54"/>
                    <a:pt x="253" y="54"/>
                  </a:cubicBezTo>
                  <a:cubicBezTo>
                    <a:pt x="252" y="56"/>
                    <a:pt x="252" y="56"/>
                    <a:pt x="252" y="56"/>
                  </a:cubicBezTo>
                  <a:cubicBezTo>
                    <a:pt x="258" y="59"/>
                    <a:pt x="258" y="59"/>
                    <a:pt x="258" y="59"/>
                  </a:cubicBezTo>
                  <a:cubicBezTo>
                    <a:pt x="258" y="60"/>
                    <a:pt x="259" y="59"/>
                    <a:pt x="260" y="58"/>
                  </a:cubicBezTo>
                  <a:cubicBezTo>
                    <a:pt x="260" y="58"/>
                    <a:pt x="260" y="58"/>
                    <a:pt x="260" y="58"/>
                  </a:cubicBezTo>
                  <a:cubicBezTo>
                    <a:pt x="258" y="63"/>
                    <a:pt x="258" y="63"/>
                    <a:pt x="258" y="63"/>
                  </a:cubicBezTo>
                  <a:cubicBezTo>
                    <a:pt x="257" y="63"/>
                    <a:pt x="257" y="63"/>
                    <a:pt x="257" y="63"/>
                  </a:cubicBezTo>
                  <a:cubicBezTo>
                    <a:pt x="258" y="62"/>
                    <a:pt x="258" y="62"/>
                    <a:pt x="257" y="61"/>
                  </a:cubicBezTo>
                  <a:cubicBezTo>
                    <a:pt x="251" y="58"/>
                    <a:pt x="251" y="58"/>
                    <a:pt x="251" y="58"/>
                  </a:cubicBezTo>
                  <a:cubicBezTo>
                    <a:pt x="250" y="60"/>
                    <a:pt x="250" y="60"/>
                    <a:pt x="250" y="60"/>
                  </a:cubicBezTo>
                  <a:cubicBezTo>
                    <a:pt x="250" y="59"/>
                    <a:pt x="250" y="59"/>
                    <a:pt x="250" y="59"/>
                  </a:cubicBezTo>
                  <a:cubicBezTo>
                    <a:pt x="250" y="58"/>
                    <a:pt x="250" y="58"/>
                    <a:pt x="250" y="58"/>
                  </a:cubicBezTo>
                  <a:cubicBezTo>
                    <a:pt x="250" y="57"/>
                    <a:pt x="250" y="57"/>
                    <a:pt x="250" y="57"/>
                  </a:cubicBezTo>
                  <a:cubicBezTo>
                    <a:pt x="249" y="57"/>
                    <a:pt x="248" y="56"/>
                    <a:pt x="248" y="55"/>
                  </a:cubicBezTo>
                  <a:cubicBezTo>
                    <a:pt x="247" y="54"/>
                    <a:pt x="247" y="53"/>
                    <a:pt x="248" y="52"/>
                  </a:cubicBezTo>
                  <a:cubicBezTo>
                    <a:pt x="248" y="52"/>
                    <a:pt x="249" y="51"/>
                    <a:pt x="250" y="51"/>
                  </a:cubicBezTo>
                  <a:cubicBezTo>
                    <a:pt x="250" y="51"/>
                    <a:pt x="250" y="51"/>
                    <a:pt x="250" y="51"/>
                  </a:cubicBezTo>
                  <a:close/>
                  <a:moveTo>
                    <a:pt x="14" y="15"/>
                  </a:moveTo>
                  <a:cubicBezTo>
                    <a:pt x="14" y="14"/>
                    <a:pt x="14" y="13"/>
                    <a:pt x="12" y="13"/>
                  </a:cubicBezTo>
                  <a:cubicBezTo>
                    <a:pt x="5" y="13"/>
                    <a:pt x="5" y="13"/>
                    <a:pt x="5" y="13"/>
                  </a:cubicBezTo>
                  <a:cubicBezTo>
                    <a:pt x="4" y="13"/>
                    <a:pt x="2" y="13"/>
                    <a:pt x="1" y="12"/>
                  </a:cubicBezTo>
                  <a:cubicBezTo>
                    <a:pt x="0" y="11"/>
                    <a:pt x="0" y="10"/>
                    <a:pt x="0" y="8"/>
                  </a:cubicBezTo>
                  <a:cubicBezTo>
                    <a:pt x="0" y="7"/>
                    <a:pt x="0" y="5"/>
                    <a:pt x="1" y="5"/>
                  </a:cubicBezTo>
                  <a:cubicBezTo>
                    <a:pt x="2" y="3"/>
                    <a:pt x="3" y="3"/>
                    <a:pt x="5" y="3"/>
                  </a:cubicBezTo>
                  <a:cubicBezTo>
                    <a:pt x="12" y="2"/>
                    <a:pt x="12" y="2"/>
                    <a:pt x="12" y="2"/>
                  </a:cubicBezTo>
                  <a:cubicBezTo>
                    <a:pt x="13" y="2"/>
                    <a:pt x="13" y="1"/>
                    <a:pt x="13" y="0"/>
                  </a:cubicBezTo>
                  <a:cubicBezTo>
                    <a:pt x="14" y="0"/>
                    <a:pt x="14" y="0"/>
                    <a:pt x="14" y="0"/>
                  </a:cubicBezTo>
                  <a:cubicBezTo>
                    <a:pt x="14" y="6"/>
                    <a:pt x="14" y="6"/>
                    <a:pt x="14" y="6"/>
                  </a:cubicBezTo>
                  <a:cubicBezTo>
                    <a:pt x="14" y="6"/>
                    <a:pt x="14" y="6"/>
                    <a:pt x="14" y="6"/>
                  </a:cubicBezTo>
                  <a:cubicBezTo>
                    <a:pt x="14" y="5"/>
                    <a:pt x="13" y="4"/>
                    <a:pt x="12" y="4"/>
                  </a:cubicBezTo>
                  <a:cubicBezTo>
                    <a:pt x="5" y="5"/>
                    <a:pt x="5" y="5"/>
                    <a:pt x="5" y="5"/>
                  </a:cubicBezTo>
                  <a:cubicBezTo>
                    <a:pt x="4" y="5"/>
                    <a:pt x="3" y="5"/>
                    <a:pt x="2" y="5"/>
                  </a:cubicBezTo>
                  <a:cubicBezTo>
                    <a:pt x="1" y="6"/>
                    <a:pt x="1" y="7"/>
                    <a:pt x="1" y="8"/>
                  </a:cubicBezTo>
                  <a:cubicBezTo>
                    <a:pt x="1" y="11"/>
                    <a:pt x="3" y="12"/>
                    <a:pt x="6" y="12"/>
                  </a:cubicBezTo>
                  <a:cubicBezTo>
                    <a:pt x="13" y="11"/>
                    <a:pt x="13" y="11"/>
                    <a:pt x="13" y="11"/>
                  </a:cubicBezTo>
                  <a:cubicBezTo>
                    <a:pt x="14" y="11"/>
                    <a:pt x="14" y="11"/>
                    <a:pt x="14" y="9"/>
                  </a:cubicBezTo>
                  <a:cubicBezTo>
                    <a:pt x="14" y="9"/>
                    <a:pt x="14" y="9"/>
                    <a:pt x="14" y="9"/>
                  </a:cubicBezTo>
                  <a:cubicBezTo>
                    <a:pt x="14" y="15"/>
                    <a:pt x="14" y="15"/>
                    <a:pt x="14" y="15"/>
                  </a:cubicBezTo>
                  <a:cubicBezTo>
                    <a:pt x="14" y="15"/>
                    <a:pt x="14" y="15"/>
                    <a:pt x="14" y="15"/>
                  </a:cubicBezTo>
                  <a:close/>
                  <a:moveTo>
                    <a:pt x="3" y="27"/>
                  </a:moveTo>
                  <a:cubicBezTo>
                    <a:pt x="2" y="23"/>
                    <a:pt x="2" y="23"/>
                    <a:pt x="2" y="23"/>
                  </a:cubicBezTo>
                  <a:cubicBezTo>
                    <a:pt x="2" y="23"/>
                    <a:pt x="2" y="23"/>
                    <a:pt x="2" y="23"/>
                  </a:cubicBezTo>
                  <a:cubicBezTo>
                    <a:pt x="2" y="23"/>
                    <a:pt x="3" y="24"/>
                    <a:pt x="4" y="24"/>
                  </a:cubicBezTo>
                  <a:cubicBezTo>
                    <a:pt x="9" y="23"/>
                    <a:pt x="9" y="23"/>
                    <a:pt x="9" y="23"/>
                  </a:cubicBezTo>
                  <a:cubicBezTo>
                    <a:pt x="10" y="23"/>
                    <a:pt x="10" y="23"/>
                    <a:pt x="10" y="22"/>
                  </a:cubicBezTo>
                  <a:cubicBezTo>
                    <a:pt x="11" y="22"/>
                    <a:pt x="11" y="21"/>
                    <a:pt x="10" y="21"/>
                  </a:cubicBezTo>
                  <a:cubicBezTo>
                    <a:pt x="10" y="20"/>
                    <a:pt x="10" y="19"/>
                    <a:pt x="9" y="19"/>
                  </a:cubicBezTo>
                  <a:cubicBezTo>
                    <a:pt x="3" y="20"/>
                    <a:pt x="3" y="20"/>
                    <a:pt x="3" y="20"/>
                  </a:cubicBezTo>
                  <a:cubicBezTo>
                    <a:pt x="2" y="20"/>
                    <a:pt x="2" y="21"/>
                    <a:pt x="2" y="21"/>
                  </a:cubicBezTo>
                  <a:cubicBezTo>
                    <a:pt x="2" y="21"/>
                    <a:pt x="2" y="21"/>
                    <a:pt x="2" y="21"/>
                  </a:cubicBezTo>
                  <a:cubicBezTo>
                    <a:pt x="1" y="17"/>
                    <a:pt x="1" y="17"/>
                    <a:pt x="1" y="17"/>
                  </a:cubicBezTo>
                  <a:cubicBezTo>
                    <a:pt x="1" y="17"/>
                    <a:pt x="1" y="17"/>
                    <a:pt x="1" y="17"/>
                  </a:cubicBezTo>
                  <a:cubicBezTo>
                    <a:pt x="1" y="18"/>
                    <a:pt x="2" y="18"/>
                    <a:pt x="3" y="18"/>
                  </a:cubicBezTo>
                  <a:cubicBezTo>
                    <a:pt x="8" y="17"/>
                    <a:pt x="8" y="17"/>
                    <a:pt x="8" y="17"/>
                  </a:cubicBezTo>
                  <a:cubicBezTo>
                    <a:pt x="9" y="17"/>
                    <a:pt x="9" y="17"/>
                    <a:pt x="9" y="17"/>
                  </a:cubicBezTo>
                  <a:cubicBezTo>
                    <a:pt x="9" y="17"/>
                    <a:pt x="9" y="17"/>
                    <a:pt x="9" y="16"/>
                  </a:cubicBezTo>
                  <a:cubicBezTo>
                    <a:pt x="10" y="16"/>
                    <a:pt x="10" y="16"/>
                    <a:pt x="10" y="16"/>
                  </a:cubicBezTo>
                  <a:cubicBezTo>
                    <a:pt x="11" y="19"/>
                    <a:pt x="11" y="19"/>
                    <a:pt x="11" y="19"/>
                  </a:cubicBezTo>
                  <a:cubicBezTo>
                    <a:pt x="10" y="19"/>
                    <a:pt x="10" y="19"/>
                    <a:pt x="10" y="19"/>
                  </a:cubicBezTo>
                  <a:cubicBezTo>
                    <a:pt x="11" y="20"/>
                    <a:pt x="12" y="21"/>
                    <a:pt x="12" y="22"/>
                  </a:cubicBezTo>
                  <a:cubicBezTo>
                    <a:pt x="12" y="23"/>
                    <a:pt x="11" y="24"/>
                    <a:pt x="9" y="25"/>
                  </a:cubicBezTo>
                  <a:cubicBezTo>
                    <a:pt x="4" y="25"/>
                    <a:pt x="4" y="25"/>
                    <a:pt x="4" y="25"/>
                  </a:cubicBezTo>
                  <a:cubicBezTo>
                    <a:pt x="3" y="26"/>
                    <a:pt x="3" y="26"/>
                    <a:pt x="3" y="27"/>
                  </a:cubicBezTo>
                  <a:cubicBezTo>
                    <a:pt x="3" y="27"/>
                    <a:pt x="3" y="27"/>
                    <a:pt x="3" y="27"/>
                  </a:cubicBezTo>
                  <a:close/>
                  <a:moveTo>
                    <a:pt x="16" y="29"/>
                  </a:moveTo>
                  <a:cubicBezTo>
                    <a:pt x="16" y="29"/>
                    <a:pt x="16" y="29"/>
                    <a:pt x="16" y="29"/>
                  </a:cubicBezTo>
                  <a:cubicBezTo>
                    <a:pt x="15" y="29"/>
                    <a:pt x="15" y="29"/>
                    <a:pt x="15" y="29"/>
                  </a:cubicBezTo>
                  <a:cubicBezTo>
                    <a:pt x="15" y="28"/>
                    <a:pt x="15" y="28"/>
                    <a:pt x="15" y="28"/>
                  </a:cubicBezTo>
                  <a:cubicBezTo>
                    <a:pt x="15" y="27"/>
                    <a:pt x="16" y="27"/>
                    <a:pt x="16" y="27"/>
                  </a:cubicBezTo>
                  <a:cubicBezTo>
                    <a:pt x="16" y="27"/>
                    <a:pt x="16" y="27"/>
                    <a:pt x="17" y="27"/>
                  </a:cubicBezTo>
                  <a:cubicBezTo>
                    <a:pt x="17" y="27"/>
                    <a:pt x="17" y="28"/>
                    <a:pt x="17" y="28"/>
                  </a:cubicBezTo>
                  <a:cubicBezTo>
                    <a:pt x="17" y="29"/>
                    <a:pt x="17" y="29"/>
                    <a:pt x="17" y="29"/>
                  </a:cubicBezTo>
                  <a:cubicBezTo>
                    <a:pt x="17" y="29"/>
                    <a:pt x="17" y="29"/>
                    <a:pt x="16" y="29"/>
                  </a:cubicBezTo>
                  <a:close/>
                  <a:moveTo>
                    <a:pt x="4" y="33"/>
                  </a:moveTo>
                  <a:cubicBezTo>
                    <a:pt x="3" y="29"/>
                    <a:pt x="3" y="29"/>
                    <a:pt x="3" y="29"/>
                  </a:cubicBezTo>
                  <a:cubicBezTo>
                    <a:pt x="4" y="29"/>
                    <a:pt x="4" y="29"/>
                    <a:pt x="4" y="29"/>
                  </a:cubicBezTo>
                  <a:cubicBezTo>
                    <a:pt x="4" y="30"/>
                    <a:pt x="4" y="30"/>
                    <a:pt x="5" y="30"/>
                  </a:cubicBezTo>
                  <a:cubicBezTo>
                    <a:pt x="10" y="29"/>
                    <a:pt x="10" y="29"/>
                    <a:pt x="10" y="29"/>
                  </a:cubicBezTo>
                  <a:cubicBezTo>
                    <a:pt x="11" y="29"/>
                    <a:pt x="11" y="28"/>
                    <a:pt x="11" y="28"/>
                  </a:cubicBezTo>
                  <a:cubicBezTo>
                    <a:pt x="11" y="27"/>
                    <a:pt x="11" y="27"/>
                    <a:pt x="11" y="27"/>
                  </a:cubicBezTo>
                  <a:cubicBezTo>
                    <a:pt x="11" y="27"/>
                    <a:pt x="11" y="27"/>
                    <a:pt x="11" y="27"/>
                  </a:cubicBezTo>
                  <a:cubicBezTo>
                    <a:pt x="13" y="30"/>
                    <a:pt x="13" y="30"/>
                    <a:pt x="13" y="30"/>
                  </a:cubicBezTo>
                  <a:cubicBezTo>
                    <a:pt x="5" y="32"/>
                    <a:pt x="5" y="32"/>
                    <a:pt x="5" y="32"/>
                  </a:cubicBezTo>
                  <a:cubicBezTo>
                    <a:pt x="5" y="32"/>
                    <a:pt x="4" y="33"/>
                    <a:pt x="4" y="33"/>
                  </a:cubicBezTo>
                  <a:cubicBezTo>
                    <a:pt x="4" y="33"/>
                    <a:pt x="4" y="33"/>
                    <a:pt x="4" y="33"/>
                  </a:cubicBezTo>
                  <a:close/>
                  <a:moveTo>
                    <a:pt x="16" y="42"/>
                  </a:moveTo>
                  <a:cubicBezTo>
                    <a:pt x="16" y="41"/>
                    <a:pt x="15" y="41"/>
                    <a:pt x="14" y="41"/>
                  </a:cubicBezTo>
                  <a:cubicBezTo>
                    <a:pt x="6" y="40"/>
                    <a:pt x="6" y="40"/>
                    <a:pt x="6" y="40"/>
                  </a:cubicBezTo>
                  <a:cubicBezTo>
                    <a:pt x="6" y="40"/>
                    <a:pt x="6" y="40"/>
                    <a:pt x="6" y="40"/>
                  </a:cubicBezTo>
                  <a:cubicBezTo>
                    <a:pt x="6" y="40"/>
                    <a:pt x="6" y="40"/>
                    <a:pt x="6" y="40"/>
                  </a:cubicBezTo>
                  <a:cubicBezTo>
                    <a:pt x="13" y="35"/>
                    <a:pt x="13" y="35"/>
                    <a:pt x="13" y="35"/>
                  </a:cubicBezTo>
                  <a:cubicBezTo>
                    <a:pt x="14" y="34"/>
                    <a:pt x="14" y="33"/>
                    <a:pt x="14" y="33"/>
                  </a:cubicBezTo>
                  <a:cubicBezTo>
                    <a:pt x="14" y="33"/>
                    <a:pt x="14" y="33"/>
                    <a:pt x="14" y="33"/>
                  </a:cubicBezTo>
                  <a:cubicBezTo>
                    <a:pt x="15" y="37"/>
                    <a:pt x="15" y="37"/>
                    <a:pt x="15" y="37"/>
                  </a:cubicBezTo>
                  <a:cubicBezTo>
                    <a:pt x="15" y="37"/>
                    <a:pt x="15" y="37"/>
                    <a:pt x="15" y="37"/>
                  </a:cubicBezTo>
                  <a:cubicBezTo>
                    <a:pt x="15" y="37"/>
                    <a:pt x="14" y="36"/>
                    <a:pt x="14" y="36"/>
                  </a:cubicBezTo>
                  <a:cubicBezTo>
                    <a:pt x="14" y="36"/>
                    <a:pt x="14" y="36"/>
                    <a:pt x="13" y="37"/>
                  </a:cubicBezTo>
                  <a:cubicBezTo>
                    <a:pt x="9" y="40"/>
                    <a:pt x="9" y="40"/>
                    <a:pt x="9" y="40"/>
                  </a:cubicBezTo>
                  <a:cubicBezTo>
                    <a:pt x="14" y="40"/>
                    <a:pt x="14" y="40"/>
                    <a:pt x="14" y="40"/>
                  </a:cubicBezTo>
                  <a:cubicBezTo>
                    <a:pt x="14" y="40"/>
                    <a:pt x="15" y="40"/>
                    <a:pt x="15" y="40"/>
                  </a:cubicBezTo>
                  <a:cubicBezTo>
                    <a:pt x="16" y="40"/>
                    <a:pt x="16" y="40"/>
                    <a:pt x="16" y="39"/>
                  </a:cubicBezTo>
                  <a:cubicBezTo>
                    <a:pt x="16" y="39"/>
                    <a:pt x="16" y="39"/>
                    <a:pt x="16" y="39"/>
                  </a:cubicBezTo>
                  <a:cubicBezTo>
                    <a:pt x="16" y="42"/>
                    <a:pt x="16" y="42"/>
                    <a:pt x="16" y="42"/>
                  </a:cubicBezTo>
                  <a:cubicBezTo>
                    <a:pt x="16" y="42"/>
                    <a:pt x="16" y="42"/>
                    <a:pt x="16" y="42"/>
                  </a:cubicBezTo>
                  <a:close/>
                  <a:moveTo>
                    <a:pt x="14" y="53"/>
                  </a:moveTo>
                  <a:cubicBezTo>
                    <a:pt x="13" y="53"/>
                    <a:pt x="12" y="53"/>
                    <a:pt x="11" y="52"/>
                  </a:cubicBezTo>
                  <a:cubicBezTo>
                    <a:pt x="10" y="51"/>
                    <a:pt x="10" y="51"/>
                    <a:pt x="9" y="50"/>
                  </a:cubicBezTo>
                  <a:cubicBezTo>
                    <a:pt x="9" y="49"/>
                    <a:pt x="9" y="48"/>
                    <a:pt x="9" y="47"/>
                  </a:cubicBezTo>
                  <a:cubicBezTo>
                    <a:pt x="10" y="46"/>
                    <a:pt x="11" y="45"/>
                    <a:pt x="12" y="45"/>
                  </a:cubicBezTo>
                  <a:cubicBezTo>
                    <a:pt x="13" y="44"/>
                    <a:pt x="14" y="44"/>
                    <a:pt x="16" y="45"/>
                  </a:cubicBezTo>
                  <a:cubicBezTo>
                    <a:pt x="17" y="45"/>
                    <a:pt x="18" y="46"/>
                    <a:pt x="18" y="47"/>
                  </a:cubicBezTo>
                  <a:cubicBezTo>
                    <a:pt x="18" y="48"/>
                    <a:pt x="18" y="49"/>
                    <a:pt x="18" y="50"/>
                  </a:cubicBezTo>
                  <a:cubicBezTo>
                    <a:pt x="18" y="51"/>
                    <a:pt x="17" y="51"/>
                    <a:pt x="16" y="52"/>
                  </a:cubicBezTo>
                  <a:cubicBezTo>
                    <a:pt x="14" y="46"/>
                    <a:pt x="14" y="46"/>
                    <a:pt x="14" y="46"/>
                  </a:cubicBezTo>
                  <a:cubicBezTo>
                    <a:pt x="12" y="46"/>
                    <a:pt x="12" y="47"/>
                    <a:pt x="11" y="48"/>
                  </a:cubicBezTo>
                  <a:cubicBezTo>
                    <a:pt x="10" y="49"/>
                    <a:pt x="10" y="49"/>
                    <a:pt x="10" y="51"/>
                  </a:cubicBezTo>
                  <a:cubicBezTo>
                    <a:pt x="11" y="51"/>
                    <a:pt x="11" y="52"/>
                    <a:pt x="12" y="52"/>
                  </a:cubicBezTo>
                  <a:cubicBezTo>
                    <a:pt x="13" y="52"/>
                    <a:pt x="14" y="52"/>
                    <a:pt x="14" y="53"/>
                  </a:cubicBezTo>
                  <a:cubicBezTo>
                    <a:pt x="14" y="53"/>
                    <a:pt x="14" y="53"/>
                    <a:pt x="14" y="53"/>
                  </a:cubicBezTo>
                  <a:close/>
                  <a:moveTo>
                    <a:pt x="16" y="49"/>
                  </a:moveTo>
                  <a:cubicBezTo>
                    <a:pt x="18" y="49"/>
                    <a:pt x="18" y="48"/>
                    <a:pt x="18" y="47"/>
                  </a:cubicBezTo>
                  <a:cubicBezTo>
                    <a:pt x="17" y="45"/>
                    <a:pt x="16" y="45"/>
                    <a:pt x="14" y="45"/>
                  </a:cubicBezTo>
                  <a:cubicBezTo>
                    <a:pt x="16" y="49"/>
                    <a:pt x="16" y="49"/>
                    <a:pt x="16" y="49"/>
                  </a:cubicBezTo>
                  <a:close/>
                  <a:moveTo>
                    <a:pt x="22" y="58"/>
                  </a:moveTo>
                  <a:cubicBezTo>
                    <a:pt x="22" y="58"/>
                    <a:pt x="21" y="58"/>
                    <a:pt x="21" y="57"/>
                  </a:cubicBezTo>
                  <a:cubicBezTo>
                    <a:pt x="21" y="57"/>
                    <a:pt x="21" y="57"/>
                    <a:pt x="21" y="57"/>
                  </a:cubicBezTo>
                  <a:cubicBezTo>
                    <a:pt x="21" y="56"/>
                    <a:pt x="21" y="56"/>
                    <a:pt x="21" y="56"/>
                  </a:cubicBezTo>
                  <a:cubicBezTo>
                    <a:pt x="21" y="55"/>
                    <a:pt x="21" y="55"/>
                    <a:pt x="20" y="55"/>
                  </a:cubicBezTo>
                  <a:cubicBezTo>
                    <a:pt x="20" y="55"/>
                    <a:pt x="20" y="55"/>
                    <a:pt x="19" y="55"/>
                  </a:cubicBezTo>
                  <a:cubicBezTo>
                    <a:pt x="15" y="57"/>
                    <a:pt x="15" y="57"/>
                    <a:pt x="15" y="57"/>
                  </a:cubicBezTo>
                  <a:cubicBezTo>
                    <a:pt x="14" y="58"/>
                    <a:pt x="14" y="59"/>
                    <a:pt x="14" y="59"/>
                  </a:cubicBezTo>
                  <a:cubicBezTo>
                    <a:pt x="14" y="59"/>
                    <a:pt x="14" y="59"/>
                    <a:pt x="14" y="59"/>
                  </a:cubicBezTo>
                  <a:cubicBezTo>
                    <a:pt x="12" y="55"/>
                    <a:pt x="12" y="55"/>
                    <a:pt x="12" y="55"/>
                  </a:cubicBezTo>
                  <a:cubicBezTo>
                    <a:pt x="12" y="55"/>
                    <a:pt x="12" y="55"/>
                    <a:pt x="12" y="55"/>
                  </a:cubicBezTo>
                  <a:cubicBezTo>
                    <a:pt x="13" y="56"/>
                    <a:pt x="14" y="56"/>
                    <a:pt x="14" y="56"/>
                  </a:cubicBezTo>
                  <a:cubicBezTo>
                    <a:pt x="19" y="54"/>
                    <a:pt x="19" y="54"/>
                    <a:pt x="19" y="54"/>
                  </a:cubicBezTo>
                  <a:cubicBezTo>
                    <a:pt x="20" y="53"/>
                    <a:pt x="20" y="53"/>
                    <a:pt x="20" y="53"/>
                  </a:cubicBezTo>
                  <a:cubicBezTo>
                    <a:pt x="20" y="53"/>
                    <a:pt x="20" y="52"/>
                    <a:pt x="20" y="52"/>
                  </a:cubicBezTo>
                  <a:cubicBezTo>
                    <a:pt x="20" y="52"/>
                    <a:pt x="20" y="52"/>
                    <a:pt x="20" y="52"/>
                  </a:cubicBezTo>
                  <a:cubicBezTo>
                    <a:pt x="22" y="54"/>
                    <a:pt x="22" y="54"/>
                    <a:pt x="22" y="54"/>
                  </a:cubicBezTo>
                  <a:cubicBezTo>
                    <a:pt x="21" y="55"/>
                    <a:pt x="21" y="55"/>
                    <a:pt x="21" y="55"/>
                  </a:cubicBezTo>
                  <a:cubicBezTo>
                    <a:pt x="22" y="55"/>
                    <a:pt x="23" y="56"/>
                    <a:pt x="24" y="57"/>
                  </a:cubicBezTo>
                  <a:cubicBezTo>
                    <a:pt x="24" y="57"/>
                    <a:pt x="24" y="57"/>
                    <a:pt x="24" y="57"/>
                  </a:cubicBezTo>
                  <a:cubicBezTo>
                    <a:pt x="23" y="58"/>
                    <a:pt x="22" y="58"/>
                    <a:pt x="22" y="58"/>
                  </a:cubicBezTo>
                  <a:close/>
                  <a:moveTo>
                    <a:pt x="21" y="67"/>
                  </a:moveTo>
                  <a:cubicBezTo>
                    <a:pt x="20" y="68"/>
                    <a:pt x="19" y="68"/>
                    <a:pt x="18" y="67"/>
                  </a:cubicBezTo>
                  <a:cubicBezTo>
                    <a:pt x="18" y="67"/>
                    <a:pt x="17" y="67"/>
                    <a:pt x="17" y="66"/>
                  </a:cubicBezTo>
                  <a:cubicBezTo>
                    <a:pt x="17" y="65"/>
                    <a:pt x="16" y="65"/>
                    <a:pt x="16" y="65"/>
                  </a:cubicBezTo>
                  <a:cubicBezTo>
                    <a:pt x="16" y="64"/>
                    <a:pt x="16" y="64"/>
                    <a:pt x="16" y="63"/>
                  </a:cubicBezTo>
                  <a:cubicBezTo>
                    <a:pt x="16" y="63"/>
                    <a:pt x="16" y="63"/>
                    <a:pt x="16" y="63"/>
                  </a:cubicBezTo>
                  <a:cubicBezTo>
                    <a:pt x="16" y="63"/>
                    <a:pt x="16" y="63"/>
                    <a:pt x="16" y="63"/>
                  </a:cubicBezTo>
                  <a:cubicBezTo>
                    <a:pt x="18" y="61"/>
                    <a:pt x="18" y="61"/>
                    <a:pt x="18" y="61"/>
                  </a:cubicBezTo>
                  <a:cubicBezTo>
                    <a:pt x="18" y="61"/>
                    <a:pt x="18" y="61"/>
                    <a:pt x="18" y="61"/>
                  </a:cubicBezTo>
                  <a:cubicBezTo>
                    <a:pt x="17" y="63"/>
                    <a:pt x="16" y="64"/>
                    <a:pt x="17" y="65"/>
                  </a:cubicBezTo>
                  <a:cubicBezTo>
                    <a:pt x="18" y="65"/>
                    <a:pt x="18" y="66"/>
                    <a:pt x="18" y="66"/>
                  </a:cubicBezTo>
                  <a:cubicBezTo>
                    <a:pt x="18" y="66"/>
                    <a:pt x="19" y="66"/>
                    <a:pt x="19" y="66"/>
                  </a:cubicBezTo>
                  <a:cubicBezTo>
                    <a:pt x="20" y="65"/>
                    <a:pt x="20" y="65"/>
                    <a:pt x="20" y="63"/>
                  </a:cubicBezTo>
                  <a:cubicBezTo>
                    <a:pt x="20" y="62"/>
                    <a:pt x="20" y="62"/>
                    <a:pt x="20" y="62"/>
                  </a:cubicBezTo>
                  <a:cubicBezTo>
                    <a:pt x="20" y="61"/>
                    <a:pt x="20" y="60"/>
                    <a:pt x="21" y="59"/>
                  </a:cubicBezTo>
                  <a:cubicBezTo>
                    <a:pt x="22" y="59"/>
                    <a:pt x="22" y="59"/>
                    <a:pt x="23" y="59"/>
                  </a:cubicBezTo>
                  <a:cubicBezTo>
                    <a:pt x="24" y="59"/>
                    <a:pt x="24" y="60"/>
                    <a:pt x="25" y="61"/>
                  </a:cubicBezTo>
                  <a:cubicBezTo>
                    <a:pt x="25" y="61"/>
                    <a:pt x="25" y="61"/>
                    <a:pt x="25" y="62"/>
                  </a:cubicBezTo>
                  <a:cubicBezTo>
                    <a:pt x="25" y="62"/>
                    <a:pt x="25" y="63"/>
                    <a:pt x="26" y="63"/>
                  </a:cubicBezTo>
                  <a:cubicBezTo>
                    <a:pt x="26" y="63"/>
                    <a:pt x="26" y="63"/>
                    <a:pt x="26" y="63"/>
                  </a:cubicBezTo>
                  <a:cubicBezTo>
                    <a:pt x="26" y="63"/>
                    <a:pt x="26" y="63"/>
                    <a:pt x="26" y="63"/>
                  </a:cubicBezTo>
                  <a:cubicBezTo>
                    <a:pt x="24" y="64"/>
                    <a:pt x="24" y="64"/>
                    <a:pt x="24" y="64"/>
                  </a:cubicBezTo>
                  <a:cubicBezTo>
                    <a:pt x="24" y="64"/>
                    <a:pt x="24" y="64"/>
                    <a:pt x="24" y="64"/>
                  </a:cubicBezTo>
                  <a:cubicBezTo>
                    <a:pt x="25" y="63"/>
                    <a:pt x="25" y="61"/>
                    <a:pt x="25" y="61"/>
                  </a:cubicBezTo>
                  <a:cubicBezTo>
                    <a:pt x="25" y="60"/>
                    <a:pt x="24" y="60"/>
                    <a:pt x="24" y="60"/>
                  </a:cubicBezTo>
                  <a:cubicBezTo>
                    <a:pt x="24" y="60"/>
                    <a:pt x="23" y="60"/>
                    <a:pt x="23" y="60"/>
                  </a:cubicBezTo>
                  <a:cubicBezTo>
                    <a:pt x="22" y="60"/>
                    <a:pt x="22" y="61"/>
                    <a:pt x="22" y="62"/>
                  </a:cubicBezTo>
                  <a:cubicBezTo>
                    <a:pt x="22" y="64"/>
                    <a:pt x="22" y="64"/>
                    <a:pt x="22" y="64"/>
                  </a:cubicBezTo>
                  <a:cubicBezTo>
                    <a:pt x="22" y="66"/>
                    <a:pt x="22" y="67"/>
                    <a:pt x="21" y="67"/>
                  </a:cubicBezTo>
                  <a:close/>
                  <a:moveTo>
                    <a:pt x="33" y="67"/>
                  </a:moveTo>
                  <a:cubicBezTo>
                    <a:pt x="32" y="67"/>
                    <a:pt x="32" y="67"/>
                    <a:pt x="32" y="67"/>
                  </a:cubicBezTo>
                  <a:cubicBezTo>
                    <a:pt x="32" y="67"/>
                    <a:pt x="32" y="66"/>
                    <a:pt x="31" y="66"/>
                  </a:cubicBezTo>
                  <a:cubicBezTo>
                    <a:pt x="31" y="66"/>
                    <a:pt x="31" y="66"/>
                    <a:pt x="31" y="65"/>
                  </a:cubicBezTo>
                  <a:cubicBezTo>
                    <a:pt x="31" y="65"/>
                    <a:pt x="32" y="65"/>
                    <a:pt x="32" y="65"/>
                  </a:cubicBezTo>
                  <a:cubicBezTo>
                    <a:pt x="32" y="65"/>
                    <a:pt x="32" y="64"/>
                    <a:pt x="32" y="65"/>
                  </a:cubicBezTo>
                  <a:cubicBezTo>
                    <a:pt x="33" y="65"/>
                    <a:pt x="33" y="65"/>
                    <a:pt x="33" y="65"/>
                  </a:cubicBezTo>
                  <a:cubicBezTo>
                    <a:pt x="33" y="65"/>
                    <a:pt x="34" y="65"/>
                    <a:pt x="33" y="66"/>
                  </a:cubicBezTo>
                  <a:cubicBezTo>
                    <a:pt x="33" y="66"/>
                    <a:pt x="33" y="66"/>
                    <a:pt x="33" y="67"/>
                  </a:cubicBezTo>
                  <a:close/>
                  <a:moveTo>
                    <a:pt x="22" y="75"/>
                  </a:moveTo>
                  <a:cubicBezTo>
                    <a:pt x="20" y="71"/>
                    <a:pt x="20" y="71"/>
                    <a:pt x="20" y="71"/>
                  </a:cubicBezTo>
                  <a:cubicBezTo>
                    <a:pt x="20" y="71"/>
                    <a:pt x="20" y="71"/>
                    <a:pt x="20" y="71"/>
                  </a:cubicBezTo>
                  <a:cubicBezTo>
                    <a:pt x="21" y="71"/>
                    <a:pt x="22" y="72"/>
                    <a:pt x="22" y="71"/>
                  </a:cubicBezTo>
                  <a:cubicBezTo>
                    <a:pt x="27" y="69"/>
                    <a:pt x="27" y="69"/>
                    <a:pt x="27" y="69"/>
                  </a:cubicBezTo>
                  <a:cubicBezTo>
                    <a:pt x="28" y="68"/>
                    <a:pt x="28" y="68"/>
                    <a:pt x="28" y="67"/>
                  </a:cubicBezTo>
                  <a:cubicBezTo>
                    <a:pt x="27" y="67"/>
                    <a:pt x="27" y="67"/>
                    <a:pt x="27" y="67"/>
                  </a:cubicBezTo>
                  <a:cubicBezTo>
                    <a:pt x="28" y="67"/>
                    <a:pt x="28" y="67"/>
                    <a:pt x="28" y="67"/>
                  </a:cubicBezTo>
                  <a:cubicBezTo>
                    <a:pt x="30" y="69"/>
                    <a:pt x="30" y="69"/>
                    <a:pt x="30" y="69"/>
                  </a:cubicBezTo>
                  <a:cubicBezTo>
                    <a:pt x="24" y="73"/>
                    <a:pt x="24" y="73"/>
                    <a:pt x="24" y="73"/>
                  </a:cubicBezTo>
                  <a:cubicBezTo>
                    <a:pt x="22" y="73"/>
                    <a:pt x="22" y="73"/>
                    <a:pt x="22" y="75"/>
                  </a:cubicBezTo>
                  <a:cubicBezTo>
                    <a:pt x="22" y="75"/>
                    <a:pt x="22" y="75"/>
                    <a:pt x="22" y="75"/>
                  </a:cubicBezTo>
                  <a:close/>
                  <a:moveTo>
                    <a:pt x="28" y="80"/>
                  </a:moveTo>
                  <a:cubicBezTo>
                    <a:pt x="27" y="80"/>
                    <a:pt x="26" y="80"/>
                    <a:pt x="26" y="79"/>
                  </a:cubicBezTo>
                  <a:cubicBezTo>
                    <a:pt x="26" y="79"/>
                    <a:pt x="25" y="79"/>
                    <a:pt x="25" y="79"/>
                  </a:cubicBezTo>
                  <a:cubicBezTo>
                    <a:pt x="24" y="78"/>
                    <a:pt x="24" y="77"/>
                    <a:pt x="26" y="76"/>
                  </a:cubicBezTo>
                  <a:cubicBezTo>
                    <a:pt x="31" y="73"/>
                    <a:pt x="31" y="73"/>
                    <a:pt x="31" y="73"/>
                  </a:cubicBezTo>
                  <a:cubicBezTo>
                    <a:pt x="30" y="71"/>
                    <a:pt x="30" y="71"/>
                    <a:pt x="30" y="71"/>
                  </a:cubicBezTo>
                  <a:cubicBezTo>
                    <a:pt x="30" y="71"/>
                    <a:pt x="30" y="71"/>
                    <a:pt x="30" y="71"/>
                  </a:cubicBezTo>
                  <a:cubicBezTo>
                    <a:pt x="30" y="71"/>
                    <a:pt x="30" y="71"/>
                    <a:pt x="30" y="71"/>
                  </a:cubicBezTo>
                  <a:cubicBezTo>
                    <a:pt x="31" y="72"/>
                    <a:pt x="32" y="72"/>
                    <a:pt x="34" y="72"/>
                  </a:cubicBezTo>
                  <a:cubicBezTo>
                    <a:pt x="34" y="72"/>
                    <a:pt x="34" y="72"/>
                    <a:pt x="34" y="72"/>
                  </a:cubicBezTo>
                  <a:cubicBezTo>
                    <a:pt x="32" y="73"/>
                    <a:pt x="32" y="73"/>
                    <a:pt x="32" y="73"/>
                  </a:cubicBezTo>
                  <a:cubicBezTo>
                    <a:pt x="33" y="75"/>
                    <a:pt x="33" y="75"/>
                    <a:pt x="33" y="75"/>
                  </a:cubicBezTo>
                  <a:cubicBezTo>
                    <a:pt x="33" y="75"/>
                    <a:pt x="33" y="75"/>
                    <a:pt x="33" y="75"/>
                  </a:cubicBezTo>
                  <a:cubicBezTo>
                    <a:pt x="32" y="74"/>
                    <a:pt x="32" y="74"/>
                    <a:pt x="32" y="74"/>
                  </a:cubicBezTo>
                  <a:cubicBezTo>
                    <a:pt x="27" y="77"/>
                    <a:pt x="27" y="77"/>
                    <a:pt x="27" y="77"/>
                  </a:cubicBezTo>
                  <a:cubicBezTo>
                    <a:pt x="26" y="78"/>
                    <a:pt x="26" y="79"/>
                    <a:pt x="26" y="79"/>
                  </a:cubicBezTo>
                  <a:cubicBezTo>
                    <a:pt x="27" y="79"/>
                    <a:pt x="27" y="79"/>
                    <a:pt x="28" y="80"/>
                  </a:cubicBezTo>
                  <a:cubicBezTo>
                    <a:pt x="28" y="80"/>
                    <a:pt x="28" y="80"/>
                    <a:pt x="28" y="80"/>
                  </a:cubicBezTo>
                  <a:close/>
                  <a:moveTo>
                    <a:pt x="40" y="84"/>
                  </a:moveTo>
                  <a:cubicBezTo>
                    <a:pt x="40" y="84"/>
                    <a:pt x="40" y="83"/>
                    <a:pt x="40" y="83"/>
                  </a:cubicBezTo>
                  <a:cubicBezTo>
                    <a:pt x="39" y="83"/>
                    <a:pt x="39" y="83"/>
                    <a:pt x="39" y="83"/>
                  </a:cubicBezTo>
                  <a:cubicBezTo>
                    <a:pt x="30" y="86"/>
                    <a:pt x="30" y="86"/>
                    <a:pt x="30" y="86"/>
                  </a:cubicBezTo>
                  <a:cubicBezTo>
                    <a:pt x="28" y="87"/>
                    <a:pt x="26" y="87"/>
                    <a:pt x="25" y="86"/>
                  </a:cubicBezTo>
                  <a:cubicBezTo>
                    <a:pt x="24" y="85"/>
                    <a:pt x="25" y="84"/>
                    <a:pt x="25" y="84"/>
                  </a:cubicBezTo>
                  <a:cubicBezTo>
                    <a:pt x="25" y="84"/>
                    <a:pt x="26" y="84"/>
                    <a:pt x="26" y="84"/>
                  </a:cubicBezTo>
                  <a:cubicBezTo>
                    <a:pt x="26" y="84"/>
                    <a:pt x="26" y="84"/>
                    <a:pt x="26" y="84"/>
                  </a:cubicBezTo>
                  <a:cubicBezTo>
                    <a:pt x="26" y="84"/>
                    <a:pt x="27" y="85"/>
                    <a:pt x="27" y="85"/>
                  </a:cubicBezTo>
                  <a:cubicBezTo>
                    <a:pt x="27" y="85"/>
                    <a:pt x="27" y="85"/>
                    <a:pt x="27" y="85"/>
                  </a:cubicBezTo>
                  <a:cubicBezTo>
                    <a:pt x="28" y="86"/>
                    <a:pt x="29" y="86"/>
                    <a:pt x="31" y="85"/>
                  </a:cubicBezTo>
                  <a:cubicBezTo>
                    <a:pt x="34" y="78"/>
                    <a:pt x="34" y="78"/>
                    <a:pt x="34" y="78"/>
                  </a:cubicBezTo>
                  <a:cubicBezTo>
                    <a:pt x="35" y="77"/>
                    <a:pt x="35" y="77"/>
                    <a:pt x="35" y="77"/>
                  </a:cubicBezTo>
                  <a:cubicBezTo>
                    <a:pt x="35" y="77"/>
                    <a:pt x="35" y="77"/>
                    <a:pt x="34" y="76"/>
                  </a:cubicBezTo>
                  <a:cubicBezTo>
                    <a:pt x="35" y="76"/>
                    <a:pt x="35" y="76"/>
                    <a:pt x="35" y="76"/>
                  </a:cubicBezTo>
                  <a:cubicBezTo>
                    <a:pt x="38" y="79"/>
                    <a:pt x="38" y="79"/>
                    <a:pt x="38" y="79"/>
                  </a:cubicBezTo>
                  <a:cubicBezTo>
                    <a:pt x="37" y="79"/>
                    <a:pt x="37" y="79"/>
                    <a:pt x="37" y="79"/>
                  </a:cubicBezTo>
                  <a:cubicBezTo>
                    <a:pt x="37" y="79"/>
                    <a:pt x="36" y="79"/>
                    <a:pt x="36" y="79"/>
                  </a:cubicBezTo>
                  <a:cubicBezTo>
                    <a:pt x="36" y="79"/>
                    <a:pt x="36" y="79"/>
                    <a:pt x="36" y="79"/>
                  </a:cubicBezTo>
                  <a:cubicBezTo>
                    <a:pt x="33" y="84"/>
                    <a:pt x="33" y="84"/>
                    <a:pt x="33" y="84"/>
                  </a:cubicBezTo>
                  <a:cubicBezTo>
                    <a:pt x="38" y="83"/>
                    <a:pt x="38" y="83"/>
                    <a:pt x="38" y="83"/>
                  </a:cubicBezTo>
                  <a:cubicBezTo>
                    <a:pt x="38" y="83"/>
                    <a:pt x="39" y="82"/>
                    <a:pt x="39" y="82"/>
                  </a:cubicBezTo>
                  <a:cubicBezTo>
                    <a:pt x="39" y="82"/>
                    <a:pt x="39" y="82"/>
                    <a:pt x="39" y="82"/>
                  </a:cubicBezTo>
                  <a:cubicBezTo>
                    <a:pt x="39" y="81"/>
                    <a:pt x="39" y="81"/>
                    <a:pt x="38" y="81"/>
                  </a:cubicBezTo>
                  <a:cubicBezTo>
                    <a:pt x="39" y="81"/>
                    <a:pt x="39" y="81"/>
                    <a:pt x="39" y="81"/>
                  </a:cubicBezTo>
                  <a:cubicBezTo>
                    <a:pt x="40" y="84"/>
                    <a:pt x="40" y="84"/>
                    <a:pt x="40" y="84"/>
                  </a:cubicBezTo>
                  <a:cubicBezTo>
                    <a:pt x="40" y="84"/>
                    <a:pt x="40" y="84"/>
                    <a:pt x="40" y="84"/>
                  </a:cubicBezTo>
                  <a:close/>
                  <a:moveTo>
                    <a:pt x="47" y="97"/>
                  </a:moveTo>
                  <a:cubicBezTo>
                    <a:pt x="46" y="97"/>
                    <a:pt x="45" y="98"/>
                    <a:pt x="44" y="98"/>
                  </a:cubicBezTo>
                  <a:cubicBezTo>
                    <a:pt x="42" y="98"/>
                    <a:pt x="41" y="98"/>
                    <a:pt x="40" y="97"/>
                  </a:cubicBezTo>
                  <a:cubicBezTo>
                    <a:pt x="40" y="96"/>
                    <a:pt x="39" y="95"/>
                    <a:pt x="39" y="94"/>
                  </a:cubicBezTo>
                  <a:cubicBezTo>
                    <a:pt x="39" y="93"/>
                    <a:pt x="40" y="91"/>
                    <a:pt x="41" y="91"/>
                  </a:cubicBezTo>
                  <a:cubicBezTo>
                    <a:pt x="42" y="90"/>
                    <a:pt x="43" y="89"/>
                    <a:pt x="44" y="89"/>
                  </a:cubicBezTo>
                  <a:cubicBezTo>
                    <a:pt x="45" y="89"/>
                    <a:pt x="46" y="89"/>
                    <a:pt x="47" y="90"/>
                  </a:cubicBezTo>
                  <a:cubicBezTo>
                    <a:pt x="48" y="91"/>
                    <a:pt x="49" y="92"/>
                    <a:pt x="49" y="93"/>
                  </a:cubicBezTo>
                  <a:cubicBezTo>
                    <a:pt x="49" y="95"/>
                    <a:pt x="48" y="95"/>
                    <a:pt x="47" y="97"/>
                  </a:cubicBezTo>
                  <a:close/>
                  <a:moveTo>
                    <a:pt x="45" y="96"/>
                  </a:moveTo>
                  <a:cubicBezTo>
                    <a:pt x="46" y="95"/>
                    <a:pt x="47" y="94"/>
                    <a:pt x="47" y="93"/>
                  </a:cubicBezTo>
                  <a:cubicBezTo>
                    <a:pt x="48" y="92"/>
                    <a:pt x="47" y="91"/>
                    <a:pt x="47" y="90"/>
                  </a:cubicBezTo>
                  <a:cubicBezTo>
                    <a:pt x="46" y="90"/>
                    <a:pt x="46" y="89"/>
                    <a:pt x="45" y="90"/>
                  </a:cubicBezTo>
                  <a:cubicBezTo>
                    <a:pt x="44" y="90"/>
                    <a:pt x="44" y="91"/>
                    <a:pt x="43" y="91"/>
                  </a:cubicBezTo>
                  <a:cubicBezTo>
                    <a:pt x="42" y="92"/>
                    <a:pt x="41" y="93"/>
                    <a:pt x="41" y="94"/>
                  </a:cubicBezTo>
                  <a:cubicBezTo>
                    <a:pt x="40" y="95"/>
                    <a:pt x="40" y="96"/>
                    <a:pt x="41" y="97"/>
                  </a:cubicBezTo>
                  <a:cubicBezTo>
                    <a:pt x="42" y="97"/>
                    <a:pt x="42" y="97"/>
                    <a:pt x="43" y="97"/>
                  </a:cubicBezTo>
                  <a:cubicBezTo>
                    <a:pt x="44" y="97"/>
                    <a:pt x="44" y="97"/>
                    <a:pt x="45" y="96"/>
                  </a:cubicBezTo>
                  <a:close/>
                  <a:moveTo>
                    <a:pt x="60" y="97"/>
                  </a:moveTo>
                  <a:cubicBezTo>
                    <a:pt x="59" y="97"/>
                    <a:pt x="59" y="97"/>
                    <a:pt x="59" y="97"/>
                  </a:cubicBezTo>
                  <a:cubicBezTo>
                    <a:pt x="59" y="97"/>
                    <a:pt x="59" y="97"/>
                    <a:pt x="59" y="97"/>
                  </a:cubicBezTo>
                  <a:cubicBezTo>
                    <a:pt x="58" y="97"/>
                    <a:pt x="58" y="97"/>
                    <a:pt x="58" y="96"/>
                  </a:cubicBezTo>
                  <a:cubicBezTo>
                    <a:pt x="58" y="96"/>
                    <a:pt x="58" y="95"/>
                    <a:pt x="58" y="95"/>
                  </a:cubicBezTo>
                  <a:cubicBezTo>
                    <a:pt x="58" y="95"/>
                    <a:pt x="58" y="95"/>
                    <a:pt x="58" y="95"/>
                  </a:cubicBezTo>
                  <a:cubicBezTo>
                    <a:pt x="58" y="94"/>
                    <a:pt x="57" y="94"/>
                    <a:pt x="56" y="95"/>
                  </a:cubicBezTo>
                  <a:cubicBezTo>
                    <a:pt x="54" y="97"/>
                    <a:pt x="54" y="97"/>
                    <a:pt x="54" y="97"/>
                  </a:cubicBezTo>
                  <a:cubicBezTo>
                    <a:pt x="56" y="99"/>
                    <a:pt x="56" y="99"/>
                    <a:pt x="56" y="99"/>
                  </a:cubicBezTo>
                  <a:cubicBezTo>
                    <a:pt x="56" y="99"/>
                    <a:pt x="56" y="99"/>
                    <a:pt x="56" y="99"/>
                  </a:cubicBezTo>
                  <a:cubicBezTo>
                    <a:pt x="54" y="97"/>
                    <a:pt x="54" y="97"/>
                    <a:pt x="54" y="97"/>
                  </a:cubicBezTo>
                  <a:cubicBezTo>
                    <a:pt x="50" y="103"/>
                    <a:pt x="50" y="103"/>
                    <a:pt x="50" y="103"/>
                  </a:cubicBezTo>
                  <a:cubicBezTo>
                    <a:pt x="49" y="103"/>
                    <a:pt x="49" y="104"/>
                    <a:pt x="50" y="105"/>
                  </a:cubicBezTo>
                  <a:cubicBezTo>
                    <a:pt x="50" y="105"/>
                    <a:pt x="50" y="105"/>
                    <a:pt x="50" y="105"/>
                  </a:cubicBezTo>
                  <a:cubicBezTo>
                    <a:pt x="46" y="102"/>
                    <a:pt x="46" y="102"/>
                    <a:pt x="46" y="102"/>
                  </a:cubicBezTo>
                  <a:cubicBezTo>
                    <a:pt x="46" y="101"/>
                    <a:pt x="46" y="101"/>
                    <a:pt x="46" y="101"/>
                  </a:cubicBezTo>
                  <a:cubicBezTo>
                    <a:pt x="47" y="102"/>
                    <a:pt x="48" y="102"/>
                    <a:pt x="48" y="101"/>
                  </a:cubicBezTo>
                  <a:cubicBezTo>
                    <a:pt x="52" y="96"/>
                    <a:pt x="52" y="96"/>
                    <a:pt x="52" y="96"/>
                  </a:cubicBezTo>
                  <a:cubicBezTo>
                    <a:pt x="51" y="95"/>
                    <a:pt x="51" y="95"/>
                    <a:pt x="51" y="95"/>
                  </a:cubicBezTo>
                  <a:cubicBezTo>
                    <a:pt x="52" y="95"/>
                    <a:pt x="52" y="95"/>
                    <a:pt x="52" y="95"/>
                  </a:cubicBezTo>
                  <a:cubicBezTo>
                    <a:pt x="53" y="96"/>
                    <a:pt x="53" y="96"/>
                    <a:pt x="53" y="96"/>
                  </a:cubicBezTo>
                  <a:cubicBezTo>
                    <a:pt x="53" y="95"/>
                    <a:pt x="53" y="95"/>
                    <a:pt x="53" y="95"/>
                  </a:cubicBezTo>
                  <a:cubicBezTo>
                    <a:pt x="54" y="95"/>
                    <a:pt x="55" y="94"/>
                    <a:pt x="56" y="94"/>
                  </a:cubicBezTo>
                  <a:cubicBezTo>
                    <a:pt x="57" y="94"/>
                    <a:pt x="58" y="94"/>
                    <a:pt x="59" y="95"/>
                  </a:cubicBezTo>
                  <a:cubicBezTo>
                    <a:pt x="59" y="95"/>
                    <a:pt x="60" y="95"/>
                    <a:pt x="60" y="96"/>
                  </a:cubicBezTo>
                  <a:cubicBezTo>
                    <a:pt x="60" y="96"/>
                    <a:pt x="60" y="96"/>
                    <a:pt x="60" y="97"/>
                  </a:cubicBezTo>
                  <a:close/>
                  <a:moveTo>
                    <a:pt x="65" y="111"/>
                  </a:moveTo>
                  <a:cubicBezTo>
                    <a:pt x="64" y="113"/>
                    <a:pt x="63" y="113"/>
                    <a:pt x="62" y="113"/>
                  </a:cubicBezTo>
                  <a:cubicBezTo>
                    <a:pt x="61" y="113"/>
                    <a:pt x="60" y="113"/>
                    <a:pt x="59" y="112"/>
                  </a:cubicBezTo>
                  <a:cubicBezTo>
                    <a:pt x="58" y="112"/>
                    <a:pt x="58" y="111"/>
                    <a:pt x="58" y="111"/>
                  </a:cubicBezTo>
                  <a:cubicBezTo>
                    <a:pt x="57" y="111"/>
                    <a:pt x="57" y="110"/>
                    <a:pt x="57" y="110"/>
                  </a:cubicBezTo>
                  <a:cubicBezTo>
                    <a:pt x="56" y="109"/>
                    <a:pt x="56" y="110"/>
                    <a:pt x="56" y="110"/>
                  </a:cubicBezTo>
                  <a:cubicBezTo>
                    <a:pt x="56" y="109"/>
                    <a:pt x="56" y="109"/>
                    <a:pt x="56" y="109"/>
                  </a:cubicBezTo>
                  <a:cubicBezTo>
                    <a:pt x="58" y="105"/>
                    <a:pt x="58" y="105"/>
                    <a:pt x="58" y="105"/>
                  </a:cubicBezTo>
                  <a:cubicBezTo>
                    <a:pt x="58" y="106"/>
                    <a:pt x="58" y="106"/>
                    <a:pt x="58" y="106"/>
                  </a:cubicBezTo>
                  <a:cubicBezTo>
                    <a:pt x="57" y="108"/>
                    <a:pt x="58" y="110"/>
                    <a:pt x="59" y="111"/>
                  </a:cubicBezTo>
                  <a:cubicBezTo>
                    <a:pt x="60" y="112"/>
                    <a:pt x="60" y="112"/>
                    <a:pt x="61" y="112"/>
                  </a:cubicBezTo>
                  <a:cubicBezTo>
                    <a:pt x="62" y="112"/>
                    <a:pt x="62" y="111"/>
                    <a:pt x="62" y="111"/>
                  </a:cubicBezTo>
                  <a:cubicBezTo>
                    <a:pt x="63" y="110"/>
                    <a:pt x="63" y="109"/>
                    <a:pt x="62" y="107"/>
                  </a:cubicBezTo>
                  <a:cubicBezTo>
                    <a:pt x="62" y="105"/>
                    <a:pt x="62" y="105"/>
                    <a:pt x="62" y="105"/>
                  </a:cubicBezTo>
                  <a:cubicBezTo>
                    <a:pt x="61" y="104"/>
                    <a:pt x="61" y="102"/>
                    <a:pt x="62" y="101"/>
                  </a:cubicBezTo>
                  <a:cubicBezTo>
                    <a:pt x="62" y="100"/>
                    <a:pt x="63" y="100"/>
                    <a:pt x="64" y="99"/>
                  </a:cubicBezTo>
                  <a:cubicBezTo>
                    <a:pt x="65" y="99"/>
                    <a:pt x="66" y="99"/>
                    <a:pt x="67" y="100"/>
                  </a:cubicBezTo>
                  <a:cubicBezTo>
                    <a:pt x="67" y="101"/>
                    <a:pt x="68" y="101"/>
                    <a:pt x="68" y="101"/>
                  </a:cubicBezTo>
                  <a:cubicBezTo>
                    <a:pt x="68" y="102"/>
                    <a:pt x="68" y="102"/>
                    <a:pt x="69" y="102"/>
                  </a:cubicBezTo>
                  <a:cubicBezTo>
                    <a:pt x="69" y="102"/>
                    <a:pt x="69" y="102"/>
                    <a:pt x="70" y="102"/>
                  </a:cubicBezTo>
                  <a:cubicBezTo>
                    <a:pt x="70" y="103"/>
                    <a:pt x="70" y="103"/>
                    <a:pt x="70" y="103"/>
                  </a:cubicBezTo>
                  <a:cubicBezTo>
                    <a:pt x="68" y="107"/>
                    <a:pt x="68" y="107"/>
                    <a:pt x="68" y="107"/>
                  </a:cubicBezTo>
                  <a:cubicBezTo>
                    <a:pt x="67" y="106"/>
                    <a:pt x="67" y="106"/>
                    <a:pt x="67" y="106"/>
                  </a:cubicBezTo>
                  <a:cubicBezTo>
                    <a:pt x="68" y="104"/>
                    <a:pt x="68" y="102"/>
                    <a:pt x="66" y="101"/>
                  </a:cubicBezTo>
                  <a:cubicBezTo>
                    <a:pt x="66" y="101"/>
                    <a:pt x="65" y="101"/>
                    <a:pt x="64" y="101"/>
                  </a:cubicBezTo>
                  <a:cubicBezTo>
                    <a:pt x="64" y="101"/>
                    <a:pt x="64" y="101"/>
                    <a:pt x="63" y="101"/>
                  </a:cubicBezTo>
                  <a:cubicBezTo>
                    <a:pt x="63" y="102"/>
                    <a:pt x="63" y="102"/>
                    <a:pt x="63" y="103"/>
                  </a:cubicBezTo>
                  <a:cubicBezTo>
                    <a:pt x="63" y="103"/>
                    <a:pt x="63" y="104"/>
                    <a:pt x="64" y="105"/>
                  </a:cubicBezTo>
                  <a:cubicBezTo>
                    <a:pt x="64" y="107"/>
                    <a:pt x="64" y="107"/>
                    <a:pt x="64" y="107"/>
                  </a:cubicBezTo>
                  <a:cubicBezTo>
                    <a:pt x="66" y="109"/>
                    <a:pt x="66" y="111"/>
                    <a:pt x="65" y="111"/>
                  </a:cubicBezTo>
                  <a:close/>
                  <a:moveTo>
                    <a:pt x="74" y="117"/>
                  </a:moveTo>
                  <a:cubicBezTo>
                    <a:pt x="73" y="118"/>
                    <a:pt x="72" y="119"/>
                    <a:pt x="71" y="119"/>
                  </a:cubicBezTo>
                  <a:cubicBezTo>
                    <a:pt x="70" y="119"/>
                    <a:pt x="69" y="119"/>
                    <a:pt x="68" y="118"/>
                  </a:cubicBezTo>
                  <a:cubicBezTo>
                    <a:pt x="68" y="118"/>
                    <a:pt x="67" y="117"/>
                    <a:pt x="67" y="116"/>
                  </a:cubicBezTo>
                  <a:cubicBezTo>
                    <a:pt x="66" y="115"/>
                    <a:pt x="67" y="113"/>
                    <a:pt x="68" y="112"/>
                  </a:cubicBezTo>
                  <a:cubicBezTo>
                    <a:pt x="68" y="111"/>
                    <a:pt x="69" y="110"/>
                    <a:pt x="70" y="110"/>
                  </a:cubicBezTo>
                  <a:cubicBezTo>
                    <a:pt x="72" y="109"/>
                    <a:pt x="73" y="109"/>
                    <a:pt x="74" y="110"/>
                  </a:cubicBezTo>
                  <a:cubicBezTo>
                    <a:pt x="75" y="111"/>
                    <a:pt x="75" y="111"/>
                    <a:pt x="76" y="112"/>
                  </a:cubicBezTo>
                  <a:cubicBezTo>
                    <a:pt x="76" y="113"/>
                    <a:pt x="76" y="113"/>
                    <a:pt x="76" y="113"/>
                  </a:cubicBezTo>
                  <a:cubicBezTo>
                    <a:pt x="76" y="114"/>
                    <a:pt x="75" y="114"/>
                    <a:pt x="75" y="114"/>
                  </a:cubicBezTo>
                  <a:cubicBezTo>
                    <a:pt x="75" y="114"/>
                    <a:pt x="75" y="114"/>
                    <a:pt x="74" y="114"/>
                  </a:cubicBezTo>
                  <a:cubicBezTo>
                    <a:pt x="74" y="114"/>
                    <a:pt x="74" y="113"/>
                    <a:pt x="74" y="113"/>
                  </a:cubicBezTo>
                  <a:cubicBezTo>
                    <a:pt x="74" y="113"/>
                    <a:pt x="74" y="113"/>
                    <a:pt x="74" y="113"/>
                  </a:cubicBezTo>
                  <a:cubicBezTo>
                    <a:pt x="74" y="112"/>
                    <a:pt x="74" y="112"/>
                    <a:pt x="74" y="111"/>
                  </a:cubicBezTo>
                  <a:cubicBezTo>
                    <a:pt x="74" y="111"/>
                    <a:pt x="74" y="111"/>
                    <a:pt x="73" y="111"/>
                  </a:cubicBezTo>
                  <a:cubicBezTo>
                    <a:pt x="72" y="110"/>
                    <a:pt x="72" y="110"/>
                    <a:pt x="70" y="111"/>
                  </a:cubicBezTo>
                  <a:cubicBezTo>
                    <a:pt x="70" y="111"/>
                    <a:pt x="69" y="111"/>
                    <a:pt x="69" y="112"/>
                  </a:cubicBezTo>
                  <a:cubicBezTo>
                    <a:pt x="68" y="113"/>
                    <a:pt x="68" y="114"/>
                    <a:pt x="68" y="115"/>
                  </a:cubicBezTo>
                  <a:cubicBezTo>
                    <a:pt x="68" y="116"/>
                    <a:pt x="68" y="117"/>
                    <a:pt x="69" y="117"/>
                  </a:cubicBezTo>
                  <a:cubicBezTo>
                    <a:pt x="71" y="118"/>
                    <a:pt x="72" y="118"/>
                    <a:pt x="74" y="117"/>
                  </a:cubicBezTo>
                  <a:cubicBezTo>
                    <a:pt x="74" y="117"/>
                    <a:pt x="74" y="117"/>
                    <a:pt x="74" y="117"/>
                  </a:cubicBezTo>
                  <a:close/>
                  <a:moveTo>
                    <a:pt x="83" y="111"/>
                  </a:moveTo>
                  <a:cubicBezTo>
                    <a:pt x="83" y="111"/>
                    <a:pt x="82" y="111"/>
                    <a:pt x="82" y="111"/>
                  </a:cubicBezTo>
                  <a:cubicBezTo>
                    <a:pt x="82" y="111"/>
                    <a:pt x="82" y="111"/>
                    <a:pt x="81" y="111"/>
                  </a:cubicBezTo>
                  <a:cubicBezTo>
                    <a:pt x="81" y="111"/>
                    <a:pt x="81" y="111"/>
                    <a:pt x="81" y="111"/>
                  </a:cubicBezTo>
                  <a:cubicBezTo>
                    <a:pt x="81" y="110"/>
                    <a:pt x="81" y="110"/>
                    <a:pt x="81" y="110"/>
                  </a:cubicBezTo>
                  <a:cubicBezTo>
                    <a:pt x="81" y="109"/>
                    <a:pt x="81" y="109"/>
                    <a:pt x="82" y="109"/>
                  </a:cubicBezTo>
                  <a:cubicBezTo>
                    <a:pt x="82" y="109"/>
                    <a:pt x="82" y="109"/>
                    <a:pt x="82" y="109"/>
                  </a:cubicBezTo>
                  <a:cubicBezTo>
                    <a:pt x="83" y="109"/>
                    <a:pt x="83" y="110"/>
                    <a:pt x="83" y="110"/>
                  </a:cubicBezTo>
                  <a:cubicBezTo>
                    <a:pt x="83" y="111"/>
                    <a:pt x="83" y="111"/>
                    <a:pt x="83" y="111"/>
                  </a:cubicBezTo>
                  <a:close/>
                  <a:moveTo>
                    <a:pt x="78" y="123"/>
                  </a:moveTo>
                  <a:cubicBezTo>
                    <a:pt x="74" y="121"/>
                    <a:pt x="74" y="121"/>
                    <a:pt x="74" y="121"/>
                  </a:cubicBezTo>
                  <a:cubicBezTo>
                    <a:pt x="74" y="121"/>
                    <a:pt x="74" y="121"/>
                    <a:pt x="74" y="121"/>
                  </a:cubicBezTo>
                  <a:cubicBezTo>
                    <a:pt x="75" y="121"/>
                    <a:pt x="76" y="121"/>
                    <a:pt x="76" y="120"/>
                  </a:cubicBezTo>
                  <a:cubicBezTo>
                    <a:pt x="78" y="115"/>
                    <a:pt x="78" y="115"/>
                    <a:pt x="78" y="115"/>
                  </a:cubicBezTo>
                  <a:cubicBezTo>
                    <a:pt x="79" y="115"/>
                    <a:pt x="79" y="114"/>
                    <a:pt x="78" y="114"/>
                  </a:cubicBezTo>
                  <a:cubicBezTo>
                    <a:pt x="78" y="114"/>
                    <a:pt x="78" y="114"/>
                    <a:pt x="78" y="114"/>
                  </a:cubicBezTo>
                  <a:cubicBezTo>
                    <a:pt x="78" y="113"/>
                    <a:pt x="78" y="113"/>
                    <a:pt x="78" y="113"/>
                  </a:cubicBezTo>
                  <a:cubicBezTo>
                    <a:pt x="81" y="114"/>
                    <a:pt x="81" y="114"/>
                    <a:pt x="81" y="114"/>
                  </a:cubicBezTo>
                  <a:cubicBezTo>
                    <a:pt x="78" y="121"/>
                    <a:pt x="78" y="121"/>
                    <a:pt x="78" y="121"/>
                  </a:cubicBezTo>
                  <a:cubicBezTo>
                    <a:pt x="77" y="122"/>
                    <a:pt x="78" y="123"/>
                    <a:pt x="78" y="123"/>
                  </a:cubicBezTo>
                  <a:cubicBezTo>
                    <a:pt x="78" y="123"/>
                    <a:pt x="78" y="123"/>
                    <a:pt x="78" y="123"/>
                  </a:cubicBezTo>
                  <a:close/>
                  <a:moveTo>
                    <a:pt x="89" y="124"/>
                  </a:moveTo>
                  <a:cubicBezTo>
                    <a:pt x="88" y="125"/>
                    <a:pt x="87" y="125"/>
                    <a:pt x="86" y="126"/>
                  </a:cubicBezTo>
                  <a:cubicBezTo>
                    <a:pt x="85" y="126"/>
                    <a:pt x="84" y="126"/>
                    <a:pt x="84" y="126"/>
                  </a:cubicBezTo>
                  <a:cubicBezTo>
                    <a:pt x="82" y="125"/>
                    <a:pt x="82" y="125"/>
                    <a:pt x="82" y="124"/>
                  </a:cubicBezTo>
                  <a:cubicBezTo>
                    <a:pt x="81" y="123"/>
                    <a:pt x="81" y="121"/>
                    <a:pt x="82" y="120"/>
                  </a:cubicBezTo>
                  <a:cubicBezTo>
                    <a:pt x="82" y="119"/>
                    <a:pt x="83" y="118"/>
                    <a:pt x="84" y="117"/>
                  </a:cubicBezTo>
                  <a:cubicBezTo>
                    <a:pt x="85" y="117"/>
                    <a:pt x="86" y="117"/>
                    <a:pt x="87" y="117"/>
                  </a:cubicBezTo>
                  <a:cubicBezTo>
                    <a:pt x="88" y="118"/>
                    <a:pt x="89" y="119"/>
                    <a:pt x="89" y="119"/>
                  </a:cubicBezTo>
                  <a:cubicBezTo>
                    <a:pt x="90" y="120"/>
                    <a:pt x="90" y="121"/>
                    <a:pt x="89" y="122"/>
                  </a:cubicBezTo>
                  <a:cubicBezTo>
                    <a:pt x="83" y="119"/>
                    <a:pt x="83" y="119"/>
                    <a:pt x="83" y="119"/>
                  </a:cubicBezTo>
                  <a:cubicBezTo>
                    <a:pt x="83" y="121"/>
                    <a:pt x="83" y="122"/>
                    <a:pt x="83" y="123"/>
                  </a:cubicBezTo>
                  <a:cubicBezTo>
                    <a:pt x="83" y="124"/>
                    <a:pt x="84" y="124"/>
                    <a:pt x="84" y="125"/>
                  </a:cubicBezTo>
                  <a:cubicBezTo>
                    <a:pt x="85" y="125"/>
                    <a:pt x="86" y="125"/>
                    <a:pt x="86" y="125"/>
                  </a:cubicBezTo>
                  <a:cubicBezTo>
                    <a:pt x="88" y="125"/>
                    <a:pt x="88" y="124"/>
                    <a:pt x="89" y="124"/>
                  </a:cubicBezTo>
                  <a:cubicBezTo>
                    <a:pt x="89" y="124"/>
                    <a:pt x="89" y="124"/>
                    <a:pt x="89" y="124"/>
                  </a:cubicBezTo>
                  <a:close/>
                  <a:moveTo>
                    <a:pt x="88" y="120"/>
                  </a:moveTo>
                  <a:cubicBezTo>
                    <a:pt x="88" y="119"/>
                    <a:pt x="88" y="118"/>
                    <a:pt x="87" y="117"/>
                  </a:cubicBezTo>
                  <a:cubicBezTo>
                    <a:pt x="86" y="117"/>
                    <a:pt x="84" y="117"/>
                    <a:pt x="84" y="119"/>
                  </a:cubicBezTo>
                  <a:cubicBezTo>
                    <a:pt x="88" y="120"/>
                    <a:pt x="88" y="120"/>
                    <a:pt x="88" y="120"/>
                  </a:cubicBezTo>
                  <a:close/>
                  <a:moveTo>
                    <a:pt x="98" y="131"/>
                  </a:moveTo>
                  <a:cubicBezTo>
                    <a:pt x="94" y="129"/>
                    <a:pt x="94" y="129"/>
                    <a:pt x="94" y="129"/>
                  </a:cubicBezTo>
                  <a:cubicBezTo>
                    <a:pt x="94" y="129"/>
                    <a:pt x="94" y="129"/>
                    <a:pt x="94" y="129"/>
                  </a:cubicBezTo>
                  <a:cubicBezTo>
                    <a:pt x="95" y="129"/>
                    <a:pt x="96" y="129"/>
                    <a:pt x="96" y="128"/>
                  </a:cubicBezTo>
                  <a:cubicBezTo>
                    <a:pt x="98" y="123"/>
                    <a:pt x="98" y="123"/>
                    <a:pt x="98" y="123"/>
                  </a:cubicBezTo>
                  <a:cubicBezTo>
                    <a:pt x="98" y="123"/>
                    <a:pt x="98" y="123"/>
                    <a:pt x="98" y="122"/>
                  </a:cubicBezTo>
                  <a:cubicBezTo>
                    <a:pt x="98" y="122"/>
                    <a:pt x="97" y="122"/>
                    <a:pt x="97" y="121"/>
                  </a:cubicBezTo>
                  <a:cubicBezTo>
                    <a:pt x="96" y="121"/>
                    <a:pt x="95" y="121"/>
                    <a:pt x="94" y="122"/>
                  </a:cubicBezTo>
                  <a:cubicBezTo>
                    <a:pt x="93" y="127"/>
                    <a:pt x="93" y="127"/>
                    <a:pt x="93" y="127"/>
                  </a:cubicBezTo>
                  <a:cubicBezTo>
                    <a:pt x="92" y="128"/>
                    <a:pt x="93" y="129"/>
                    <a:pt x="94" y="129"/>
                  </a:cubicBezTo>
                  <a:cubicBezTo>
                    <a:pt x="94" y="129"/>
                    <a:pt x="94" y="129"/>
                    <a:pt x="94" y="129"/>
                  </a:cubicBezTo>
                  <a:cubicBezTo>
                    <a:pt x="90" y="128"/>
                    <a:pt x="90" y="128"/>
                    <a:pt x="90" y="128"/>
                  </a:cubicBezTo>
                  <a:cubicBezTo>
                    <a:pt x="90" y="127"/>
                    <a:pt x="90" y="127"/>
                    <a:pt x="90" y="127"/>
                  </a:cubicBezTo>
                  <a:cubicBezTo>
                    <a:pt x="90" y="128"/>
                    <a:pt x="91" y="127"/>
                    <a:pt x="91" y="127"/>
                  </a:cubicBezTo>
                  <a:cubicBezTo>
                    <a:pt x="93" y="121"/>
                    <a:pt x="93" y="121"/>
                    <a:pt x="93" y="121"/>
                  </a:cubicBezTo>
                  <a:cubicBezTo>
                    <a:pt x="93" y="121"/>
                    <a:pt x="93" y="121"/>
                    <a:pt x="93" y="121"/>
                  </a:cubicBezTo>
                  <a:cubicBezTo>
                    <a:pt x="93" y="121"/>
                    <a:pt x="93" y="120"/>
                    <a:pt x="92" y="120"/>
                  </a:cubicBezTo>
                  <a:cubicBezTo>
                    <a:pt x="92" y="120"/>
                    <a:pt x="92" y="120"/>
                    <a:pt x="92" y="120"/>
                  </a:cubicBezTo>
                  <a:cubicBezTo>
                    <a:pt x="96" y="120"/>
                    <a:pt x="96" y="120"/>
                    <a:pt x="96" y="120"/>
                  </a:cubicBezTo>
                  <a:cubicBezTo>
                    <a:pt x="95" y="121"/>
                    <a:pt x="95" y="121"/>
                    <a:pt x="95" y="121"/>
                  </a:cubicBezTo>
                  <a:cubicBezTo>
                    <a:pt x="96" y="121"/>
                    <a:pt x="98" y="121"/>
                    <a:pt x="99" y="121"/>
                  </a:cubicBezTo>
                  <a:cubicBezTo>
                    <a:pt x="100" y="121"/>
                    <a:pt x="101" y="123"/>
                    <a:pt x="100" y="125"/>
                  </a:cubicBezTo>
                  <a:cubicBezTo>
                    <a:pt x="98" y="129"/>
                    <a:pt x="98" y="129"/>
                    <a:pt x="98" y="129"/>
                  </a:cubicBezTo>
                  <a:cubicBezTo>
                    <a:pt x="98" y="130"/>
                    <a:pt x="98" y="131"/>
                    <a:pt x="98" y="131"/>
                  </a:cubicBezTo>
                  <a:cubicBezTo>
                    <a:pt x="98" y="131"/>
                    <a:pt x="98" y="131"/>
                    <a:pt x="98" y="131"/>
                  </a:cubicBezTo>
                  <a:close/>
                  <a:moveTo>
                    <a:pt x="109" y="130"/>
                  </a:moveTo>
                  <a:cubicBezTo>
                    <a:pt x="108" y="131"/>
                    <a:pt x="107" y="132"/>
                    <a:pt x="107" y="132"/>
                  </a:cubicBezTo>
                  <a:cubicBezTo>
                    <a:pt x="106" y="133"/>
                    <a:pt x="105" y="133"/>
                    <a:pt x="104" y="133"/>
                  </a:cubicBezTo>
                  <a:cubicBezTo>
                    <a:pt x="103" y="132"/>
                    <a:pt x="102" y="132"/>
                    <a:pt x="102" y="131"/>
                  </a:cubicBezTo>
                  <a:cubicBezTo>
                    <a:pt x="101" y="129"/>
                    <a:pt x="101" y="128"/>
                    <a:pt x="101" y="127"/>
                  </a:cubicBezTo>
                  <a:cubicBezTo>
                    <a:pt x="102" y="126"/>
                    <a:pt x="102" y="125"/>
                    <a:pt x="103" y="124"/>
                  </a:cubicBezTo>
                  <a:cubicBezTo>
                    <a:pt x="104" y="123"/>
                    <a:pt x="106" y="123"/>
                    <a:pt x="107" y="123"/>
                  </a:cubicBezTo>
                  <a:cubicBezTo>
                    <a:pt x="108" y="123"/>
                    <a:pt x="108" y="123"/>
                    <a:pt x="109" y="124"/>
                  </a:cubicBezTo>
                  <a:cubicBezTo>
                    <a:pt x="109" y="125"/>
                    <a:pt x="110" y="125"/>
                    <a:pt x="109" y="126"/>
                  </a:cubicBezTo>
                  <a:cubicBezTo>
                    <a:pt x="109" y="126"/>
                    <a:pt x="109" y="126"/>
                    <a:pt x="109" y="126"/>
                  </a:cubicBezTo>
                  <a:cubicBezTo>
                    <a:pt x="108" y="126"/>
                    <a:pt x="108" y="126"/>
                    <a:pt x="108" y="126"/>
                  </a:cubicBezTo>
                  <a:cubicBezTo>
                    <a:pt x="108" y="126"/>
                    <a:pt x="108" y="126"/>
                    <a:pt x="108" y="126"/>
                  </a:cubicBezTo>
                  <a:cubicBezTo>
                    <a:pt x="108" y="125"/>
                    <a:pt x="108" y="125"/>
                    <a:pt x="108" y="125"/>
                  </a:cubicBezTo>
                  <a:cubicBezTo>
                    <a:pt x="108" y="125"/>
                    <a:pt x="108" y="124"/>
                    <a:pt x="108" y="124"/>
                  </a:cubicBezTo>
                  <a:cubicBezTo>
                    <a:pt x="107" y="123"/>
                    <a:pt x="107" y="123"/>
                    <a:pt x="107" y="123"/>
                  </a:cubicBezTo>
                  <a:cubicBezTo>
                    <a:pt x="106" y="123"/>
                    <a:pt x="105" y="123"/>
                    <a:pt x="104" y="124"/>
                  </a:cubicBezTo>
                  <a:cubicBezTo>
                    <a:pt x="104" y="124"/>
                    <a:pt x="104" y="125"/>
                    <a:pt x="103" y="126"/>
                  </a:cubicBezTo>
                  <a:cubicBezTo>
                    <a:pt x="103" y="127"/>
                    <a:pt x="103" y="128"/>
                    <a:pt x="104" y="129"/>
                  </a:cubicBezTo>
                  <a:cubicBezTo>
                    <a:pt x="104" y="129"/>
                    <a:pt x="105" y="130"/>
                    <a:pt x="106" y="130"/>
                  </a:cubicBezTo>
                  <a:cubicBezTo>
                    <a:pt x="106" y="131"/>
                    <a:pt x="107" y="131"/>
                    <a:pt x="109" y="130"/>
                  </a:cubicBezTo>
                  <a:cubicBezTo>
                    <a:pt x="109" y="130"/>
                    <a:pt x="109" y="130"/>
                    <a:pt x="109" y="130"/>
                  </a:cubicBezTo>
                  <a:close/>
                  <a:moveTo>
                    <a:pt x="119" y="132"/>
                  </a:moveTo>
                  <a:cubicBezTo>
                    <a:pt x="118" y="133"/>
                    <a:pt x="118" y="133"/>
                    <a:pt x="117" y="134"/>
                  </a:cubicBezTo>
                  <a:cubicBezTo>
                    <a:pt x="116" y="134"/>
                    <a:pt x="115" y="135"/>
                    <a:pt x="114" y="134"/>
                  </a:cubicBezTo>
                  <a:cubicBezTo>
                    <a:pt x="113" y="134"/>
                    <a:pt x="112" y="133"/>
                    <a:pt x="112" y="133"/>
                  </a:cubicBezTo>
                  <a:cubicBezTo>
                    <a:pt x="111" y="131"/>
                    <a:pt x="111" y="130"/>
                    <a:pt x="111" y="129"/>
                  </a:cubicBezTo>
                  <a:cubicBezTo>
                    <a:pt x="112" y="128"/>
                    <a:pt x="112" y="127"/>
                    <a:pt x="113" y="126"/>
                  </a:cubicBezTo>
                  <a:cubicBezTo>
                    <a:pt x="114" y="125"/>
                    <a:pt x="115" y="125"/>
                    <a:pt x="116" y="125"/>
                  </a:cubicBezTo>
                  <a:cubicBezTo>
                    <a:pt x="118" y="125"/>
                    <a:pt x="118" y="126"/>
                    <a:pt x="119" y="127"/>
                  </a:cubicBezTo>
                  <a:cubicBezTo>
                    <a:pt x="119" y="127"/>
                    <a:pt x="120" y="128"/>
                    <a:pt x="119" y="129"/>
                  </a:cubicBezTo>
                  <a:cubicBezTo>
                    <a:pt x="113" y="128"/>
                    <a:pt x="113" y="128"/>
                    <a:pt x="113" y="128"/>
                  </a:cubicBezTo>
                  <a:cubicBezTo>
                    <a:pt x="112" y="129"/>
                    <a:pt x="113" y="131"/>
                    <a:pt x="113" y="131"/>
                  </a:cubicBezTo>
                  <a:cubicBezTo>
                    <a:pt x="114" y="132"/>
                    <a:pt x="114" y="133"/>
                    <a:pt x="115" y="133"/>
                  </a:cubicBezTo>
                  <a:cubicBezTo>
                    <a:pt x="116" y="133"/>
                    <a:pt x="116" y="133"/>
                    <a:pt x="117" y="133"/>
                  </a:cubicBezTo>
                  <a:cubicBezTo>
                    <a:pt x="118" y="133"/>
                    <a:pt x="118" y="132"/>
                    <a:pt x="119" y="132"/>
                  </a:cubicBezTo>
                  <a:cubicBezTo>
                    <a:pt x="119" y="132"/>
                    <a:pt x="119" y="132"/>
                    <a:pt x="119" y="132"/>
                  </a:cubicBezTo>
                  <a:close/>
                  <a:moveTo>
                    <a:pt x="117" y="129"/>
                  </a:moveTo>
                  <a:cubicBezTo>
                    <a:pt x="117" y="127"/>
                    <a:pt x="116" y="126"/>
                    <a:pt x="115" y="126"/>
                  </a:cubicBezTo>
                  <a:cubicBezTo>
                    <a:pt x="114" y="125"/>
                    <a:pt x="113" y="126"/>
                    <a:pt x="112" y="128"/>
                  </a:cubicBezTo>
                  <a:cubicBezTo>
                    <a:pt x="117" y="129"/>
                    <a:pt x="117" y="129"/>
                    <a:pt x="117" y="129"/>
                  </a:cubicBezTo>
                  <a:close/>
                  <a:moveTo>
                    <a:pt x="133" y="135"/>
                  </a:moveTo>
                  <a:cubicBezTo>
                    <a:pt x="132" y="136"/>
                    <a:pt x="132" y="136"/>
                    <a:pt x="132" y="136"/>
                  </a:cubicBezTo>
                  <a:cubicBezTo>
                    <a:pt x="132" y="137"/>
                    <a:pt x="131" y="137"/>
                    <a:pt x="131" y="137"/>
                  </a:cubicBezTo>
                  <a:cubicBezTo>
                    <a:pt x="130" y="137"/>
                    <a:pt x="130" y="136"/>
                    <a:pt x="130" y="135"/>
                  </a:cubicBezTo>
                  <a:cubicBezTo>
                    <a:pt x="130" y="135"/>
                    <a:pt x="129" y="136"/>
                    <a:pt x="128" y="136"/>
                  </a:cubicBezTo>
                  <a:cubicBezTo>
                    <a:pt x="128" y="136"/>
                    <a:pt x="127" y="136"/>
                    <a:pt x="127" y="136"/>
                  </a:cubicBezTo>
                  <a:cubicBezTo>
                    <a:pt x="126" y="136"/>
                    <a:pt x="126" y="136"/>
                    <a:pt x="125" y="135"/>
                  </a:cubicBezTo>
                  <a:cubicBezTo>
                    <a:pt x="125" y="135"/>
                    <a:pt x="125" y="135"/>
                    <a:pt x="125" y="134"/>
                  </a:cubicBezTo>
                  <a:cubicBezTo>
                    <a:pt x="125" y="133"/>
                    <a:pt x="126" y="132"/>
                    <a:pt x="127" y="131"/>
                  </a:cubicBezTo>
                  <a:cubicBezTo>
                    <a:pt x="128" y="131"/>
                    <a:pt x="129" y="130"/>
                    <a:pt x="130" y="130"/>
                  </a:cubicBezTo>
                  <a:cubicBezTo>
                    <a:pt x="130" y="129"/>
                    <a:pt x="130" y="129"/>
                    <a:pt x="130" y="129"/>
                  </a:cubicBezTo>
                  <a:cubicBezTo>
                    <a:pt x="130" y="128"/>
                    <a:pt x="130" y="127"/>
                    <a:pt x="129" y="127"/>
                  </a:cubicBezTo>
                  <a:cubicBezTo>
                    <a:pt x="128" y="127"/>
                    <a:pt x="128" y="127"/>
                    <a:pt x="128" y="128"/>
                  </a:cubicBezTo>
                  <a:cubicBezTo>
                    <a:pt x="128" y="128"/>
                    <a:pt x="128" y="128"/>
                    <a:pt x="128" y="128"/>
                  </a:cubicBezTo>
                  <a:cubicBezTo>
                    <a:pt x="128" y="129"/>
                    <a:pt x="128" y="129"/>
                    <a:pt x="128" y="129"/>
                  </a:cubicBezTo>
                  <a:cubicBezTo>
                    <a:pt x="128" y="129"/>
                    <a:pt x="128" y="129"/>
                    <a:pt x="127" y="129"/>
                  </a:cubicBezTo>
                  <a:cubicBezTo>
                    <a:pt x="127" y="130"/>
                    <a:pt x="127" y="130"/>
                    <a:pt x="126" y="130"/>
                  </a:cubicBezTo>
                  <a:cubicBezTo>
                    <a:pt x="126" y="130"/>
                    <a:pt x="126" y="130"/>
                    <a:pt x="126" y="129"/>
                  </a:cubicBezTo>
                  <a:cubicBezTo>
                    <a:pt x="125" y="129"/>
                    <a:pt x="125" y="129"/>
                    <a:pt x="126" y="129"/>
                  </a:cubicBezTo>
                  <a:cubicBezTo>
                    <a:pt x="126" y="128"/>
                    <a:pt x="126" y="128"/>
                    <a:pt x="127" y="127"/>
                  </a:cubicBezTo>
                  <a:cubicBezTo>
                    <a:pt x="128" y="127"/>
                    <a:pt x="128" y="127"/>
                    <a:pt x="129" y="127"/>
                  </a:cubicBezTo>
                  <a:cubicBezTo>
                    <a:pt x="130" y="127"/>
                    <a:pt x="131" y="127"/>
                    <a:pt x="132" y="128"/>
                  </a:cubicBezTo>
                  <a:cubicBezTo>
                    <a:pt x="132" y="128"/>
                    <a:pt x="132" y="129"/>
                    <a:pt x="132" y="130"/>
                  </a:cubicBezTo>
                  <a:cubicBezTo>
                    <a:pt x="132" y="135"/>
                    <a:pt x="132" y="135"/>
                    <a:pt x="132" y="135"/>
                  </a:cubicBezTo>
                  <a:cubicBezTo>
                    <a:pt x="132" y="135"/>
                    <a:pt x="132" y="135"/>
                    <a:pt x="132" y="135"/>
                  </a:cubicBezTo>
                  <a:cubicBezTo>
                    <a:pt x="132" y="135"/>
                    <a:pt x="132" y="135"/>
                    <a:pt x="133" y="135"/>
                  </a:cubicBezTo>
                  <a:cubicBezTo>
                    <a:pt x="133" y="135"/>
                    <a:pt x="133" y="135"/>
                    <a:pt x="133" y="135"/>
                  </a:cubicBezTo>
                  <a:close/>
                  <a:moveTo>
                    <a:pt x="130" y="134"/>
                  </a:moveTo>
                  <a:cubicBezTo>
                    <a:pt x="130" y="131"/>
                    <a:pt x="130" y="131"/>
                    <a:pt x="130" y="131"/>
                  </a:cubicBezTo>
                  <a:cubicBezTo>
                    <a:pt x="129" y="131"/>
                    <a:pt x="128" y="131"/>
                    <a:pt x="128" y="131"/>
                  </a:cubicBezTo>
                  <a:cubicBezTo>
                    <a:pt x="127" y="132"/>
                    <a:pt x="126" y="132"/>
                    <a:pt x="126" y="133"/>
                  </a:cubicBezTo>
                  <a:cubicBezTo>
                    <a:pt x="126" y="134"/>
                    <a:pt x="127" y="135"/>
                    <a:pt x="128" y="135"/>
                  </a:cubicBezTo>
                  <a:cubicBezTo>
                    <a:pt x="128" y="135"/>
                    <a:pt x="129" y="135"/>
                    <a:pt x="130" y="134"/>
                  </a:cubicBezTo>
                  <a:close/>
                  <a:moveTo>
                    <a:pt x="144" y="136"/>
                  </a:moveTo>
                  <a:cubicBezTo>
                    <a:pt x="140" y="136"/>
                    <a:pt x="140" y="136"/>
                    <a:pt x="140" y="136"/>
                  </a:cubicBezTo>
                  <a:cubicBezTo>
                    <a:pt x="140" y="136"/>
                    <a:pt x="140" y="136"/>
                    <a:pt x="140" y="136"/>
                  </a:cubicBezTo>
                  <a:cubicBezTo>
                    <a:pt x="140" y="136"/>
                    <a:pt x="141" y="135"/>
                    <a:pt x="141" y="135"/>
                  </a:cubicBezTo>
                  <a:cubicBezTo>
                    <a:pt x="141" y="129"/>
                    <a:pt x="141" y="129"/>
                    <a:pt x="141" y="129"/>
                  </a:cubicBezTo>
                  <a:cubicBezTo>
                    <a:pt x="141" y="129"/>
                    <a:pt x="141" y="129"/>
                    <a:pt x="140" y="128"/>
                  </a:cubicBezTo>
                  <a:cubicBezTo>
                    <a:pt x="140" y="128"/>
                    <a:pt x="140" y="128"/>
                    <a:pt x="139" y="128"/>
                  </a:cubicBezTo>
                  <a:cubicBezTo>
                    <a:pt x="138" y="128"/>
                    <a:pt x="138" y="128"/>
                    <a:pt x="137" y="129"/>
                  </a:cubicBezTo>
                  <a:cubicBezTo>
                    <a:pt x="137" y="135"/>
                    <a:pt x="137" y="135"/>
                    <a:pt x="137" y="135"/>
                  </a:cubicBezTo>
                  <a:cubicBezTo>
                    <a:pt x="137" y="135"/>
                    <a:pt x="137" y="136"/>
                    <a:pt x="138" y="136"/>
                  </a:cubicBezTo>
                  <a:cubicBezTo>
                    <a:pt x="138" y="136"/>
                    <a:pt x="138" y="136"/>
                    <a:pt x="138" y="136"/>
                  </a:cubicBezTo>
                  <a:cubicBezTo>
                    <a:pt x="134" y="136"/>
                    <a:pt x="134" y="136"/>
                    <a:pt x="134" y="136"/>
                  </a:cubicBezTo>
                  <a:cubicBezTo>
                    <a:pt x="134" y="136"/>
                    <a:pt x="134" y="136"/>
                    <a:pt x="134" y="136"/>
                  </a:cubicBezTo>
                  <a:cubicBezTo>
                    <a:pt x="134" y="136"/>
                    <a:pt x="135" y="135"/>
                    <a:pt x="135" y="135"/>
                  </a:cubicBezTo>
                  <a:cubicBezTo>
                    <a:pt x="135" y="129"/>
                    <a:pt x="135" y="129"/>
                    <a:pt x="135" y="129"/>
                  </a:cubicBezTo>
                  <a:cubicBezTo>
                    <a:pt x="135" y="129"/>
                    <a:pt x="135" y="128"/>
                    <a:pt x="134" y="128"/>
                  </a:cubicBezTo>
                  <a:cubicBezTo>
                    <a:pt x="134" y="128"/>
                    <a:pt x="134" y="128"/>
                    <a:pt x="133" y="128"/>
                  </a:cubicBezTo>
                  <a:cubicBezTo>
                    <a:pt x="133" y="128"/>
                    <a:pt x="133" y="128"/>
                    <a:pt x="133" y="128"/>
                  </a:cubicBezTo>
                  <a:cubicBezTo>
                    <a:pt x="136" y="127"/>
                    <a:pt x="136" y="127"/>
                    <a:pt x="136" y="127"/>
                  </a:cubicBezTo>
                  <a:cubicBezTo>
                    <a:pt x="136" y="128"/>
                    <a:pt x="136" y="128"/>
                    <a:pt x="136" y="128"/>
                  </a:cubicBezTo>
                  <a:cubicBezTo>
                    <a:pt x="137" y="127"/>
                    <a:pt x="138" y="127"/>
                    <a:pt x="140" y="127"/>
                  </a:cubicBezTo>
                  <a:cubicBezTo>
                    <a:pt x="141" y="127"/>
                    <a:pt x="142" y="127"/>
                    <a:pt x="142" y="130"/>
                  </a:cubicBezTo>
                  <a:cubicBezTo>
                    <a:pt x="142" y="135"/>
                    <a:pt x="142" y="135"/>
                    <a:pt x="142" y="135"/>
                  </a:cubicBezTo>
                  <a:cubicBezTo>
                    <a:pt x="143" y="135"/>
                    <a:pt x="143" y="136"/>
                    <a:pt x="144" y="136"/>
                  </a:cubicBezTo>
                  <a:cubicBezTo>
                    <a:pt x="144" y="136"/>
                    <a:pt x="144" y="136"/>
                    <a:pt x="144" y="136"/>
                  </a:cubicBezTo>
                  <a:close/>
                  <a:moveTo>
                    <a:pt x="155" y="134"/>
                  </a:moveTo>
                  <a:cubicBezTo>
                    <a:pt x="154" y="135"/>
                    <a:pt x="153" y="135"/>
                    <a:pt x="152" y="136"/>
                  </a:cubicBezTo>
                  <a:cubicBezTo>
                    <a:pt x="152" y="134"/>
                    <a:pt x="152" y="134"/>
                    <a:pt x="152" y="134"/>
                  </a:cubicBezTo>
                  <a:cubicBezTo>
                    <a:pt x="151" y="135"/>
                    <a:pt x="150" y="136"/>
                    <a:pt x="149" y="136"/>
                  </a:cubicBezTo>
                  <a:cubicBezTo>
                    <a:pt x="148" y="136"/>
                    <a:pt x="148" y="136"/>
                    <a:pt x="147" y="135"/>
                  </a:cubicBezTo>
                  <a:cubicBezTo>
                    <a:pt x="146" y="134"/>
                    <a:pt x="145" y="133"/>
                    <a:pt x="145" y="131"/>
                  </a:cubicBezTo>
                  <a:cubicBezTo>
                    <a:pt x="145" y="130"/>
                    <a:pt x="146" y="129"/>
                    <a:pt x="146" y="128"/>
                  </a:cubicBezTo>
                  <a:cubicBezTo>
                    <a:pt x="146" y="127"/>
                    <a:pt x="148" y="126"/>
                    <a:pt x="149" y="126"/>
                  </a:cubicBezTo>
                  <a:cubicBezTo>
                    <a:pt x="150" y="126"/>
                    <a:pt x="150" y="126"/>
                    <a:pt x="151" y="127"/>
                  </a:cubicBezTo>
                  <a:cubicBezTo>
                    <a:pt x="150" y="124"/>
                    <a:pt x="150" y="124"/>
                    <a:pt x="150" y="124"/>
                  </a:cubicBezTo>
                  <a:cubicBezTo>
                    <a:pt x="150" y="123"/>
                    <a:pt x="150" y="123"/>
                    <a:pt x="150" y="123"/>
                  </a:cubicBezTo>
                  <a:cubicBezTo>
                    <a:pt x="150" y="123"/>
                    <a:pt x="150" y="123"/>
                    <a:pt x="149" y="123"/>
                  </a:cubicBezTo>
                  <a:cubicBezTo>
                    <a:pt x="149" y="123"/>
                    <a:pt x="149" y="123"/>
                    <a:pt x="149" y="123"/>
                  </a:cubicBezTo>
                  <a:cubicBezTo>
                    <a:pt x="150" y="123"/>
                    <a:pt x="150" y="122"/>
                    <a:pt x="152" y="121"/>
                  </a:cubicBezTo>
                  <a:cubicBezTo>
                    <a:pt x="153" y="133"/>
                    <a:pt x="153" y="133"/>
                    <a:pt x="153" y="133"/>
                  </a:cubicBezTo>
                  <a:cubicBezTo>
                    <a:pt x="153" y="134"/>
                    <a:pt x="153" y="134"/>
                    <a:pt x="153" y="134"/>
                  </a:cubicBezTo>
                  <a:cubicBezTo>
                    <a:pt x="154" y="134"/>
                    <a:pt x="155" y="134"/>
                    <a:pt x="155" y="134"/>
                  </a:cubicBezTo>
                  <a:cubicBezTo>
                    <a:pt x="155" y="134"/>
                    <a:pt x="155" y="134"/>
                    <a:pt x="155" y="134"/>
                  </a:cubicBezTo>
                  <a:close/>
                  <a:moveTo>
                    <a:pt x="152" y="133"/>
                  </a:moveTo>
                  <a:cubicBezTo>
                    <a:pt x="152" y="129"/>
                    <a:pt x="152" y="129"/>
                    <a:pt x="152" y="129"/>
                  </a:cubicBezTo>
                  <a:cubicBezTo>
                    <a:pt x="152" y="128"/>
                    <a:pt x="151" y="128"/>
                    <a:pt x="151" y="127"/>
                  </a:cubicBezTo>
                  <a:cubicBezTo>
                    <a:pt x="150" y="127"/>
                    <a:pt x="150" y="127"/>
                    <a:pt x="149" y="127"/>
                  </a:cubicBezTo>
                  <a:cubicBezTo>
                    <a:pt x="148" y="127"/>
                    <a:pt x="148" y="127"/>
                    <a:pt x="147" y="128"/>
                  </a:cubicBezTo>
                  <a:cubicBezTo>
                    <a:pt x="147" y="129"/>
                    <a:pt x="147" y="130"/>
                    <a:pt x="147" y="131"/>
                  </a:cubicBezTo>
                  <a:cubicBezTo>
                    <a:pt x="147" y="132"/>
                    <a:pt x="147" y="133"/>
                    <a:pt x="148" y="134"/>
                  </a:cubicBezTo>
                  <a:cubicBezTo>
                    <a:pt x="148" y="135"/>
                    <a:pt x="149" y="135"/>
                    <a:pt x="150" y="135"/>
                  </a:cubicBezTo>
                  <a:cubicBezTo>
                    <a:pt x="150" y="135"/>
                    <a:pt x="150" y="135"/>
                    <a:pt x="151" y="135"/>
                  </a:cubicBezTo>
                  <a:cubicBezTo>
                    <a:pt x="152" y="134"/>
                    <a:pt x="152" y="134"/>
                    <a:pt x="152" y="133"/>
                  </a:cubicBezTo>
                  <a:close/>
                  <a:moveTo>
                    <a:pt x="170" y="122"/>
                  </a:moveTo>
                  <a:cubicBezTo>
                    <a:pt x="170" y="122"/>
                    <a:pt x="170" y="122"/>
                    <a:pt x="170" y="122"/>
                  </a:cubicBezTo>
                  <a:cubicBezTo>
                    <a:pt x="169" y="121"/>
                    <a:pt x="169" y="120"/>
                    <a:pt x="169" y="120"/>
                  </a:cubicBezTo>
                  <a:cubicBezTo>
                    <a:pt x="168" y="120"/>
                    <a:pt x="168" y="120"/>
                    <a:pt x="167" y="120"/>
                  </a:cubicBezTo>
                  <a:cubicBezTo>
                    <a:pt x="165" y="120"/>
                    <a:pt x="165" y="120"/>
                    <a:pt x="165" y="120"/>
                  </a:cubicBezTo>
                  <a:cubicBezTo>
                    <a:pt x="167" y="131"/>
                    <a:pt x="167" y="131"/>
                    <a:pt x="167" y="131"/>
                  </a:cubicBezTo>
                  <a:cubicBezTo>
                    <a:pt x="168" y="132"/>
                    <a:pt x="168" y="132"/>
                    <a:pt x="170" y="132"/>
                  </a:cubicBezTo>
                  <a:cubicBezTo>
                    <a:pt x="170" y="132"/>
                    <a:pt x="170" y="132"/>
                    <a:pt x="170" y="132"/>
                  </a:cubicBezTo>
                  <a:cubicBezTo>
                    <a:pt x="164" y="133"/>
                    <a:pt x="164" y="133"/>
                    <a:pt x="164" y="133"/>
                  </a:cubicBezTo>
                  <a:cubicBezTo>
                    <a:pt x="164" y="133"/>
                    <a:pt x="164" y="133"/>
                    <a:pt x="164" y="133"/>
                  </a:cubicBezTo>
                  <a:cubicBezTo>
                    <a:pt x="165" y="133"/>
                    <a:pt x="166" y="132"/>
                    <a:pt x="165" y="131"/>
                  </a:cubicBezTo>
                  <a:cubicBezTo>
                    <a:pt x="163" y="121"/>
                    <a:pt x="163" y="121"/>
                    <a:pt x="163" y="121"/>
                  </a:cubicBezTo>
                  <a:cubicBezTo>
                    <a:pt x="161" y="121"/>
                    <a:pt x="161" y="121"/>
                    <a:pt x="161" y="121"/>
                  </a:cubicBezTo>
                  <a:cubicBezTo>
                    <a:pt x="160" y="121"/>
                    <a:pt x="160" y="122"/>
                    <a:pt x="159" y="122"/>
                  </a:cubicBezTo>
                  <a:cubicBezTo>
                    <a:pt x="159" y="123"/>
                    <a:pt x="159" y="123"/>
                    <a:pt x="159" y="124"/>
                  </a:cubicBezTo>
                  <a:cubicBezTo>
                    <a:pt x="159" y="124"/>
                    <a:pt x="159" y="124"/>
                    <a:pt x="159" y="124"/>
                  </a:cubicBezTo>
                  <a:cubicBezTo>
                    <a:pt x="158" y="121"/>
                    <a:pt x="158" y="121"/>
                    <a:pt x="158" y="121"/>
                  </a:cubicBezTo>
                  <a:cubicBezTo>
                    <a:pt x="169" y="118"/>
                    <a:pt x="169" y="118"/>
                    <a:pt x="169" y="118"/>
                  </a:cubicBezTo>
                  <a:cubicBezTo>
                    <a:pt x="170" y="122"/>
                    <a:pt x="170" y="122"/>
                    <a:pt x="170" y="122"/>
                  </a:cubicBezTo>
                  <a:close/>
                  <a:moveTo>
                    <a:pt x="181" y="125"/>
                  </a:moveTo>
                  <a:cubicBezTo>
                    <a:pt x="181" y="126"/>
                    <a:pt x="181" y="127"/>
                    <a:pt x="180" y="128"/>
                  </a:cubicBezTo>
                  <a:cubicBezTo>
                    <a:pt x="180" y="129"/>
                    <a:pt x="179" y="130"/>
                    <a:pt x="178" y="130"/>
                  </a:cubicBezTo>
                  <a:cubicBezTo>
                    <a:pt x="177" y="131"/>
                    <a:pt x="176" y="131"/>
                    <a:pt x="176" y="130"/>
                  </a:cubicBezTo>
                  <a:cubicBezTo>
                    <a:pt x="174" y="129"/>
                    <a:pt x="174" y="128"/>
                    <a:pt x="173" y="127"/>
                  </a:cubicBezTo>
                  <a:cubicBezTo>
                    <a:pt x="173" y="126"/>
                    <a:pt x="173" y="125"/>
                    <a:pt x="173" y="123"/>
                  </a:cubicBezTo>
                  <a:cubicBezTo>
                    <a:pt x="174" y="122"/>
                    <a:pt x="174" y="121"/>
                    <a:pt x="176" y="121"/>
                  </a:cubicBezTo>
                  <a:cubicBezTo>
                    <a:pt x="177" y="121"/>
                    <a:pt x="178" y="121"/>
                    <a:pt x="178" y="121"/>
                  </a:cubicBezTo>
                  <a:cubicBezTo>
                    <a:pt x="179" y="121"/>
                    <a:pt x="180" y="122"/>
                    <a:pt x="180" y="123"/>
                  </a:cubicBezTo>
                  <a:cubicBezTo>
                    <a:pt x="174" y="125"/>
                    <a:pt x="174" y="125"/>
                    <a:pt x="174" y="125"/>
                  </a:cubicBezTo>
                  <a:cubicBezTo>
                    <a:pt x="175" y="126"/>
                    <a:pt x="176" y="127"/>
                    <a:pt x="176" y="128"/>
                  </a:cubicBezTo>
                  <a:cubicBezTo>
                    <a:pt x="177" y="129"/>
                    <a:pt x="178" y="129"/>
                    <a:pt x="179" y="128"/>
                  </a:cubicBezTo>
                  <a:cubicBezTo>
                    <a:pt x="180" y="128"/>
                    <a:pt x="180" y="127"/>
                    <a:pt x="181" y="127"/>
                  </a:cubicBezTo>
                  <a:cubicBezTo>
                    <a:pt x="180" y="127"/>
                    <a:pt x="181" y="126"/>
                    <a:pt x="181" y="125"/>
                  </a:cubicBezTo>
                  <a:cubicBezTo>
                    <a:pt x="181" y="125"/>
                    <a:pt x="181" y="125"/>
                    <a:pt x="181" y="125"/>
                  </a:cubicBezTo>
                  <a:close/>
                  <a:moveTo>
                    <a:pt x="178" y="123"/>
                  </a:moveTo>
                  <a:cubicBezTo>
                    <a:pt x="177" y="122"/>
                    <a:pt x="176" y="121"/>
                    <a:pt x="175" y="122"/>
                  </a:cubicBezTo>
                  <a:cubicBezTo>
                    <a:pt x="174" y="122"/>
                    <a:pt x="173" y="123"/>
                    <a:pt x="173" y="125"/>
                  </a:cubicBezTo>
                  <a:cubicBezTo>
                    <a:pt x="178" y="123"/>
                    <a:pt x="178" y="123"/>
                    <a:pt x="178" y="123"/>
                  </a:cubicBezTo>
                  <a:close/>
                  <a:moveTo>
                    <a:pt x="190" y="122"/>
                  </a:moveTo>
                  <a:cubicBezTo>
                    <a:pt x="190" y="123"/>
                    <a:pt x="190" y="124"/>
                    <a:pt x="190" y="125"/>
                  </a:cubicBezTo>
                  <a:cubicBezTo>
                    <a:pt x="189" y="126"/>
                    <a:pt x="188" y="127"/>
                    <a:pt x="188" y="127"/>
                  </a:cubicBezTo>
                  <a:cubicBezTo>
                    <a:pt x="186" y="127"/>
                    <a:pt x="186" y="127"/>
                    <a:pt x="184" y="127"/>
                  </a:cubicBezTo>
                  <a:cubicBezTo>
                    <a:pt x="183" y="127"/>
                    <a:pt x="182" y="125"/>
                    <a:pt x="182" y="124"/>
                  </a:cubicBezTo>
                  <a:cubicBezTo>
                    <a:pt x="182" y="123"/>
                    <a:pt x="182" y="122"/>
                    <a:pt x="182" y="121"/>
                  </a:cubicBezTo>
                  <a:cubicBezTo>
                    <a:pt x="182" y="119"/>
                    <a:pt x="183" y="119"/>
                    <a:pt x="185" y="118"/>
                  </a:cubicBezTo>
                  <a:cubicBezTo>
                    <a:pt x="186" y="118"/>
                    <a:pt x="186" y="118"/>
                    <a:pt x="187" y="118"/>
                  </a:cubicBezTo>
                  <a:cubicBezTo>
                    <a:pt x="188" y="118"/>
                    <a:pt x="188" y="118"/>
                    <a:pt x="188" y="119"/>
                  </a:cubicBezTo>
                  <a:cubicBezTo>
                    <a:pt x="188" y="119"/>
                    <a:pt x="188" y="119"/>
                    <a:pt x="188" y="119"/>
                  </a:cubicBezTo>
                  <a:cubicBezTo>
                    <a:pt x="188" y="120"/>
                    <a:pt x="188" y="120"/>
                    <a:pt x="188" y="120"/>
                  </a:cubicBezTo>
                  <a:cubicBezTo>
                    <a:pt x="188" y="120"/>
                    <a:pt x="188" y="120"/>
                    <a:pt x="187" y="120"/>
                  </a:cubicBezTo>
                  <a:cubicBezTo>
                    <a:pt x="187" y="120"/>
                    <a:pt x="187" y="119"/>
                    <a:pt x="187" y="119"/>
                  </a:cubicBezTo>
                  <a:cubicBezTo>
                    <a:pt x="187" y="119"/>
                    <a:pt x="186" y="119"/>
                    <a:pt x="186" y="119"/>
                  </a:cubicBezTo>
                  <a:cubicBezTo>
                    <a:pt x="186" y="119"/>
                    <a:pt x="185" y="119"/>
                    <a:pt x="185" y="119"/>
                  </a:cubicBezTo>
                  <a:cubicBezTo>
                    <a:pt x="184" y="119"/>
                    <a:pt x="183" y="120"/>
                    <a:pt x="183" y="121"/>
                  </a:cubicBezTo>
                  <a:cubicBezTo>
                    <a:pt x="183" y="121"/>
                    <a:pt x="183" y="122"/>
                    <a:pt x="184" y="123"/>
                  </a:cubicBezTo>
                  <a:cubicBezTo>
                    <a:pt x="184" y="124"/>
                    <a:pt x="185" y="125"/>
                    <a:pt x="186" y="125"/>
                  </a:cubicBezTo>
                  <a:cubicBezTo>
                    <a:pt x="186" y="126"/>
                    <a:pt x="187" y="126"/>
                    <a:pt x="188" y="126"/>
                  </a:cubicBezTo>
                  <a:cubicBezTo>
                    <a:pt x="189" y="125"/>
                    <a:pt x="190" y="124"/>
                    <a:pt x="190" y="122"/>
                  </a:cubicBezTo>
                  <a:cubicBezTo>
                    <a:pt x="190" y="122"/>
                    <a:pt x="190" y="122"/>
                    <a:pt x="190" y="122"/>
                  </a:cubicBezTo>
                  <a:close/>
                  <a:moveTo>
                    <a:pt x="202" y="120"/>
                  </a:moveTo>
                  <a:cubicBezTo>
                    <a:pt x="198" y="122"/>
                    <a:pt x="198" y="122"/>
                    <a:pt x="198" y="122"/>
                  </a:cubicBezTo>
                  <a:cubicBezTo>
                    <a:pt x="198" y="121"/>
                    <a:pt x="198" y="121"/>
                    <a:pt x="198" y="121"/>
                  </a:cubicBezTo>
                  <a:cubicBezTo>
                    <a:pt x="199" y="121"/>
                    <a:pt x="199" y="121"/>
                    <a:pt x="198" y="120"/>
                  </a:cubicBezTo>
                  <a:cubicBezTo>
                    <a:pt x="196" y="115"/>
                    <a:pt x="196" y="115"/>
                    <a:pt x="196" y="115"/>
                  </a:cubicBezTo>
                  <a:cubicBezTo>
                    <a:pt x="195" y="114"/>
                    <a:pt x="195" y="114"/>
                    <a:pt x="194" y="115"/>
                  </a:cubicBezTo>
                  <a:cubicBezTo>
                    <a:pt x="193" y="115"/>
                    <a:pt x="192" y="116"/>
                    <a:pt x="192" y="117"/>
                  </a:cubicBezTo>
                  <a:cubicBezTo>
                    <a:pt x="194" y="121"/>
                    <a:pt x="194" y="121"/>
                    <a:pt x="194" y="121"/>
                  </a:cubicBezTo>
                  <a:cubicBezTo>
                    <a:pt x="195" y="122"/>
                    <a:pt x="196" y="122"/>
                    <a:pt x="196" y="122"/>
                  </a:cubicBezTo>
                  <a:cubicBezTo>
                    <a:pt x="196" y="122"/>
                    <a:pt x="196" y="122"/>
                    <a:pt x="196" y="122"/>
                  </a:cubicBezTo>
                  <a:cubicBezTo>
                    <a:pt x="192" y="124"/>
                    <a:pt x="192" y="124"/>
                    <a:pt x="192" y="124"/>
                  </a:cubicBezTo>
                  <a:cubicBezTo>
                    <a:pt x="192" y="124"/>
                    <a:pt x="192" y="124"/>
                    <a:pt x="192" y="124"/>
                  </a:cubicBezTo>
                  <a:cubicBezTo>
                    <a:pt x="193" y="123"/>
                    <a:pt x="193" y="123"/>
                    <a:pt x="192" y="122"/>
                  </a:cubicBezTo>
                  <a:cubicBezTo>
                    <a:pt x="188" y="113"/>
                    <a:pt x="188" y="113"/>
                    <a:pt x="188" y="113"/>
                  </a:cubicBezTo>
                  <a:cubicBezTo>
                    <a:pt x="187" y="113"/>
                    <a:pt x="187" y="113"/>
                    <a:pt x="187" y="113"/>
                  </a:cubicBezTo>
                  <a:cubicBezTo>
                    <a:pt x="187" y="113"/>
                    <a:pt x="186" y="113"/>
                    <a:pt x="186" y="113"/>
                  </a:cubicBezTo>
                  <a:cubicBezTo>
                    <a:pt x="186" y="113"/>
                    <a:pt x="186" y="113"/>
                    <a:pt x="186" y="113"/>
                  </a:cubicBezTo>
                  <a:cubicBezTo>
                    <a:pt x="186" y="112"/>
                    <a:pt x="187" y="111"/>
                    <a:pt x="188" y="110"/>
                  </a:cubicBezTo>
                  <a:cubicBezTo>
                    <a:pt x="191" y="116"/>
                    <a:pt x="191" y="116"/>
                    <a:pt x="191" y="116"/>
                  </a:cubicBezTo>
                  <a:cubicBezTo>
                    <a:pt x="192" y="114"/>
                    <a:pt x="192" y="113"/>
                    <a:pt x="193" y="113"/>
                  </a:cubicBezTo>
                  <a:cubicBezTo>
                    <a:pt x="195" y="112"/>
                    <a:pt x="196" y="113"/>
                    <a:pt x="197" y="115"/>
                  </a:cubicBezTo>
                  <a:cubicBezTo>
                    <a:pt x="199" y="119"/>
                    <a:pt x="199" y="119"/>
                    <a:pt x="199" y="119"/>
                  </a:cubicBezTo>
                  <a:cubicBezTo>
                    <a:pt x="200" y="120"/>
                    <a:pt x="201" y="120"/>
                    <a:pt x="202" y="120"/>
                  </a:cubicBezTo>
                  <a:cubicBezTo>
                    <a:pt x="202" y="120"/>
                    <a:pt x="202" y="120"/>
                    <a:pt x="202" y="120"/>
                  </a:cubicBezTo>
                  <a:close/>
                  <a:moveTo>
                    <a:pt x="212" y="114"/>
                  </a:moveTo>
                  <a:cubicBezTo>
                    <a:pt x="208" y="116"/>
                    <a:pt x="208" y="116"/>
                    <a:pt x="208" y="116"/>
                  </a:cubicBezTo>
                  <a:cubicBezTo>
                    <a:pt x="208" y="116"/>
                    <a:pt x="208" y="116"/>
                    <a:pt x="208" y="116"/>
                  </a:cubicBezTo>
                  <a:cubicBezTo>
                    <a:pt x="209" y="115"/>
                    <a:pt x="209" y="115"/>
                    <a:pt x="209" y="114"/>
                  </a:cubicBezTo>
                  <a:cubicBezTo>
                    <a:pt x="206" y="110"/>
                    <a:pt x="206" y="110"/>
                    <a:pt x="206" y="110"/>
                  </a:cubicBezTo>
                  <a:cubicBezTo>
                    <a:pt x="206" y="109"/>
                    <a:pt x="206" y="109"/>
                    <a:pt x="206" y="109"/>
                  </a:cubicBezTo>
                  <a:cubicBezTo>
                    <a:pt x="205" y="109"/>
                    <a:pt x="205" y="109"/>
                    <a:pt x="204" y="109"/>
                  </a:cubicBezTo>
                  <a:cubicBezTo>
                    <a:pt x="203" y="110"/>
                    <a:pt x="202" y="111"/>
                    <a:pt x="202" y="111"/>
                  </a:cubicBezTo>
                  <a:cubicBezTo>
                    <a:pt x="205" y="116"/>
                    <a:pt x="205" y="116"/>
                    <a:pt x="205" y="116"/>
                  </a:cubicBezTo>
                  <a:cubicBezTo>
                    <a:pt x="206" y="117"/>
                    <a:pt x="206" y="117"/>
                    <a:pt x="207" y="117"/>
                  </a:cubicBezTo>
                  <a:cubicBezTo>
                    <a:pt x="207" y="117"/>
                    <a:pt x="207" y="117"/>
                    <a:pt x="207" y="117"/>
                  </a:cubicBezTo>
                  <a:cubicBezTo>
                    <a:pt x="203" y="119"/>
                    <a:pt x="203" y="119"/>
                    <a:pt x="203" y="119"/>
                  </a:cubicBezTo>
                  <a:cubicBezTo>
                    <a:pt x="203" y="119"/>
                    <a:pt x="203" y="119"/>
                    <a:pt x="203" y="119"/>
                  </a:cubicBezTo>
                  <a:cubicBezTo>
                    <a:pt x="204" y="119"/>
                    <a:pt x="204" y="118"/>
                    <a:pt x="204" y="117"/>
                  </a:cubicBezTo>
                  <a:cubicBezTo>
                    <a:pt x="201" y="113"/>
                    <a:pt x="201" y="113"/>
                    <a:pt x="201" y="113"/>
                  </a:cubicBezTo>
                  <a:cubicBezTo>
                    <a:pt x="200" y="112"/>
                    <a:pt x="200" y="112"/>
                    <a:pt x="200" y="112"/>
                  </a:cubicBezTo>
                  <a:cubicBezTo>
                    <a:pt x="200" y="112"/>
                    <a:pt x="200" y="112"/>
                    <a:pt x="199" y="113"/>
                  </a:cubicBezTo>
                  <a:cubicBezTo>
                    <a:pt x="199" y="112"/>
                    <a:pt x="199" y="112"/>
                    <a:pt x="199" y="112"/>
                  </a:cubicBezTo>
                  <a:cubicBezTo>
                    <a:pt x="201" y="110"/>
                    <a:pt x="201" y="110"/>
                    <a:pt x="201" y="110"/>
                  </a:cubicBezTo>
                  <a:cubicBezTo>
                    <a:pt x="202" y="111"/>
                    <a:pt x="202" y="111"/>
                    <a:pt x="202" y="111"/>
                  </a:cubicBezTo>
                  <a:cubicBezTo>
                    <a:pt x="202" y="110"/>
                    <a:pt x="203" y="109"/>
                    <a:pt x="204" y="108"/>
                  </a:cubicBezTo>
                  <a:cubicBezTo>
                    <a:pt x="205" y="107"/>
                    <a:pt x="206" y="108"/>
                    <a:pt x="208" y="110"/>
                  </a:cubicBezTo>
                  <a:cubicBezTo>
                    <a:pt x="210" y="114"/>
                    <a:pt x="210" y="114"/>
                    <a:pt x="210" y="114"/>
                  </a:cubicBezTo>
                  <a:cubicBezTo>
                    <a:pt x="210" y="114"/>
                    <a:pt x="211" y="115"/>
                    <a:pt x="212" y="114"/>
                  </a:cubicBezTo>
                  <a:cubicBezTo>
                    <a:pt x="212" y="114"/>
                    <a:pt x="212" y="114"/>
                    <a:pt x="212" y="114"/>
                  </a:cubicBezTo>
                  <a:close/>
                  <a:moveTo>
                    <a:pt x="218" y="104"/>
                  </a:moveTo>
                  <a:cubicBezTo>
                    <a:pt x="219" y="105"/>
                    <a:pt x="219" y="107"/>
                    <a:pt x="219" y="108"/>
                  </a:cubicBezTo>
                  <a:cubicBezTo>
                    <a:pt x="219" y="109"/>
                    <a:pt x="218" y="110"/>
                    <a:pt x="217" y="111"/>
                  </a:cubicBezTo>
                  <a:cubicBezTo>
                    <a:pt x="216" y="112"/>
                    <a:pt x="215" y="112"/>
                    <a:pt x="214" y="112"/>
                  </a:cubicBezTo>
                  <a:cubicBezTo>
                    <a:pt x="212" y="111"/>
                    <a:pt x="211" y="111"/>
                    <a:pt x="210" y="110"/>
                  </a:cubicBezTo>
                  <a:cubicBezTo>
                    <a:pt x="210" y="109"/>
                    <a:pt x="209" y="107"/>
                    <a:pt x="209" y="106"/>
                  </a:cubicBezTo>
                  <a:cubicBezTo>
                    <a:pt x="209" y="105"/>
                    <a:pt x="210" y="104"/>
                    <a:pt x="211" y="103"/>
                  </a:cubicBezTo>
                  <a:cubicBezTo>
                    <a:pt x="212" y="102"/>
                    <a:pt x="214" y="102"/>
                    <a:pt x="215" y="102"/>
                  </a:cubicBezTo>
                  <a:cubicBezTo>
                    <a:pt x="216" y="102"/>
                    <a:pt x="217" y="103"/>
                    <a:pt x="218" y="104"/>
                  </a:cubicBezTo>
                  <a:close/>
                  <a:moveTo>
                    <a:pt x="217" y="106"/>
                  </a:moveTo>
                  <a:cubicBezTo>
                    <a:pt x="216" y="105"/>
                    <a:pt x="215" y="104"/>
                    <a:pt x="214" y="103"/>
                  </a:cubicBezTo>
                  <a:cubicBezTo>
                    <a:pt x="213" y="103"/>
                    <a:pt x="212" y="103"/>
                    <a:pt x="212" y="103"/>
                  </a:cubicBezTo>
                  <a:cubicBezTo>
                    <a:pt x="211" y="104"/>
                    <a:pt x="211" y="105"/>
                    <a:pt x="211" y="105"/>
                  </a:cubicBezTo>
                  <a:cubicBezTo>
                    <a:pt x="211" y="106"/>
                    <a:pt x="211" y="107"/>
                    <a:pt x="212" y="108"/>
                  </a:cubicBezTo>
                  <a:cubicBezTo>
                    <a:pt x="212" y="109"/>
                    <a:pt x="213" y="110"/>
                    <a:pt x="214" y="110"/>
                  </a:cubicBezTo>
                  <a:cubicBezTo>
                    <a:pt x="215" y="111"/>
                    <a:pt x="216" y="111"/>
                    <a:pt x="217" y="110"/>
                  </a:cubicBezTo>
                  <a:cubicBezTo>
                    <a:pt x="218" y="110"/>
                    <a:pt x="218" y="109"/>
                    <a:pt x="218" y="108"/>
                  </a:cubicBezTo>
                  <a:cubicBezTo>
                    <a:pt x="218" y="107"/>
                    <a:pt x="217" y="107"/>
                    <a:pt x="217" y="106"/>
                  </a:cubicBezTo>
                  <a:close/>
                  <a:moveTo>
                    <a:pt x="226" y="103"/>
                  </a:moveTo>
                  <a:cubicBezTo>
                    <a:pt x="222" y="107"/>
                    <a:pt x="222" y="107"/>
                    <a:pt x="222" y="107"/>
                  </a:cubicBezTo>
                  <a:cubicBezTo>
                    <a:pt x="222" y="106"/>
                    <a:pt x="222" y="106"/>
                    <a:pt x="222" y="106"/>
                  </a:cubicBezTo>
                  <a:cubicBezTo>
                    <a:pt x="223" y="105"/>
                    <a:pt x="223" y="105"/>
                    <a:pt x="223" y="104"/>
                  </a:cubicBezTo>
                  <a:cubicBezTo>
                    <a:pt x="216" y="97"/>
                    <a:pt x="216" y="97"/>
                    <a:pt x="216" y="97"/>
                  </a:cubicBezTo>
                  <a:cubicBezTo>
                    <a:pt x="216" y="96"/>
                    <a:pt x="216" y="96"/>
                    <a:pt x="215" y="96"/>
                  </a:cubicBezTo>
                  <a:cubicBezTo>
                    <a:pt x="215" y="96"/>
                    <a:pt x="215" y="96"/>
                    <a:pt x="214" y="97"/>
                  </a:cubicBezTo>
                  <a:cubicBezTo>
                    <a:pt x="214" y="97"/>
                    <a:pt x="214" y="97"/>
                    <a:pt x="214" y="97"/>
                  </a:cubicBezTo>
                  <a:cubicBezTo>
                    <a:pt x="214" y="97"/>
                    <a:pt x="214" y="97"/>
                    <a:pt x="214" y="97"/>
                  </a:cubicBezTo>
                  <a:cubicBezTo>
                    <a:pt x="214" y="96"/>
                    <a:pt x="215" y="95"/>
                    <a:pt x="216" y="94"/>
                  </a:cubicBezTo>
                  <a:cubicBezTo>
                    <a:pt x="224" y="103"/>
                    <a:pt x="224" y="103"/>
                    <a:pt x="224" y="103"/>
                  </a:cubicBezTo>
                  <a:cubicBezTo>
                    <a:pt x="224" y="104"/>
                    <a:pt x="225" y="104"/>
                    <a:pt x="226" y="103"/>
                  </a:cubicBezTo>
                  <a:cubicBezTo>
                    <a:pt x="226" y="103"/>
                    <a:pt x="226" y="103"/>
                    <a:pt x="226" y="103"/>
                  </a:cubicBezTo>
                  <a:close/>
                  <a:moveTo>
                    <a:pt x="231" y="93"/>
                  </a:moveTo>
                  <a:cubicBezTo>
                    <a:pt x="232" y="94"/>
                    <a:pt x="232" y="95"/>
                    <a:pt x="232" y="96"/>
                  </a:cubicBezTo>
                  <a:cubicBezTo>
                    <a:pt x="232" y="97"/>
                    <a:pt x="232" y="99"/>
                    <a:pt x="230" y="99"/>
                  </a:cubicBezTo>
                  <a:cubicBezTo>
                    <a:pt x="230" y="100"/>
                    <a:pt x="228" y="101"/>
                    <a:pt x="227" y="101"/>
                  </a:cubicBezTo>
                  <a:cubicBezTo>
                    <a:pt x="226" y="101"/>
                    <a:pt x="225" y="100"/>
                    <a:pt x="224" y="99"/>
                  </a:cubicBezTo>
                  <a:cubicBezTo>
                    <a:pt x="223" y="98"/>
                    <a:pt x="222" y="97"/>
                    <a:pt x="222" y="96"/>
                  </a:cubicBezTo>
                  <a:cubicBezTo>
                    <a:pt x="222" y="95"/>
                    <a:pt x="223" y="93"/>
                    <a:pt x="224" y="93"/>
                  </a:cubicBezTo>
                  <a:cubicBezTo>
                    <a:pt x="225" y="92"/>
                    <a:pt x="226" y="91"/>
                    <a:pt x="227" y="91"/>
                  </a:cubicBezTo>
                  <a:cubicBezTo>
                    <a:pt x="229" y="91"/>
                    <a:pt x="230" y="91"/>
                    <a:pt x="231" y="93"/>
                  </a:cubicBezTo>
                  <a:close/>
                  <a:moveTo>
                    <a:pt x="230" y="95"/>
                  </a:moveTo>
                  <a:cubicBezTo>
                    <a:pt x="229" y="94"/>
                    <a:pt x="228" y="93"/>
                    <a:pt x="227" y="93"/>
                  </a:cubicBezTo>
                  <a:cubicBezTo>
                    <a:pt x="226" y="92"/>
                    <a:pt x="225" y="92"/>
                    <a:pt x="224" y="93"/>
                  </a:cubicBezTo>
                  <a:cubicBezTo>
                    <a:pt x="224" y="93"/>
                    <a:pt x="224" y="94"/>
                    <a:pt x="224" y="95"/>
                  </a:cubicBezTo>
                  <a:cubicBezTo>
                    <a:pt x="224" y="96"/>
                    <a:pt x="224" y="96"/>
                    <a:pt x="225" y="97"/>
                  </a:cubicBezTo>
                  <a:cubicBezTo>
                    <a:pt x="226" y="98"/>
                    <a:pt x="227" y="99"/>
                    <a:pt x="228" y="99"/>
                  </a:cubicBezTo>
                  <a:cubicBezTo>
                    <a:pt x="229" y="99"/>
                    <a:pt x="230" y="99"/>
                    <a:pt x="231" y="99"/>
                  </a:cubicBezTo>
                  <a:cubicBezTo>
                    <a:pt x="232" y="98"/>
                    <a:pt x="232" y="97"/>
                    <a:pt x="231" y="97"/>
                  </a:cubicBezTo>
                  <a:cubicBezTo>
                    <a:pt x="231" y="96"/>
                    <a:pt x="231" y="95"/>
                    <a:pt x="230" y="95"/>
                  </a:cubicBezTo>
                  <a:close/>
                  <a:moveTo>
                    <a:pt x="236" y="82"/>
                  </a:moveTo>
                  <a:cubicBezTo>
                    <a:pt x="234" y="83"/>
                    <a:pt x="234" y="83"/>
                    <a:pt x="234" y="83"/>
                  </a:cubicBezTo>
                  <a:cubicBezTo>
                    <a:pt x="235" y="83"/>
                    <a:pt x="236" y="84"/>
                    <a:pt x="236" y="84"/>
                  </a:cubicBezTo>
                  <a:cubicBezTo>
                    <a:pt x="237" y="85"/>
                    <a:pt x="237" y="85"/>
                    <a:pt x="237" y="87"/>
                  </a:cubicBezTo>
                  <a:cubicBezTo>
                    <a:pt x="237" y="87"/>
                    <a:pt x="237" y="88"/>
                    <a:pt x="236" y="89"/>
                  </a:cubicBezTo>
                  <a:cubicBezTo>
                    <a:pt x="236" y="89"/>
                    <a:pt x="236" y="89"/>
                    <a:pt x="236" y="90"/>
                  </a:cubicBezTo>
                  <a:cubicBezTo>
                    <a:pt x="236" y="91"/>
                    <a:pt x="236" y="91"/>
                    <a:pt x="236" y="91"/>
                  </a:cubicBezTo>
                  <a:cubicBezTo>
                    <a:pt x="236" y="92"/>
                    <a:pt x="237" y="91"/>
                    <a:pt x="238" y="90"/>
                  </a:cubicBezTo>
                  <a:cubicBezTo>
                    <a:pt x="239" y="89"/>
                    <a:pt x="240" y="88"/>
                    <a:pt x="240" y="87"/>
                  </a:cubicBezTo>
                  <a:cubicBezTo>
                    <a:pt x="241" y="87"/>
                    <a:pt x="242" y="87"/>
                    <a:pt x="242" y="88"/>
                  </a:cubicBezTo>
                  <a:cubicBezTo>
                    <a:pt x="243" y="88"/>
                    <a:pt x="243" y="89"/>
                    <a:pt x="243" y="91"/>
                  </a:cubicBezTo>
                  <a:cubicBezTo>
                    <a:pt x="243" y="92"/>
                    <a:pt x="242" y="93"/>
                    <a:pt x="242" y="94"/>
                  </a:cubicBezTo>
                  <a:cubicBezTo>
                    <a:pt x="241" y="95"/>
                    <a:pt x="240" y="95"/>
                    <a:pt x="239" y="96"/>
                  </a:cubicBezTo>
                  <a:cubicBezTo>
                    <a:pt x="238" y="96"/>
                    <a:pt x="238" y="96"/>
                    <a:pt x="238" y="95"/>
                  </a:cubicBezTo>
                  <a:cubicBezTo>
                    <a:pt x="237" y="95"/>
                    <a:pt x="237" y="95"/>
                    <a:pt x="237" y="94"/>
                  </a:cubicBezTo>
                  <a:cubicBezTo>
                    <a:pt x="237" y="94"/>
                    <a:pt x="237" y="93"/>
                    <a:pt x="237" y="93"/>
                  </a:cubicBezTo>
                  <a:cubicBezTo>
                    <a:pt x="237" y="93"/>
                    <a:pt x="237" y="93"/>
                    <a:pt x="236" y="93"/>
                  </a:cubicBezTo>
                  <a:cubicBezTo>
                    <a:pt x="236" y="93"/>
                    <a:pt x="236" y="93"/>
                    <a:pt x="236" y="93"/>
                  </a:cubicBezTo>
                  <a:cubicBezTo>
                    <a:pt x="235" y="93"/>
                    <a:pt x="235" y="92"/>
                    <a:pt x="235" y="92"/>
                  </a:cubicBezTo>
                  <a:cubicBezTo>
                    <a:pt x="235" y="91"/>
                    <a:pt x="235" y="91"/>
                    <a:pt x="235" y="90"/>
                  </a:cubicBezTo>
                  <a:cubicBezTo>
                    <a:pt x="234" y="91"/>
                    <a:pt x="233" y="91"/>
                    <a:pt x="232" y="90"/>
                  </a:cubicBezTo>
                  <a:cubicBezTo>
                    <a:pt x="231" y="89"/>
                    <a:pt x="230" y="89"/>
                    <a:pt x="230" y="87"/>
                  </a:cubicBezTo>
                  <a:cubicBezTo>
                    <a:pt x="230" y="87"/>
                    <a:pt x="231" y="85"/>
                    <a:pt x="232" y="85"/>
                  </a:cubicBezTo>
                  <a:cubicBezTo>
                    <a:pt x="232" y="84"/>
                    <a:pt x="232" y="84"/>
                    <a:pt x="233" y="83"/>
                  </a:cubicBezTo>
                  <a:cubicBezTo>
                    <a:pt x="234" y="83"/>
                    <a:pt x="234" y="83"/>
                    <a:pt x="234" y="83"/>
                  </a:cubicBezTo>
                  <a:cubicBezTo>
                    <a:pt x="235" y="81"/>
                    <a:pt x="235" y="81"/>
                    <a:pt x="235" y="81"/>
                  </a:cubicBezTo>
                  <a:cubicBezTo>
                    <a:pt x="236" y="82"/>
                    <a:pt x="236" y="82"/>
                    <a:pt x="236" y="82"/>
                  </a:cubicBezTo>
                  <a:close/>
                  <a:moveTo>
                    <a:pt x="236" y="86"/>
                  </a:moveTo>
                  <a:cubicBezTo>
                    <a:pt x="235" y="86"/>
                    <a:pt x="234" y="85"/>
                    <a:pt x="234" y="85"/>
                  </a:cubicBezTo>
                  <a:cubicBezTo>
                    <a:pt x="233" y="85"/>
                    <a:pt x="232" y="85"/>
                    <a:pt x="232" y="85"/>
                  </a:cubicBezTo>
                  <a:cubicBezTo>
                    <a:pt x="231" y="86"/>
                    <a:pt x="231" y="86"/>
                    <a:pt x="231" y="87"/>
                  </a:cubicBezTo>
                  <a:cubicBezTo>
                    <a:pt x="231" y="87"/>
                    <a:pt x="232" y="87"/>
                    <a:pt x="232" y="88"/>
                  </a:cubicBezTo>
                  <a:cubicBezTo>
                    <a:pt x="233" y="88"/>
                    <a:pt x="233" y="89"/>
                    <a:pt x="234" y="89"/>
                  </a:cubicBezTo>
                  <a:cubicBezTo>
                    <a:pt x="235" y="89"/>
                    <a:pt x="235" y="89"/>
                    <a:pt x="236" y="89"/>
                  </a:cubicBezTo>
                  <a:cubicBezTo>
                    <a:pt x="237" y="88"/>
                    <a:pt x="236" y="87"/>
                    <a:pt x="236" y="86"/>
                  </a:cubicBezTo>
                  <a:close/>
                  <a:moveTo>
                    <a:pt x="242" y="89"/>
                  </a:moveTo>
                  <a:cubicBezTo>
                    <a:pt x="242" y="89"/>
                    <a:pt x="241" y="89"/>
                    <a:pt x="240" y="89"/>
                  </a:cubicBezTo>
                  <a:cubicBezTo>
                    <a:pt x="240" y="90"/>
                    <a:pt x="240" y="90"/>
                    <a:pt x="239" y="91"/>
                  </a:cubicBezTo>
                  <a:cubicBezTo>
                    <a:pt x="238" y="92"/>
                    <a:pt x="238" y="92"/>
                    <a:pt x="237" y="93"/>
                  </a:cubicBezTo>
                  <a:cubicBezTo>
                    <a:pt x="237" y="93"/>
                    <a:pt x="238" y="94"/>
                    <a:pt x="238" y="95"/>
                  </a:cubicBezTo>
                  <a:cubicBezTo>
                    <a:pt x="239" y="95"/>
                    <a:pt x="240" y="95"/>
                    <a:pt x="241" y="93"/>
                  </a:cubicBezTo>
                  <a:cubicBezTo>
                    <a:pt x="242" y="93"/>
                    <a:pt x="242" y="91"/>
                    <a:pt x="243" y="91"/>
                  </a:cubicBezTo>
                  <a:cubicBezTo>
                    <a:pt x="243" y="90"/>
                    <a:pt x="242" y="89"/>
                    <a:pt x="242" y="89"/>
                  </a:cubicBezTo>
                  <a:close/>
                  <a:moveTo>
                    <a:pt x="242" y="73"/>
                  </a:moveTo>
                  <a:cubicBezTo>
                    <a:pt x="242" y="73"/>
                    <a:pt x="242" y="73"/>
                    <a:pt x="242" y="74"/>
                  </a:cubicBezTo>
                  <a:cubicBezTo>
                    <a:pt x="242" y="74"/>
                    <a:pt x="242" y="74"/>
                    <a:pt x="242" y="75"/>
                  </a:cubicBezTo>
                  <a:cubicBezTo>
                    <a:pt x="247" y="83"/>
                    <a:pt x="247" y="83"/>
                    <a:pt x="247" y="83"/>
                  </a:cubicBezTo>
                  <a:cubicBezTo>
                    <a:pt x="248" y="85"/>
                    <a:pt x="248" y="86"/>
                    <a:pt x="247" y="87"/>
                  </a:cubicBezTo>
                  <a:cubicBezTo>
                    <a:pt x="246" y="88"/>
                    <a:pt x="246" y="88"/>
                    <a:pt x="245" y="87"/>
                  </a:cubicBezTo>
                  <a:cubicBezTo>
                    <a:pt x="245" y="87"/>
                    <a:pt x="245" y="87"/>
                    <a:pt x="245" y="87"/>
                  </a:cubicBezTo>
                  <a:cubicBezTo>
                    <a:pt x="245" y="86"/>
                    <a:pt x="245" y="86"/>
                    <a:pt x="245" y="86"/>
                  </a:cubicBezTo>
                  <a:cubicBezTo>
                    <a:pt x="245" y="86"/>
                    <a:pt x="246" y="85"/>
                    <a:pt x="246" y="85"/>
                  </a:cubicBezTo>
                  <a:cubicBezTo>
                    <a:pt x="246" y="85"/>
                    <a:pt x="246" y="85"/>
                    <a:pt x="246" y="85"/>
                  </a:cubicBezTo>
                  <a:cubicBezTo>
                    <a:pt x="247" y="85"/>
                    <a:pt x="246" y="83"/>
                    <a:pt x="245" y="81"/>
                  </a:cubicBezTo>
                  <a:cubicBezTo>
                    <a:pt x="238" y="80"/>
                    <a:pt x="238" y="80"/>
                    <a:pt x="238" y="80"/>
                  </a:cubicBezTo>
                  <a:cubicBezTo>
                    <a:pt x="237" y="80"/>
                    <a:pt x="237" y="80"/>
                    <a:pt x="236" y="80"/>
                  </a:cubicBezTo>
                  <a:cubicBezTo>
                    <a:pt x="236" y="80"/>
                    <a:pt x="236" y="80"/>
                    <a:pt x="236" y="80"/>
                  </a:cubicBezTo>
                  <a:cubicBezTo>
                    <a:pt x="235" y="80"/>
                    <a:pt x="235" y="80"/>
                    <a:pt x="235" y="80"/>
                  </a:cubicBezTo>
                  <a:cubicBezTo>
                    <a:pt x="238" y="77"/>
                    <a:pt x="238" y="77"/>
                    <a:pt x="238" y="77"/>
                  </a:cubicBezTo>
                  <a:cubicBezTo>
                    <a:pt x="238" y="77"/>
                    <a:pt x="238" y="77"/>
                    <a:pt x="238" y="77"/>
                  </a:cubicBezTo>
                  <a:cubicBezTo>
                    <a:pt x="238" y="78"/>
                    <a:pt x="238" y="78"/>
                    <a:pt x="238" y="78"/>
                  </a:cubicBezTo>
                  <a:cubicBezTo>
                    <a:pt x="238" y="78"/>
                    <a:pt x="238" y="79"/>
                    <a:pt x="239" y="79"/>
                  </a:cubicBezTo>
                  <a:cubicBezTo>
                    <a:pt x="244" y="80"/>
                    <a:pt x="244" y="80"/>
                    <a:pt x="244" y="80"/>
                  </a:cubicBezTo>
                  <a:cubicBezTo>
                    <a:pt x="242" y="75"/>
                    <a:pt x="242" y="75"/>
                    <a:pt x="242" y="75"/>
                  </a:cubicBezTo>
                  <a:cubicBezTo>
                    <a:pt x="241" y="75"/>
                    <a:pt x="241" y="75"/>
                    <a:pt x="241" y="75"/>
                  </a:cubicBezTo>
                  <a:cubicBezTo>
                    <a:pt x="241" y="75"/>
                    <a:pt x="241" y="75"/>
                    <a:pt x="241" y="75"/>
                  </a:cubicBezTo>
                  <a:cubicBezTo>
                    <a:pt x="240" y="75"/>
                    <a:pt x="240" y="75"/>
                    <a:pt x="240" y="75"/>
                  </a:cubicBezTo>
                  <a:cubicBezTo>
                    <a:pt x="240" y="75"/>
                    <a:pt x="240" y="75"/>
                    <a:pt x="240" y="75"/>
                  </a:cubicBezTo>
                  <a:cubicBezTo>
                    <a:pt x="242" y="73"/>
                    <a:pt x="242" y="73"/>
                    <a:pt x="242" y="73"/>
                  </a:cubicBezTo>
                  <a:cubicBezTo>
                    <a:pt x="242" y="73"/>
                    <a:pt x="242" y="73"/>
                    <a:pt x="242" y="73"/>
                  </a:cubicBezTo>
                  <a:close/>
                  <a:moveTo>
                    <a:pt x="253" y="63"/>
                  </a:moveTo>
                  <a:cubicBezTo>
                    <a:pt x="254" y="64"/>
                    <a:pt x="255" y="65"/>
                    <a:pt x="255" y="66"/>
                  </a:cubicBezTo>
                  <a:cubicBezTo>
                    <a:pt x="256" y="67"/>
                    <a:pt x="256" y="68"/>
                    <a:pt x="255" y="69"/>
                  </a:cubicBezTo>
                  <a:cubicBezTo>
                    <a:pt x="254" y="71"/>
                    <a:pt x="253" y="71"/>
                    <a:pt x="252" y="71"/>
                  </a:cubicBezTo>
                  <a:cubicBezTo>
                    <a:pt x="251" y="72"/>
                    <a:pt x="250" y="71"/>
                    <a:pt x="248" y="71"/>
                  </a:cubicBezTo>
                  <a:cubicBezTo>
                    <a:pt x="247" y="70"/>
                    <a:pt x="246" y="69"/>
                    <a:pt x="246" y="68"/>
                  </a:cubicBezTo>
                  <a:cubicBezTo>
                    <a:pt x="246" y="67"/>
                    <a:pt x="246" y="66"/>
                    <a:pt x="246" y="65"/>
                  </a:cubicBezTo>
                  <a:cubicBezTo>
                    <a:pt x="247" y="63"/>
                    <a:pt x="248" y="63"/>
                    <a:pt x="249" y="62"/>
                  </a:cubicBezTo>
                  <a:cubicBezTo>
                    <a:pt x="250" y="62"/>
                    <a:pt x="252" y="62"/>
                    <a:pt x="253" y="63"/>
                  </a:cubicBezTo>
                  <a:close/>
                  <a:moveTo>
                    <a:pt x="252" y="65"/>
                  </a:moveTo>
                  <a:cubicBezTo>
                    <a:pt x="251" y="64"/>
                    <a:pt x="250" y="64"/>
                    <a:pt x="249" y="64"/>
                  </a:cubicBezTo>
                  <a:cubicBezTo>
                    <a:pt x="248" y="64"/>
                    <a:pt x="247" y="64"/>
                    <a:pt x="247" y="65"/>
                  </a:cubicBezTo>
                  <a:cubicBezTo>
                    <a:pt x="246" y="66"/>
                    <a:pt x="246" y="66"/>
                    <a:pt x="247" y="67"/>
                  </a:cubicBezTo>
                  <a:cubicBezTo>
                    <a:pt x="247" y="68"/>
                    <a:pt x="248" y="68"/>
                    <a:pt x="249" y="69"/>
                  </a:cubicBezTo>
                  <a:cubicBezTo>
                    <a:pt x="250" y="69"/>
                    <a:pt x="251" y="69"/>
                    <a:pt x="252" y="70"/>
                  </a:cubicBezTo>
                  <a:cubicBezTo>
                    <a:pt x="253" y="70"/>
                    <a:pt x="254" y="69"/>
                    <a:pt x="254" y="69"/>
                  </a:cubicBezTo>
                  <a:cubicBezTo>
                    <a:pt x="255" y="68"/>
                    <a:pt x="255" y="67"/>
                    <a:pt x="254" y="66"/>
                  </a:cubicBezTo>
                  <a:cubicBezTo>
                    <a:pt x="254" y="66"/>
                    <a:pt x="253" y="65"/>
                    <a:pt x="252" y="65"/>
                  </a:cubicBezTo>
                  <a:close/>
                  <a:moveTo>
                    <a:pt x="266" y="40"/>
                  </a:moveTo>
                  <a:cubicBezTo>
                    <a:pt x="267" y="42"/>
                    <a:pt x="267" y="44"/>
                    <a:pt x="266" y="46"/>
                  </a:cubicBezTo>
                  <a:cubicBezTo>
                    <a:pt x="265" y="48"/>
                    <a:pt x="264" y="49"/>
                    <a:pt x="262" y="50"/>
                  </a:cubicBezTo>
                  <a:cubicBezTo>
                    <a:pt x="261" y="51"/>
                    <a:pt x="259" y="51"/>
                    <a:pt x="257" y="50"/>
                  </a:cubicBezTo>
                  <a:cubicBezTo>
                    <a:pt x="255" y="49"/>
                    <a:pt x="254" y="48"/>
                    <a:pt x="253" y="47"/>
                  </a:cubicBezTo>
                  <a:cubicBezTo>
                    <a:pt x="252" y="45"/>
                    <a:pt x="252" y="43"/>
                    <a:pt x="253" y="41"/>
                  </a:cubicBezTo>
                  <a:cubicBezTo>
                    <a:pt x="254" y="41"/>
                    <a:pt x="254" y="40"/>
                    <a:pt x="254" y="39"/>
                  </a:cubicBezTo>
                  <a:cubicBezTo>
                    <a:pt x="255" y="39"/>
                    <a:pt x="255" y="38"/>
                    <a:pt x="255" y="38"/>
                  </a:cubicBezTo>
                  <a:cubicBezTo>
                    <a:pt x="255" y="38"/>
                    <a:pt x="255" y="37"/>
                    <a:pt x="255" y="37"/>
                  </a:cubicBezTo>
                  <a:cubicBezTo>
                    <a:pt x="255" y="37"/>
                    <a:pt x="255" y="37"/>
                    <a:pt x="255" y="37"/>
                  </a:cubicBezTo>
                  <a:cubicBezTo>
                    <a:pt x="259" y="38"/>
                    <a:pt x="259" y="38"/>
                    <a:pt x="259" y="38"/>
                  </a:cubicBezTo>
                  <a:cubicBezTo>
                    <a:pt x="259" y="39"/>
                    <a:pt x="259" y="39"/>
                    <a:pt x="259" y="39"/>
                  </a:cubicBezTo>
                  <a:cubicBezTo>
                    <a:pt x="258" y="39"/>
                    <a:pt x="257" y="39"/>
                    <a:pt x="256" y="39"/>
                  </a:cubicBezTo>
                  <a:cubicBezTo>
                    <a:pt x="255" y="39"/>
                    <a:pt x="254" y="40"/>
                    <a:pt x="254" y="41"/>
                  </a:cubicBezTo>
                  <a:cubicBezTo>
                    <a:pt x="254" y="43"/>
                    <a:pt x="254" y="44"/>
                    <a:pt x="254" y="45"/>
                  </a:cubicBezTo>
                  <a:cubicBezTo>
                    <a:pt x="255" y="47"/>
                    <a:pt x="256" y="47"/>
                    <a:pt x="258" y="48"/>
                  </a:cubicBezTo>
                  <a:cubicBezTo>
                    <a:pt x="260" y="49"/>
                    <a:pt x="261" y="49"/>
                    <a:pt x="263" y="49"/>
                  </a:cubicBezTo>
                  <a:cubicBezTo>
                    <a:pt x="264" y="48"/>
                    <a:pt x="265" y="47"/>
                    <a:pt x="266" y="46"/>
                  </a:cubicBezTo>
                  <a:cubicBezTo>
                    <a:pt x="266" y="45"/>
                    <a:pt x="266" y="43"/>
                    <a:pt x="266" y="42"/>
                  </a:cubicBezTo>
                  <a:cubicBezTo>
                    <a:pt x="266" y="42"/>
                    <a:pt x="266" y="41"/>
                    <a:pt x="266" y="40"/>
                  </a:cubicBezTo>
                  <a:cubicBezTo>
                    <a:pt x="266" y="40"/>
                    <a:pt x="266" y="40"/>
                    <a:pt x="266" y="40"/>
                  </a:cubicBezTo>
                  <a:close/>
                  <a:moveTo>
                    <a:pt x="270" y="30"/>
                  </a:moveTo>
                  <a:cubicBezTo>
                    <a:pt x="269" y="34"/>
                    <a:pt x="269" y="34"/>
                    <a:pt x="269" y="34"/>
                  </a:cubicBezTo>
                  <a:cubicBezTo>
                    <a:pt x="269" y="34"/>
                    <a:pt x="269" y="34"/>
                    <a:pt x="269" y="34"/>
                  </a:cubicBezTo>
                  <a:cubicBezTo>
                    <a:pt x="269" y="33"/>
                    <a:pt x="269" y="33"/>
                    <a:pt x="268" y="32"/>
                  </a:cubicBezTo>
                  <a:cubicBezTo>
                    <a:pt x="263" y="31"/>
                    <a:pt x="263" y="31"/>
                    <a:pt x="263" y="31"/>
                  </a:cubicBezTo>
                  <a:cubicBezTo>
                    <a:pt x="262" y="31"/>
                    <a:pt x="261" y="31"/>
                    <a:pt x="261" y="32"/>
                  </a:cubicBezTo>
                  <a:cubicBezTo>
                    <a:pt x="260" y="33"/>
                    <a:pt x="261" y="33"/>
                    <a:pt x="261" y="34"/>
                  </a:cubicBezTo>
                  <a:cubicBezTo>
                    <a:pt x="266" y="36"/>
                    <a:pt x="266" y="36"/>
                    <a:pt x="266" y="36"/>
                  </a:cubicBezTo>
                  <a:cubicBezTo>
                    <a:pt x="267" y="36"/>
                    <a:pt x="268" y="36"/>
                    <a:pt x="268" y="35"/>
                  </a:cubicBezTo>
                  <a:cubicBezTo>
                    <a:pt x="268" y="35"/>
                    <a:pt x="268" y="35"/>
                    <a:pt x="268" y="35"/>
                  </a:cubicBezTo>
                  <a:cubicBezTo>
                    <a:pt x="267" y="39"/>
                    <a:pt x="267" y="39"/>
                    <a:pt x="267" y="39"/>
                  </a:cubicBezTo>
                  <a:cubicBezTo>
                    <a:pt x="267" y="39"/>
                    <a:pt x="267" y="39"/>
                    <a:pt x="267" y="39"/>
                  </a:cubicBezTo>
                  <a:cubicBezTo>
                    <a:pt x="267" y="38"/>
                    <a:pt x="267" y="38"/>
                    <a:pt x="266" y="37"/>
                  </a:cubicBezTo>
                  <a:cubicBezTo>
                    <a:pt x="256" y="35"/>
                    <a:pt x="256" y="35"/>
                    <a:pt x="256" y="35"/>
                  </a:cubicBezTo>
                  <a:cubicBezTo>
                    <a:pt x="256" y="35"/>
                    <a:pt x="255" y="35"/>
                    <a:pt x="255" y="35"/>
                  </a:cubicBezTo>
                  <a:cubicBezTo>
                    <a:pt x="255" y="35"/>
                    <a:pt x="255" y="35"/>
                    <a:pt x="255" y="35"/>
                  </a:cubicBezTo>
                  <a:cubicBezTo>
                    <a:pt x="254" y="35"/>
                    <a:pt x="254" y="35"/>
                    <a:pt x="254" y="35"/>
                  </a:cubicBezTo>
                  <a:cubicBezTo>
                    <a:pt x="254" y="35"/>
                    <a:pt x="254" y="34"/>
                    <a:pt x="254" y="32"/>
                  </a:cubicBezTo>
                  <a:cubicBezTo>
                    <a:pt x="260" y="34"/>
                    <a:pt x="260" y="34"/>
                    <a:pt x="260" y="34"/>
                  </a:cubicBezTo>
                  <a:cubicBezTo>
                    <a:pt x="260" y="33"/>
                    <a:pt x="259" y="31"/>
                    <a:pt x="260" y="31"/>
                  </a:cubicBezTo>
                  <a:cubicBezTo>
                    <a:pt x="260" y="29"/>
                    <a:pt x="261" y="28"/>
                    <a:pt x="263" y="29"/>
                  </a:cubicBezTo>
                  <a:cubicBezTo>
                    <a:pt x="268" y="30"/>
                    <a:pt x="268" y="30"/>
                    <a:pt x="268" y="30"/>
                  </a:cubicBezTo>
                  <a:cubicBezTo>
                    <a:pt x="270" y="31"/>
                    <a:pt x="270" y="31"/>
                    <a:pt x="270" y="30"/>
                  </a:cubicBezTo>
                  <a:cubicBezTo>
                    <a:pt x="270" y="30"/>
                    <a:pt x="270" y="30"/>
                    <a:pt x="270" y="30"/>
                  </a:cubicBezTo>
                  <a:close/>
                  <a:moveTo>
                    <a:pt x="259" y="22"/>
                  </a:moveTo>
                  <a:cubicBezTo>
                    <a:pt x="259" y="22"/>
                    <a:pt x="259" y="22"/>
                    <a:pt x="260" y="23"/>
                  </a:cubicBezTo>
                  <a:cubicBezTo>
                    <a:pt x="260" y="23"/>
                    <a:pt x="260" y="23"/>
                    <a:pt x="260" y="23"/>
                  </a:cubicBezTo>
                  <a:cubicBezTo>
                    <a:pt x="259" y="24"/>
                    <a:pt x="260" y="24"/>
                    <a:pt x="259" y="24"/>
                  </a:cubicBezTo>
                  <a:cubicBezTo>
                    <a:pt x="259" y="24"/>
                    <a:pt x="259" y="25"/>
                    <a:pt x="258" y="24"/>
                  </a:cubicBezTo>
                  <a:cubicBezTo>
                    <a:pt x="258" y="24"/>
                    <a:pt x="258" y="24"/>
                    <a:pt x="258" y="24"/>
                  </a:cubicBezTo>
                  <a:cubicBezTo>
                    <a:pt x="258" y="23"/>
                    <a:pt x="257" y="23"/>
                    <a:pt x="258" y="23"/>
                  </a:cubicBezTo>
                  <a:cubicBezTo>
                    <a:pt x="258" y="23"/>
                    <a:pt x="258" y="23"/>
                    <a:pt x="258" y="22"/>
                  </a:cubicBezTo>
                  <a:cubicBezTo>
                    <a:pt x="258" y="22"/>
                    <a:pt x="258" y="22"/>
                    <a:pt x="259" y="22"/>
                  </a:cubicBezTo>
                  <a:close/>
                  <a:moveTo>
                    <a:pt x="272" y="23"/>
                  </a:moveTo>
                  <a:cubicBezTo>
                    <a:pt x="271" y="28"/>
                    <a:pt x="271" y="28"/>
                    <a:pt x="271" y="28"/>
                  </a:cubicBezTo>
                  <a:cubicBezTo>
                    <a:pt x="270" y="28"/>
                    <a:pt x="270" y="28"/>
                    <a:pt x="270" y="28"/>
                  </a:cubicBezTo>
                  <a:cubicBezTo>
                    <a:pt x="270" y="27"/>
                    <a:pt x="270" y="26"/>
                    <a:pt x="269" y="26"/>
                  </a:cubicBezTo>
                  <a:cubicBezTo>
                    <a:pt x="264" y="25"/>
                    <a:pt x="264" y="25"/>
                    <a:pt x="264" y="25"/>
                  </a:cubicBezTo>
                  <a:cubicBezTo>
                    <a:pt x="263" y="25"/>
                    <a:pt x="262" y="25"/>
                    <a:pt x="262" y="26"/>
                  </a:cubicBezTo>
                  <a:cubicBezTo>
                    <a:pt x="262" y="26"/>
                    <a:pt x="262" y="26"/>
                    <a:pt x="262" y="27"/>
                  </a:cubicBezTo>
                  <a:cubicBezTo>
                    <a:pt x="262" y="27"/>
                    <a:pt x="262" y="27"/>
                    <a:pt x="262" y="27"/>
                  </a:cubicBezTo>
                  <a:cubicBezTo>
                    <a:pt x="262" y="23"/>
                    <a:pt x="262" y="23"/>
                    <a:pt x="262" y="23"/>
                  </a:cubicBezTo>
                  <a:cubicBezTo>
                    <a:pt x="269" y="24"/>
                    <a:pt x="269" y="24"/>
                    <a:pt x="269" y="24"/>
                  </a:cubicBezTo>
                  <a:cubicBezTo>
                    <a:pt x="271" y="25"/>
                    <a:pt x="271" y="24"/>
                    <a:pt x="272" y="23"/>
                  </a:cubicBezTo>
                  <a:cubicBezTo>
                    <a:pt x="272" y="23"/>
                    <a:pt x="272" y="23"/>
                    <a:pt x="272" y="23"/>
                  </a:cubicBezTo>
                  <a:close/>
                  <a:moveTo>
                    <a:pt x="273" y="12"/>
                  </a:moveTo>
                  <a:cubicBezTo>
                    <a:pt x="273" y="16"/>
                    <a:pt x="273" y="16"/>
                    <a:pt x="273" y="16"/>
                  </a:cubicBezTo>
                  <a:cubicBezTo>
                    <a:pt x="272" y="16"/>
                    <a:pt x="272" y="16"/>
                    <a:pt x="272" y="16"/>
                  </a:cubicBezTo>
                  <a:cubicBezTo>
                    <a:pt x="272" y="15"/>
                    <a:pt x="272" y="15"/>
                    <a:pt x="271" y="15"/>
                  </a:cubicBezTo>
                  <a:cubicBezTo>
                    <a:pt x="266" y="14"/>
                    <a:pt x="266" y="14"/>
                    <a:pt x="266" y="14"/>
                  </a:cubicBezTo>
                  <a:cubicBezTo>
                    <a:pt x="266" y="14"/>
                    <a:pt x="266" y="14"/>
                    <a:pt x="265" y="14"/>
                  </a:cubicBezTo>
                  <a:cubicBezTo>
                    <a:pt x="265" y="15"/>
                    <a:pt x="265" y="15"/>
                    <a:pt x="265" y="15"/>
                  </a:cubicBezTo>
                  <a:cubicBezTo>
                    <a:pt x="265" y="16"/>
                    <a:pt x="265" y="17"/>
                    <a:pt x="266" y="18"/>
                  </a:cubicBezTo>
                  <a:cubicBezTo>
                    <a:pt x="271" y="19"/>
                    <a:pt x="271" y="19"/>
                    <a:pt x="271" y="19"/>
                  </a:cubicBezTo>
                  <a:cubicBezTo>
                    <a:pt x="272" y="19"/>
                    <a:pt x="272" y="18"/>
                    <a:pt x="273" y="17"/>
                  </a:cubicBezTo>
                  <a:cubicBezTo>
                    <a:pt x="273" y="17"/>
                    <a:pt x="273" y="17"/>
                    <a:pt x="273" y="17"/>
                  </a:cubicBezTo>
                  <a:cubicBezTo>
                    <a:pt x="273" y="22"/>
                    <a:pt x="273" y="22"/>
                    <a:pt x="273" y="22"/>
                  </a:cubicBezTo>
                  <a:cubicBezTo>
                    <a:pt x="272" y="22"/>
                    <a:pt x="272" y="22"/>
                    <a:pt x="272" y="22"/>
                  </a:cubicBezTo>
                  <a:cubicBezTo>
                    <a:pt x="272" y="21"/>
                    <a:pt x="272" y="21"/>
                    <a:pt x="271" y="20"/>
                  </a:cubicBezTo>
                  <a:cubicBezTo>
                    <a:pt x="265" y="19"/>
                    <a:pt x="265" y="19"/>
                    <a:pt x="265" y="19"/>
                  </a:cubicBezTo>
                  <a:cubicBezTo>
                    <a:pt x="265" y="19"/>
                    <a:pt x="264" y="19"/>
                    <a:pt x="264" y="19"/>
                  </a:cubicBezTo>
                  <a:cubicBezTo>
                    <a:pt x="264" y="19"/>
                    <a:pt x="264" y="20"/>
                    <a:pt x="264" y="21"/>
                  </a:cubicBezTo>
                  <a:cubicBezTo>
                    <a:pt x="264" y="21"/>
                    <a:pt x="264" y="21"/>
                    <a:pt x="264" y="21"/>
                  </a:cubicBezTo>
                  <a:cubicBezTo>
                    <a:pt x="263" y="17"/>
                    <a:pt x="263" y="17"/>
                    <a:pt x="263" y="17"/>
                  </a:cubicBezTo>
                  <a:cubicBezTo>
                    <a:pt x="265" y="18"/>
                    <a:pt x="265" y="18"/>
                    <a:pt x="265" y="18"/>
                  </a:cubicBezTo>
                  <a:cubicBezTo>
                    <a:pt x="264" y="17"/>
                    <a:pt x="263" y="16"/>
                    <a:pt x="264" y="15"/>
                  </a:cubicBezTo>
                  <a:cubicBezTo>
                    <a:pt x="264" y="13"/>
                    <a:pt x="265" y="12"/>
                    <a:pt x="267" y="13"/>
                  </a:cubicBezTo>
                  <a:cubicBezTo>
                    <a:pt x="272" y="13"/>
                    <a:pt x="272" y="13"/>
                    <a:pt x="272" y="13"/>
                  </a:cubicBezTo>
                  <a:cubicBezTo>
                    <a:pt x="272" y="13"/>
                    <a:pt x="273" y="13"/>
                    <a:pt x="273" y="12"/>
                  </a:cubicBezTo>
                  <a:cubicBezTo>
                    <a:pt x="273" y="12"/>
                    <a:pt x="273" y="12"/>
                    <a:pt x="273" y="12"/>
                  </a:cubicBezTo>
                  <a:close/>
                  <a:moveTo>
                    <a:pt x="273" y="1"/>
                  </a:moveTo>
                  <a:cubicBezTo>
                    <a:pt x="273" y="2"/>
                    <a:pt x="273" y="2"/>
                    <a:pt x="274" y="2"/>
                  </a:cubicBezTo>
                  <a:cubicBezTo>
                    <a:pt x="274" y="3"/>
                    <a:pt x="274" y="3"/>
                    <a:pt x="274" y="3"/>
                  </a:cubicBezTo>
                  <a:cubicBezTo>
                    <a:pt x="274" y="4"/>
                    <a:pt x="274" y="4"/>
                    <a:pt x="272" y="5"/>
                  </a:cubicBezTo>
                  <a:cubicBezTo>
                    <a:pt x="273" y="5"/>
                    <a:pt x="273" y="5"/>
                    <a:pt x="274" y="6"/>
                  </a:cubicBezTo>
                  <a:cubicBezTo>
                    <a:pt x="274" y="7"/>
                    <a:pt x="274" y="7"/>
                    <a:pt x="274" y="7"/>
                  </a:cubicBezTo>
                  <a:cubicBezTo>
                    <a:pt x="274" y="8"/>
                    <a:pt x="274" y="9"/>
                    <a:pt x="273" y="9"/>
                  </a:cubicBezTo>
                  <a:cubicBezTo>
                    <a:pt x="273" y="9"/>
                    <a:pt x="272" y="10"/>
                    <a:pt x="272" y="10"/>
                  </a:cubicBezTo>
                  <a:cubicBezTo>
                    <a:pt x="270" y="10"/>
                    <a:pt x="270" y="9"/>
                    <a:pt x="269" y="8"/>
                  </a:cubicBezTo>
                  <a:cubicBezTo>
                    <a:pt x="268" y="7"/>
                    <a:pt x="268" y="6"/>
                    <a:pt x="268" y="5"/>
                  </a:cubicBezTo>
                  <a:cubicBezTo>
                    <a:pt x="267" y="5"/>
                    <a:pt x="267" y="5"/>
                    <a:pt x="267" y="5"/>
                  </a:cubicBezTo>
                  <a:cubicBezTo>
                    <a:pt x="265" y="5"/>
                    <a:pt x="264" y="5"/>
                    <a:pt x="264" y="6"/>
                  </a:cubicBezTo>
                  <a:cubicBezTo>
                    <a:pt x="264" y="7"/>
                    <a:pt x="265" y="7"/>
                    <a:pt x="265" y="7"/>
                  </a:cubicBezTo>
                  <a:cubicBezTo>
                    <a:pt x="266" y="7"/>
                    <a:pt x="266" y="7"/>
                    <a:pt x="266" y="7"/>
                  </a:cubicBezTo>
                  <a:cubicBezTo>
                    <a:pt x="266" y="7"/>
                    <a:pt x="266" y="7"/>
                    <a:pt x="266" y="7"/>
                  </a:cubicBezTo>
                  <a:cubicBezTo>
                    <a:pt x="266" y="7"/>
                    <a:pt x="266" y="7"/>
                    <a:pt x="267" y="8"/>
                  </a:cubicBezTo>
                  <a:cubicBezTo>
                    <a:pt x="267" y="8"/>
                    <a:pt x="267" y="8"/>
                    <a:pt x="267" y="9"/>
                  </a:cubicBezTo>
                  <a:cubicBezTo>
                    <a:pt x="267" y="9"/>
                    <a:pt x="267" y="9"/>
                    <a:pt x="267" y="9"/>
                  </a:cubicBezTo>
                  <a:cubicBezTo>
                    <a:pt x="266" y="10"/>
                    <a:pt x="266" y="10"/>
                    <a:pt x="266" y="10"/>
                  </a:cubicBezTo>
                  <a:cubicBezTo>
                    <a:pt x="266" y="10"/>
                    <a:pt x="265" y="9"/>
                    <a:pt x="265" y="9"/>
                  </a:cubicBezTo>
                  <a:cubicBezTo>
                    <a:pt x="264" y="8"/>
                    <a:pt x="264" y="7"/>
                    <a:pt x="264" y="7"/>
                  </a:cubicBezTo>
                  <a:cubicBezTo>
                    <a:pt x="264" y="5"/>
                    <a:pt x="265" y="5"/>
                    <a:pt x="265" y="4"/>
                  </a:cubicBezTo>
                  <a:cubicBezTo>
                    <a:pt x="266" y="4"/>
                    <a:pt x="266" y="3"/>
                    <a:pt x="268" y="3"/>
                  </a:cubicBezTo>
                  <a:cubicBezTo>
                    <a:pt x="272" y="3"/>
                    <a:pt x="272" y="3"/>
                    <a:pt x="272" y="3"/>
                  </a:cubicBezTo>
                  <a:cubicBezTo>
                    <a:pt x="272" y="3"/>
                    <a:pt x="273" y="3"/>
                    <a:pt x="273" y="3"/>
                  </a:cubicBezTo>
                  <a:cubicBezTo>
                    <a:pt x="273" y="3"/>
                    <a:pt x="273" y="3"/>
                    <a:pt x="272" y="2"/>
                  </a:cubicBezTo>
                  <a:cubicBezTo>
                    <a:pt x="273" y="1"/>
                    <a:pt x="273" y="1"/>
                    <a:pt x="273" y="1"/>
                  </a:cubicBezTo>
                  <a:close/>
                  <a:moveTo>
                    <a:pt x="272" y="5"/>
                  </a:moveTo>
                  <a:cubicBezTo>
                    <a:pt x="268" y="5"/>
                    <a:pt x="268" y="5"/>
                    <a:pt x="268" y="5"/>
                  </a:cubicBezTo>
                  <a:cubicBezTo>
                    <a:pt x="269" y="6"/>
                    <a:pt x="269" y="7"/>
                    <a:pt x="269" y="7"/>
                  </a:cubicBezTo>
                  <a:cubicBezTo>
                    <a:pt x="270" y="8"/>
                    <a:pt x="270" y="8"/>
                    <a:pt x="271" y="8"/>
                  </a:cubicBezTo>
                  <a:cubicBezTo>
                    <a:pt x="272" y="8"/>
                    <a:pt x="272" y="8"/>
                    <a:pt x="272" y="7"/>
                  </a:cubicBezTo>
                  <a:cubicBezTo>
                    <a:pt x="273" y="6"/>
                    <a:pt x="272" y="5"/>
                    <a:pt x="272"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8" name="Freeform 41"/>
            <p:cNvSpPr/>
            <p:nvPr userDrawn="1"/>
          </p:nvSpPr>
          <p:spPr bwMode="auto">
            <a:xfrm>
              <a:off x="8913891" y="4711981"/>
              <a:ext cx="161925" cy="150812"/>
            </a:xfrm>
            <a:custGeom>
              <a:avLst/>
              <a:gdLst>
                <a:gd name="T0" fmla="*/ 86 w 108"/>
                <a:gd name="T1" fmla="*/ 99 h 100"/>
                <a:gd name="T2" fmla="*/ 46 w 108"/>
                <a:gd name="T3" fmla="*/ 0 h 100"/>
                <a:gd name="T4" fmla="*/ 56 w 108"/>
                <a:gd name="T5" fmla="*/ 58 h 100"/>
                <a:gd name="T6" fmla="*/ 0 w 108"/>
                <a:gd name="T7" fmla="*/ 100 h 100"/>
                <a:gd name="T8" fmla="*/ 57 w 108"/>
                <a:gd name="T9" fmla="*/ 59 h 100"/>
                <a:gd name="T10" fmla="*/ 65 w 108"/>
                <a:gd name="T11" fmla="*/ 18 h 100"/>
                <a:gd name="T12" fmla="*/ 41 w 108"/>
                <a:gd name="T13" fmla="*/ 97 h 100"/>
                <a:gd name="T14" fmla="*/ 64 w 108"/>
                <a:gd name="T15" fmla="*/ 14 h 100"/>
                <a:gd name="T16" fmla="*/ 65 w 108"/>
                <a:gd name="T17" fmla="*/ 98 h 100"/>
                <a:gd name="T18" fmla="*/ 62 w 108"/>
                <a:gd name="T19" fmla="*/ 9 h 100"/>
                <a:gd name="T20" fmla="*/ 86 w 108"/>
                <a:gd name="T21" fmla="*/ 99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8" h="100">
                  <a:moveTo>
                    <a:pt x="86" y="99"/>
                  </a:moveTo>
                  <a:cubicBezTo>
                    <a:pt x="108" y="48"/>
                    <a:pt x="88" y="16"/>
                    <a:pt x="46" y="0"/>
                  </a:cubicBezTo>
                  <a:cubicBezTo>
                    <a:pt x="71" y="10"/>
                    <a:pt x="66" y="42"/>
                    <a:pt x="56" y="58"/>
                  </a:cubicBezTo>
                  <a:cubicBezTo>
                    <a:pt x="45" y="74"/>
                    <a:pt x="28" y="87"/>
                    <a:pt x="0" y="100"/>
                  </a:cubicBezTo>
                  <a:cubicBezTo>
                    <a:pt x="30" y="88"/>
                    <a:pt x="48" y="73"/>
                    <a:pt x="57" y="59"/>
                  </a:cubicBezTo>
                  <a:cubicBezTo>
                    <a:pt x="65" y="44"/>
                    <a:pt x="67" y="32"/>
                    <a:pt x="65" y="18"/>
                  </a:cubicBezTo>
                  <a:cubicBezTo>
                    <a:pt x="78" y="47"/>
                    <a:pt x="67" y="72"/>
                    <a:pt x="41" y="97"/>
                  </a:cubicBezTo>
                  <a:cubicBezTo>
                    <a:pt x="71" y="71"/>
                    <a:pt x="81" y="43"/>
                    <a:pt x="64" y="14"/>
                  </a:cubicBezTo>
                  <a:cubicBezTo>
                    <a:pt x="89" y="42"/>
                    <a:pt x="82" y="72"/>
                    <a:pt x="65" y="98"/>
                  </a:cubicBezTo>
                  <a:cubicBezTo>
                    <a:pt x="86" y="68"/>
                    <a:pt x="90" y="36"/>
                    <a:pt x="62" y="9"/>
                  </a:cubicBezTo>
                  <a:cubicBezTo>
                    <a:pt x="96" y="30"/>
                    <a:pt x="101" y="59"/>
                    <a:pt x="86" y="9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9" name="Freeform 42"/>
            <p:cNvSpPr/>
            <p:nvPr userDrawn="1"/>
          </p:nvSpPr>
          <p:spPr bwMode="auto">
            <a:xfrm>
              <a:off x="8942467" y="4694517"/>
              <a:ext cx="49213" cy="20638"/>
            </a:xfrm>
            <a:custGeom>
              <a:avLst/>
              <a:gdLst>
                <a:gd name="T0" fmla="*/ 19 w 33"/>
                <a:gd name="T1" fmla="*/ 14 h 14"/>
                <a:gd name="T2" fmla="*/ 0 w 33"/>
                <a:gd name="T3" fmla="*/ 0 h 14"/>
                <a:gd name="T4" fmla="*/ 33 w 33"/>
                <a:gd name="T5" fmla="*/ 5 h 14"/>
                <a:gd name="T6" fmla="*/ 18 w 33"/>
                <a:gd name="T7" fmla="*/ 6 h 14"/>
                <a:gd name="T8" fmla="*/ 19 w 33"/>
                <a:gd name="T9" fmla="*/ 14 h 14"/>
              </a:gdLst>
              <a:ahLst/>
              <a:cxnLst>
                <a:cxn ang="0">
                  <a:pos x="T0" y="T1"/>
                </a:cxn>
                <a:cxn ang="0">
                  <a:pos x="T2" y="T3"/>
                </a:cxn>
                <a:cxn ang="0">
                  <a:pos x="T4" y="T5"/>
                </a:cxn>
                <a:cxn ang="0">
                  <a:pos x="T6" y="T7"/>
                </a:cxn>
                <a:cxn ang="0">
                  <a:pos x="T8" y="T9"/>
                </a:cxn>
              </a:cxnLst>
              <a:rect l="0" t="0" r="r" b="b"/>
              <a:pathLst>
                <a:path w="33" h="14">
                  <a:moveTo>
                    <a:pt x="19" y="14"/>
                  </a:moveTo>
                  <a:cubicBezTo>
                    <a:pt x="13" y="8"/>
                    <a:pt x="8" y="4"/>
                    <a:pt x="0" y="0"/>
                  </a:cubicBezTo>
                  <a:cubicBezTo>
                    <a:pt x="11" y="0"/>
                    <a:pt x="25" y="3"/>
                    <a:pt x="33" y="5"/>
                  </a:cubicBezTo>
                  <a:cubicBezTo>
                    <a:pt x="24" y="4"/>
                    <a:pt x="20" y="5"/>
                    <a:pt x="18" y="6"/>
                  </a:cubicBezTo>
                  <a:cubicBezTo>
                    <a:pt x="16" y="8"/>
                    <a:pt x="17" y="10"/>
                    <a:pt x="19"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0" name="Freeform 43"/>
            <p:cNvSpPr/>
            <p:nvPr userDrawn="1"/>
          </p:nvSpPr>
          <p:spPr bwMode="auto">
            <a:xfrm>
              <a:off x="8867855" y="4856442"/>
              <a:ext cx="195263" cy="30163"/>
            </a:xfrm>
            <a:custGeom>
              <a:avLst/>
              <a:gdLst>
                <a:gd name="T0" fmla="*/ 70 w 131"/>
                <a:gd name="T1" fmla="*/ 20 h 20"/>
                <a:gd name="T2" fmla="*/ 77 w 131"/>
                <a:gd name="T3" fmla="*/ 12 h 20"/>
                <a:gd name="T4" fmla="*/ 100 w 131"/>
                <a:gd name="T5" fmla="*/ 12 h 20"/>
                <a:gd name="T6" fmla="*/ 131 w 131"/>
                <a:gd name="T7" fmla="*/ 14 h 20"/>
                <a:gd name="T8" fmla="*/ 124 w 131"/>
                <a:gd name="T9" fmla="*/ 8 h 20"/>
                <a:gd name="T10" fmla="*/ 101 w 131"/>
                <a:gd name="T11" fmla="*/ 5 h 20"/>
                <a:gd name="T12" fmla="*/ 77 w 131"/>
                <a:gd name="T13" fmla="*/ 0 h 20"/>
                <a:gd name="T14" fmla="*/ 65 w 131"/>
                <a:gd name="T15" fmla="*/ 12 h 20"/>
                <a:gd name="T16" fmla="*/ 53 w 131"/>
                <a:gd name="T17" fmla="*/ 0 h 20"/>
                <a:gd name="T18" fmla="*/ 30 w 131"/>
                <a:gd name="T19" fmla="*/ 5 h 20"/>
                <a:gd name="T20" fmla="*/ 7 w 131"/>
                <a:gd name="T21" fmla="*/ 8 h 20"/>
                <a:gd name="T22" fmla="*/ 0 w 131"/>
                <a:gd name="T23" fmla="*/ 14 h 20"/>
                <a:gd name="T24" fmla="*/ 31 w 131"/>
                <a:gd name="T25" fmla="*/ 12 h 20"/>
                <a:gd name="T26" fmla="*/ 54 w 131"/>
                <a:gd name="T27" fmla="*/ 12 h 20"/>
                <a:gd name="T28" fmla="*/ 61 w 131"/>
                <a:gd name="T29" fmla="*/ 20 h 20"/>
                <a:gd name="T30" fmla="*/ 70 w 131"/>
                <a:gd name="T31"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1" h="20">
                  <a:moveTo>
                    <a:pt x="70" y="20"/>
                  </a:moveTo>
                  <a:cubicBezTo>
                    <a:pt x="70" y="16"/>
                    <a:pt x="71" y="14"/>
                    <a:pt x="77" y="12"/>
                  </a:cubicBezTo>
                  <a:cubicBezTo>
                    <a:pt x="83" y="10"/>
                    <a:pt x="89" y="11"/>
                    <a:pt x="100" y="12"/>
                  </a:cubicBezTo>
                  <a:cubicBezTo>
                    <a:pt x="111" y="14"/>
                    <a:pt x="120" y="15"/>
                    <a:pt x="131" y="14"/>
                  </a:cubicBezTo>
                  <a:cubicBezTo>
                    <a:pt x="127" y="12"/>
                    <a:pt x="126" y="10"/>
                    <a:pt x="124" y="8"/>
                  </a:cubicBezTo>
                  <a:cubicBezTo>
                    <a:pt x="115" y="8"/>
                    <a:pt x="109" y="7"/>
                    <a:pt x="101" y="5"/>
                  </a:cubicBezTo>
                  <a:cubicBezTo>
                    <a:pt x="93" y="2"/>
                    <a:pt x="83" y="0"/>
                    <a:pt x="77" y="0"/>
                  </a:cubicBezTo>
                  <a:cubicBezTo>
                    <a:pt x="71" y="1"/>
                    <a:pt x="67" y="4"/>
                    <a:pt x="65" y="12"/>
                  </a:cubicBezTo>
                  <a:cubicBezTo>
                    <a:pt x="63" y="4"/>
                    <a:pt x="59" y="1"/>
                    <a:pt x="53" y="0"/>
                  </a:cubicBezTo>
                  <a:cubicBezTo>
                    <a:pt x="47" y="0"/>
                    <a:pt x="38" y="2"/>
                    <a:pt x="30" y="5"/>
                  </a:cubicBezTo>
                  <a:cubicBezTo>
                    <a:pt x="22" y="7"/>
                    <a:pt x="16" y="8"/>
                    <a:pt x="7" y="8"/>
                  </a:cubicBezTo>
                  <a:cubicBezTo>
                    <a:pt x="5" y="10"/>
                    <a:pt x="4" y="12"/>
                    <a:pt x="0" y="14"/>
                  </a:cubicBezTo>
                  <a:cubicBezTo>
                    <a:pt x="11" y="15"/>
                    <a:pt x="20" y="14"/>
                    <a:pt x="31" y="12"/>
                  </a:cubicBezTo>
                  <a:cubicBezTo>
                    <a:pt x="41" y="11"/>
                    <a:pt x="48" y="10"/>
                    <a:pt x="54" y="12"/>
                  </a:cubicBezTo>
                  <a:cubicBezTo>
                    <a:pt x="60" y="14"/>
                    <a:pt x="61" y="16"/>
                    <a:pt x="61" y="20"/>
                  </a:cubicBezTo>
                  <a:cubicBezTo>
                    <a:pt x="70" y="20"/>
                    <a:pt x="70" y="20"/>
                    <a:pt x="70"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1" name="Freeform 44"/>
            <p:cNvSpPr>
              <a:spLocks noEditPoints="1"/>
            </p:cNvSpPr>
            <p:nvPr userDrawn="1"/>
          </p:nvSpPr>
          <p:spPr bwMode="auto">
            <a:xfrm>
              <a:off x="8840867" y="4681823"/>
              <a:ext cx="252414" cy="257174"/>
            </a:xfrm>
            <a:custGeom>
              <a:avLst/>
              <a:gdLst>
                <a:gd name="T0" fmla="*/ 85 w 170"/>
                <a:gd name="T1" fmla="*/ 0 h 171"/>
                <a:gd name="T2" fmla="*/ 0 w 170"/>
                <a:gd name="T3" fmla="*/ 86 h 171"/>
                <a:gd name="T4" fmla="*/ 85 w 170"/>
                <a:gd name="T5" fmla="*/ 171 h 171"/>
                <a:gd name="T6" fmla="*/ 170 w 170"/>
                <a:gd name="T7" fmla="*/ 86 h 171"/>
                <a:gd name="T8" fmla="*/ 85 w 170"/>
                <a:gd name="T9" fmla="*/ 0 h 171"/>
                <a:gd name="T10" fmla="*/ 85 w 170"/>
                <a:gd name="T11" fmla="*/ 168 h 171"/>
                <a:gd name="T12" fmla="*/ 2 w 170"/>
                <a:gd name="T13" fmla="*/ 85 h 171"/>
                <a:gd name="T14" fmla="*/ 85 w 170"/>
                <a:gd name="T15" fmla="*/ 3 h 171"/>
                <a:gd name="T16" fmla="*/ 167 w 170"/>
                <a:gd name="T17" fmla="*/ 85 h 171"/>
                <a:gd name="T18" fmla="*/ 85 w 170"/>
                <a:gd name="T19" fmla="*/ 168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0" h="171">
                  <a:moveTo>
                    <a:pt x="85" y="0"/>
                  </a:moveTo>
                  <a:cubicBezTo>
                    <a:pt x="38" y="0"/>
                    <a:pt x="0" y="38"/>
                    <a:pt x="0" y="86"/>
                  </a:cubicBezTo>
                  <a:cubicBezTo>
                    <a:pt x="0" y="132"/>
                    <a:pt x="38" y="171"/>
                    <a:pt x="85" y="171"/>
                  </a:cubicBezTo>
                  <a:cubicBezTo>
                    <a:pt x="132" y="171"/>
                    <a:pt x="170" y="133"/>
                    <a:pt x="170" y="86"/>
                  </a:cubicBezTo>
                  <a:cubicBezTo>
                    <a:pt x="170" y="38"/>
                    <a:pt x="132" y="0"/>
                    <a:pt x="85" y="0"/>
                  </a:cubicBezTo>
                  <a:close/>
                  <a:moveTo>
                    <a:pt x="85" y="168"/>
                  </a:moveTo>
                  <a:cubicBezTo>
                    <a:pt x="39" y="168"/>
                    <a:pt x="2" y="131"/>
                    <a:pt x="2" y="85"/>
                  </a:cubicBezTo>
                  <a:cubicBezTo>
                    <a:pt x="2" y="40"/>
                    <a:pt x="39" y="3"/>
                    <a:pt x="85" y="3"/>
                  </a:cubicBezTo>
                  <a:cubicBezTo>
                    <a:pt x="130" y="3"/>
                    <a:pt x="167" y="40"/>
                    <a:pt x="167" y="85"/>
                  </a:cubicBezTo>
                  <a:cubicBezTo>
                    <a:pt x="167" y="131"/>
                    <a:pt x="130" y="168"/>
                    <a:pt x="85" y="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2" name="Freeform 45"/>
            <p:cNvSpPr>
              <a:spLocks noEditPoints="1"/>
            </p:cNvSpPr>
            <p:nvPr userDrawn="1"/>
          </p:nvSpPr>
          <p:spPr bwMode="auto">
            <a:xfrm>
              <a:off x="9091692" y="4667536"/>
              <a:ext cx="39688" cy="36513"/>
            </a:xfrm>
            <a:custGeom>
              <a:avLst/>
              <a:gdLst>
                <a:gd name="T0" fmla="*/ 13 w 26"/>
                <a:gd name="T1" fmla="*/ 16 h 25"/>
                <a:gd name="T2" fmla="*/ 11 w 26"/>
                <a:gd name="T3" fmla="*/ 25 h 25"/>
                <a:gd name="T4" fmla="*/ 7 w 26"/>
                <a:gd name="T5" fmla="*/ 24 h 25"/>
                <a:gd name="T6" fmla="*/ 9 w 26"/>
                <a:gd name="T7" fmla="*/ 19 h 25"/>
                <a:gd name="T8" fmla="*/ 10 w 26"/>
                <a:gd name="T9" fmla="*/ 14 h 25"/>
                <a:gd name="T10" fmla="*/ 10 w 26"/>
                <a:gd name="T11" fmla="*/ 14 h 25"/>
                <a:gd name="T12" fmla="*/ 13 w 26"/>
                <a:gd name="T13" fmla="*/ 16 h 25"/>
                <a:gd name="T14" fmla="*/ 25 w 26"/>
                <a:gd name="T15" fmla="*/ 0 h 25"/>
                <a:gd name="T16" fmla="*/ 26 w 26"/>
                <a:gd name="T17" fmla="*/ 2 h 25"/>
                <a:gd name="T18" fmla="*/ 21 w 26"/>
                <a:gd name="T19" fmla="*/ 7 h 25"/>
                <a:gd name="T20" fmla="*/ 18 w 26"/>
                <a:gd name="T21" fmla="*/ 9 h 25"/>
                <a:gd name="T22" fmla="*/ 22 w 26"/>
                <a:gd name="T23" fmla="*/ 11 h 25"/>
                <a:gd name="T24" fmla="*/ 22 w 26"/>
                <a:gd name="T25" fmla="*/ 11 h 25"/>
                <a:gd name="T26" fmla="*/ 23 w 26"/>
                <a:gd name="T27" fmla="*/ 9 h 25"/>
                <a:gd name="T28" fmla="*/ 23 w 26"/>
                <a:gd name="T29" fmla="*/ 9 h 25"/>
                <a:gd name="T30" fmla="*/ 24 w 26"/>
                <a:gd name="T31" fmla="*/ 9 h 25"/>
                <a:gd name="T32" fmla="*/ 25 w 26"/>
                <a:gd name="T33" fmla="*/ 14 h 25"/>
                <a:gd name="T34" fmla="*/ 26 w 26"/>
                <a:gd name="T35" fmla="*/ 15 h 25"/>
                <a:gd name="T36" fmla="*/ 26 w 26"/>
                <a:gd name="T37" fmla="*/ 16 h 25"/>
                <a:gd name="T38" fmla="*/ 25 w 26"/>
                <a:gd name="T39" fmla="*/ 16 h 25"/>
                <a:gd name="T40" fmla="*/ 23 w 26"/>
                <a:gd name="T41" fmla="*/ 16 h 25"/>
                <a:gd name="T42" fmla="*/ 22 w 26"/>
                <a:gd name="T43" fmla="*/ 15 h 25"/>
                <a:gd name="T44" fmla="*/ 13 w 26"/>
                <a:gd name="T45" fmla="*/ 11 h 25"/>
                <a:gd name="T46" fmla="*/ 4 w 26"/>
                <a:gd name="T47" fmla="*/ 13 h 25"/>
                <a:gd name="T48" fmla="*/ 2 w 26"/>
                <a:gd name="T49" fmla="*/ 8 h 25"/>
                <a:gd name="T50" fmla="*/ 2 w 26"/>
                <a:gd name="T51" fmla="*/ 8 h 25"/>
                <a:gd name="T52" fmla="*/ 3 w 26"/>
                <a:gd name="T53" fmla="*/ 8 h 25"/>
                <a:gd name="T54" fmla="*/ 5 w 26"/>
                <a:gd name="T55" fmla="*/ 10 h 25"/>
                <a:gd name="T56" fmla="*/ 11 w 26"/>
                <a:gd name="T57" fmla="*/ 10 h 25"/>
                <a:gd name="T58" fmla="*/ 11 w 26"/>
                <a:gd name="T59" fmla="*/ 9 h 25"/>
                <a:gd name="T60" fmla="*/ 8 w 26"/>
                <a:gd name="T61" fmla="*/ 3 h 25"/>
                <a:gd name="T62" fmla="*/ 9 w 26"/>
                <a:gd name="T63" fmla="*/ 2 h 25"/>
                <a:gd name="T64" fmla="*/ 10 w 26"/>
                <a:gd name="T65" fmla="*/ 2 h 25"/>
                <a:gd name="T66" fmla="*/ 11 w 26"/>
                <a:gd name="T67" fmla="*/ 5 h 25"/>
                <a:gd name="T68" fmla="*/ 12 w 26"/>
                <a:gd name="T69" fmla="*/ 6 h 25"/>
                <a:gd name="T70" fmla="*/ 15 w 26"/>
                <a:gd name="T71" fmla="*/ 8 h 25"/>
                <a:gd name="T72" fmla="*/ 22 w 26"/>
                <a:gd name="T73" fmla="*/ 2 h 25"/>
                <a:gd name="T74" fmla="*/ 24 w 26"/>
                <a:gd name="T75" fmla="*/ 0 h 25"/>
                <a:gd name="T76" fmla="*/ 25 w 26"/>
                <a:gd name="T7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6" h="25">
                  <a:moveTo>
                    <a:pt x="13" y="16"/>
                  </a:moveTo>
                  <a:cubicBezTo>
                    <a:pt x="14" y="18"/>
                    <a:pt x="13" y="24"/>
                    <a:pt x="11" y="25"/>
                  </a:cubicBezTo>
                  <a:cubicBezTo>
                    <a:pt x="10" y="25"/>
                    <a:pt x="7" y="25"/>
                    <a:pt x="7" y="24"/>
                  </a:cubicBezTo>
                  <a:cubicBezTo>
                    <a:pt x="7" y="22"/>
                    <a:pt x="8" y="21"/>
                    <a:pt x="9" y="19"/>
                  </a:cubicBezTo>
                  <a:cubicBezTo>
                    <a:pt x="10" y="18"/>
                    <a:pt x="9" y="16"/>
                    <a:pt x="10" y="14"/>
                  </a:cubicBezTo>
                  <a:cubicBezTo>
                    <a:pt x="10" y="14"/>
                    <a:pt x="10" y="14"/>
                    <a:pt x="10" y="14"/>
                  </a:cubicBezTo>
                  <a:cubicBezTo>
                    <a:pt x="11" y="15"/>
                    <a:pt x="12" y="15"/>
                    <a:pt x="13" y="16"/>
                  </a:cubicBezTo>
                  <a:close/>
                  <a:moveTo>
                    <a:pt x="25" y="0"/>
                  </a:moveTo>
                  <a:cubicBezTo>
                    <a:pt x="25" y="0"/>
                    <a:pt x="26" y="1"/>
                    <a:pt x="26" y="2"/>
                  </a:cubicBezTo>
                  <a:cubicBezTo>
                    <a:pt x="26" y="3"/>
                    <a:pt x="23" y="6"/>
                    <a:pt x="21" y="7"/>
                  </a:cubicBezTo>
                  <a:cubicBezTo>
                    <a:pt x="20" y="8"/>
                    <a:pt x="19" y="8"/>
                    <a:pt x="18" y="9"/>
                  </a:cubicBezTo>
                  <a:cubicBezTo>
                    <a:pt x="19" y="10"/>
                    <a:pt x="20" y="11"/>
                    <a:pt x="22" y="11"/>
                  </a:cubicBezTo>
                  <a:cubicBezTo>
                    <a:pt x="22" y="11"/>
                    <a:pt x="22" y="11"/>
                    <a:pt x="22" y="11"/>
                  </a:cubicBezTo>
                  <a:cubicBezTo>
                    <a:pt x="23" y="10"/>
                    <a:pt x="23" y="10"/>
                    <a:pt x="23" y="9"/>
                  </a:cubicBezTo>
                  <a:cubicBezTo>
                    <a:pt x="23" y="9"/>
                    <a:pt x="23" y="9"/>
                    <a:pt x="23" y="9"/>
                  </a:cubicBezTo>
                  <a:cubicBezTo>
                    <a:pt x="23" y="9"/>
                    <a:pt x="23" y="9"/>
                    <a:pt x="24" y="9"/>
                  </a:cubicBezTo>
                  <a:cubicBezTo>
                    <a:pt x="23" y="11"/>
                    <a:pt x="24" y="12"/>
                    <a:pt x="25" y="14"/>
                  </a:cubicBezTo>
                  <a:cubicBezTo>
                    <a:pt x="26" y="14"/>
                    <a:pt x="25" y="15"/>
                    <a:pt x="26" y="15"/>
                  </a:cubicBezTo>
                  <a:cubicBezTo>
                    <a:pt x="26" y="16"/>
                    <a:pt x="26" y="15"/>
                    <a:pt x="26" y="16"/>
                  </a:cubicBezTo>
                  <a:cubicBezTo>
                    <a:pt x="25" y="16"/>
                    <a:pt x="25" y="16"/>
                    <a:pt x="25" y="16"/>
                  </a:cubicBezTo>
                  <a:cubicBezTo>
                    <a:pt x="24" y="16"/>
                    <a:pt x="24" y="16"/>
                    <a:pt x="23" y="16"/>
                  </a:cubicBezTo>
                  <a:cubicBezTo>
                    <a:pt x="23" y="16"/>
                    <a:pt x="22" y="15"/>
                    <a:pt x="22" y="15"/>
                  </a:cubicBezTo>
                  <a:cubicBezTo>
                    <a:pt x="19" y="13"/>
                    <a:pt x="16" y="11"/>
                    <a:pt x="13" y="11"/>
                  </a:cubicBezTo>
                  <a:cubicBezTo>
                    <a:pt x="11" y="12"/>
                    <a:pt x="6" y="14"/>
                    <a:pt x="4" y="13"/>
                  </a:cubicBezTo>
                  <a:cubicBezTo>
                    <a:pt x="2" y="13"/>
                    <a:pt x="0" y="9"/>
                    <a:pt x="2" y="8"/>
                  </a:cubicBezTo>
                  <a:cubicBezTo>
                    <a:pt x="2" y="8"/>
                    <a:pt x="2" y="8"/>
                    <a:pt x="2" y="8"/>
                  </a:cubicBezTo>
                  <a:cubicBezTo>
                    <a:pt x="2" y="8"/>
                    <a:pt x="3" y="8"/>
                    <a:pt x="3" y="8"/>
                  </a:cubicBezTo>
                  <a:cubicBezTo>
                    <a:pt x="4" y="9"/>
                    <a:pt x="5" y="10"/>
                    <a:pt x="5" y="10"/>
                  </a:cubicBezTo>
                  <a:cubicBezTo>
                    <a:pt x="7" y="10"/>
                    <a:pt x="10" y="10"/>
                    <a:pt x="11" y="10"/>
                  </a:cubicBezTo>
                  <a:cubicBezTo>
                    <a:pt x="11" y="9"/>
                    <a:pt x="11" y="9"/>
                    <a:pt x="11" y="9"/>
                  </a:cubicBezTo>
                  <a:cubicBezTo>
                    <a:pt x="9" y="6"/>
                    <a:pt x="7" y="6"/>
                    <a:pt x="8" y="3"/>
                  </a:cubicBezTo>
                  <a:cubicBezTo>
                    <a:pt x="8" y="2"/>
                    <a:pt x="9" y="2"/>
                    <a:pt x="9" y="2"/>
                  </a:cubicBezTo>
                  <a:cubicBezTo>
                    <a:pt x="9" y="2"/>
                    <a:pt x="10" y="2"/>
                    <a:pt x="10" y="2"/>
                  </a:cubicBezTo>
                  <a:cubicBezTo>
                    <a:pt x="10" y="3"/>
                    <a:pt x="11" y="4"/>
                    <a:pt x="11" y="5"/>
                  </a:cubicBezTo>
                  <a:cubicBezTo>
                    <a:pt x="12" y="5"/>
                    <a:pt x="12" y="6"/>
                    <a:pt x="12" y="6"/>
                  </a:cubicBezTo>
                  <a:cubicBezTo>
                    <a:pt x="13" y="6"/>
                    <a:pt x="14" y="8"/>
                    <a:pt x="15" y="8"/>
                  </a:cubicBezTo>
                  <a:cubicBezTo>
                    <a:pt x="16" y="8"/>
                    <a:pt x="21" y="4"/>
                    <a:pt x="22" y="2"/>
                  </a:cubicBezTo>
                  <a:cubicBezTo>
                    <a:pt x="23" y="2"/>
                    <a:pt x="23" y="0"/>
                    <a:pt x="24" y="0"/>
                  </a:cubicBezTo>
                  <a:cubicBezTo>
                    <a:pt x="25" y="0"/>
                    <a:pt x="25" y="0"/>
                    <a:pt x="2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3" name="Freeform 46"/>
            <p:cNvSpPr>
              <a:spLocks noEditPoints="1"/>
            </p:cNvSpPr>
            <p:nvPr userDrawn="1"/>
          </p:nvSpPr>
          <p:spPr bwMode="auto">
            <a:xfrm>
              <a:off x="9120267" y="4715161"/>
              <a:ext cx="53975" cy="44450"/>
            </a:xfrm>
            <a:custGeom>
              <a:avLst/>
              <a:gdLst>
                <a:gd name="T0" fmla="*/ 32 w 36"/>
                <a:gd name="T1" fmla="*/ 11 h 30"/>
                <a:gd name="T2" fmla="*/ 36 w 36"/>
                <a:gd name="T3" fmla="*/ 16 h 30"/>
                <a:gd name="T4" fmla="*/ 30 w 36"/>
                <a:gd name="T5" fmla="*/ 16 h 30"/>
                <a:gd name="T6" fmla="*/ 26 w 36"/>
                <a:gd name="T7" fmla="*/ 13 h 30"/>
                <a:gd name="T8" fmla="*/ 27 w 36"/>
                <a:gd name="T9" fmla="*/ 16 h 30"/>
                <a:gd name="T10" fmla="*/ 23 w 36"/>
                <a:gd name="T11" fmla="*/ 22 h 30"/>
                <a:gd name="T12" fmla="*/ 14 w 36"/>
                <a:gd name="T13" fmla="*/ 21 h 30"/>
                <a:gd name="T14" fmla="*/ 14 w 36"/>
                <a:gd name="T15" fmla="*/ 24 h 30"/>
                <a:gd name="T16" fmla="*/ 14 w 36"/>
                <a:gd name="T17" fmla="*/ 30 h 30"/>
                <a:gd name="T18" fmla="*/ 10 w 36"/>
                <a:gd name="T19" fmla="*/ 24 h 30"/>
                <a:gd name="T20" fmla="*/ 1 w 36"/>
                <a:gd name="T21" fmla="*/ 18 h 30"/>
                <a:gd name="T22" fmla="*/ 3 w 36"/>
                <a:gd name="T23" fmla="*/ 19 h 30"/>
                <a:gd name="T24" fmla="*/ 9 w 36"/>
                <a:gd name="T25" fmla="*/ 24 h 30"/>
                <a:gd name="T26" fmla="*/ 9 w 36"/>
                <a:gd name="T27" fmla="*/ 23 h 30"/>
                <a:gd name="T28" fmla="*/ 6 w 36"/>
                <a:gd name="T29" fmla="*/ 20 h 30"/>
                <a:gd name="T30" fmla="*/ 4 w 36"/>
                <a:gd name="T31" fmla="*/ 12 h 30"/>
                <a:gd name="T32" fmla="*/ 8 w 36"/>
                <a:gd name="T33" fmla="*/ 18 h 30"/>
                <a:gd name="T34" fmla="*/ 12 w 36"/>
                <a:gd name="T35" fmla="*/ 20 h 30"/>
                <a:gd name="T36" fmla="*/ 17 w 36"/>
                <a:gd name="T37" fmla="*/ 19 h 30"/>
                <a:gd name="T38" fmla="*/ 14 w 36"/>
                <a:gd name="T39" fmla="*/ 16 h 30"/>
                <a:gd name="T40" fmla="*/ 21 w 36"/>
                <a:gd name="T41" fmla="*/ 20 h 30"/>
                <a:gd name="T42" fmla="*/ 24 w 36"/>
                <a:gd name="T43" fmla="*/ 18 h 30"/>
                <a:gd name="T44" fmla="*/ 14 w 36"/>
                <a:gd name="T45" fmla="*/ 12 h 30"/>
                <a:gd name="T46" fmla="*/ 10 w 36"/>
                <a:gd name="T47" fmla="*/ 14 h 30"/>
                <a:gd name="T48" fmla="*/ 10 w 36"/>
                <a:gd name="T49" fmla="*/ 12 h 30"/>
                <a:gd name="T50" fmla="*/ 14 w 36"/>
                <a:gd name="T51" fmla="*/ 6 h 30"/>
                <a:gd name="T52" fmla="*/ 21 w 36"/>
                <a:gd name="T53" fmla="*/ 10 h 30"/>
                <a:gd name="T54" fmla="*/ 32 w 36"/>
                <a:gd name="T55" fmla="*/ 14 h 30"/>
                <a:gd name="T56" fmla="*/ 32 w 36"/>
                <a:gd name="T57" fmla="*/ 14 h 30"/>
                <a:gd name="T58" fmla="*/ 29 w 36"/>
                <a:gd name="T59" fmla="*/ 6 h 30"/>
                <a:gd name="T60" fmla="*/ 32 w 36"/>
                <a:gd name="T61" fmla="*/ 6 h 30"/>
                <a:gd name="T62" fmla="*/ 34 w 36"/>
                <a:gd name="T63" fmla="*/ 0 h 30"/>
                <a:gd name="T64" fmla="*/ 29 w 36"/>
                <a:gd name="T65"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6" h="30">
                  <a:moveTo>
                    <a:pt x="32" y="6"/>
                  </a:moveTo>
                  <a:cubicBezTo>
                    <a:pt x="33" y="8"/>
                    <a:pt x="31" y="10"/>
                    <a:pt x="32" y="11"/>
                  </a:cubicBezTo>
                  <a:cubicBezTo>
                    <a:pt x="32" y="11"/>
                    <a:pt x="32" y="12"/>
                    <a:pt x="32" y="12"/>
                  </a:cubicBezTo>
                  <a:cubicBezTo>
                    <a:pt x="34" y="12"/>
                    <a:pt x="36" y="14"/>
                    <a:pt x="36" y="16"/>
                  </a:cubicBezTo>
                  <a:cubicBezTo>
                    <a:pt x="36" y="17"/>
                    <a:pt x="34" y="19"/>
                    <a:pt x="33" y="19"/>
                  </a:cubicBezTo>
                  <a:cubicBezTo>
                    <a:pt x="32" y="18"/>
                    <a:pt x="30" y="16"/>
                    <a:pt x="30" y="16"/>
                  </a:cubicBezTo>
                  <a:cubicBezTo>
                    <a:pt x="29" y="14"/>
                    <a:pt x="27" y="14"/>
                    <a:pt x="26" y="13"/>
                  </a:cubicBezTo>
                  <a:cubicBezTo>
                    <a:pt x="26" y="13"/>
                    <a:pt x="26" y="13"/>
                    <a:pt x="26" y="13"/>
                  </a:cubicBezTo>
                  <a:cubicBezTo>
                    <a:pt x="26" y="13"/>
                    <a:pt x="26" y="13"/>
                    <a:pt x="26" y="13"/>
                  </a:cubicBezTo>
                  <a:cubicBezTo>
                    <a:pt x="26" y="14"/>
                    <a:pt x="27" y="14"/>
                    <a:pt x="27" y="16"/>
                  </a:cubicBezTo>
                  <a:cubicBezTo>
                    <a:pt x="27" y="18"/>
                    <a:pt x="28" y="21"/>
                    <a:pt x="24" y="23"/>
                  </a:cubicBezTo>
                  <a:cubicBezTo>
                    <a:pt x="24" y="22"/>
                    <a:pt x="24" y="22"/>
                    <a:pt x="23" y="22"/>
                  </a:cubicBezTo>
                  <a:cubicBezTo>
                    <a:pt x="22" y="22"/>
                    <a:pt x="21" y="20"/>
                    <a:pt x="20" y="20"/>
                  </a:cubicBezTo>
                  <a:cubicBezTo>
                    <a:pt x="19" y="22"/>
                    <a:pt x="16" y="21"/>
                    <a:pt x="14" y="21"/>
                  </a:cubicBezTo>
                  <a:cubicBezTo>
                    <a:pt x="13" y="21"/>
                    <a:pt x="13" y="22"/>
                    <a:pt x="13" y="22"/>
                  </a:cubicBezTo>
                  <a:cubicBezTo>
                    <a:pt x="14" y="22"/>
                    <a:pt x="14" y="23"/>
                    <a:pt x="14" y="24"/>
                  </a:cubicBezTo>
                  <a:cubicBezTo>
                    <a:pt x="15" y="24"/>
                    <a:pt x="18" y="26"/>
                    <a:pt x="18" y="28"/>
                  </a:cubicBezTo>
                  <a:cubicBezTo>
                    <a:pt x="18" y="29"/>
                    <a:pt x="16" y="30"/>
                    <a:pt x="14" y="30"/>
                  </a:cubicBezTo>
                  <a:cubicBezTo>
                    <a:pt x="14" y="28"/>
                    <a:pt x="13" y="26"/>
                    <a:pt x="11" y="25"/>
                  </a:cubicBezTo>
                  <a:cubicBezTo>
                    <a:pt x="10" y="25"/>
                    <a:pt x="11" y="24"/>
                    <a:pt x="10" y="24"/>
                  </a:cubicBezTo>
                  <a:cubicBezTo>
                    <a:pt x="9" y="25"/>
                    <a:pt x="8" y="26"/>
                    <a:pt x="7" y="26"/>
                  </a:cubicBezTo>
                  <a:cubicBezTo>
                    <a:pt x="3" y="25"/>
                    <a:pt x="0" y="22"/>
                    <a:pt x="1" y="18"/>
                  </a:cubicBezTo>
                  <a:cubicBezTo>
                    <a:pt x="2" y="17"/>
                    <a:pt x="2" y="16"/>
                    <a:pt x="2" y="15"/>
                  </a:cubicBezTo>
                  <a:cubicBezTo>
                    <a:pt x="3" y="16"/>
                    <a:pt x="3" y="18"/>
                    <a:pt x="3" y="19"/>
                  </a:cubicBezTo>
                  <a:cubicBezTo>
                    <a:pt x="3" y="19"/>
                    <a:pt x="3" y="20"/>
                    <a:pt x="4" y="20"/>
                  </a:cubicBezTo>
                  <a:cubicBezTo>
                    <a:pt x="5" y="22"/>
                    <a:pt x="7" y="23"/>
                    <a:pt x="9" y="24"/>
                  </a:cubicBezTo>
                  <a:cubicBezTo>
                    <a:pt x="9" y="24"/>
                    <a:pt x="9" y="24"/>
                    <a:pt x="9" y="23"/>
                  </a:cubicBezTo>
                  <a:cubicBezTo>
                    <a:pt x="9" y="23"/>
                    <a:pt x="9" y="23"/>
                    <a:pt x="9" y="23"/>
                  </a:cubicBezTo>
                  <a:cubicBezTo>
                    <a:pt x="9" y="22"/>
                    <a:pt x="8" y="22"/>
                    <a:pt x="8" y="21"/>
                  </a:cubicBezTo>
                  <a:cubicBezTo>
                    <a:pt x="8" y="21"/>
                    <a:pt x="7" y="20"/>
                    <a:pt x="6" y="20"/>
                  </a:cubicBezTo>
                  <a:cubicBezTo>
                    <a:pt x="5" y="19"/>
                    <a:pt x="3" y="14"/>
                    <a:pt x="4" y="13"/>
                  </a:cubicBezTo>
                  <a:cubicBezTo>
                    <a:pt x="4" y="13"/>
                    <a:pt x="4" y="12"/>
                    <a:pt x="4" y="12"/>
                  </a:cubicBezTo>
                  <a:cubicBezTo>
                    <a:pt x="5" y="12"/>
                    <a:pt x="5" y="12"/>
                    <a:pt x="5" y="13"/>
                  </a:cubicBezTo>
                  <a:cubicBezTo>
                    <a:pt x="6" y="14"/>
                    <a:pt x="7" y="16"/>
                    <a:pt x="8" y="18"/>
                  </a:cubicBezTo>
                  <a:cubicBezTo>
                    <a:pt x="9" y="18"/>
                    <a:pt x="10" y="19"/>
                    <a:pt x="11" y="20"/>
                  </a:cubicBezTo>
                  <a:cubicBezTo>
                    <a:pt x="11" y="20"/>
                    <a:pt x="11" y="20"/>
                    <a:pt x="12" y="20"/>
                  </a:cubicBezTo>
                  <a:cubicBezTo>
                    <a:pt x="13" y="19"/>
                    <a:pt x="14" y="19"/>
                    <a:pt x="16" y="19"/>
                  </a:cubicBezTo>
                  <a:cubicBezTo>
                    <a:pt x="16" y="19"/>
                    <a:pt x="17" y="19"/>
                    <a:pt x="17" y="19"/>
                  </a:cubicBezTo>
                  <a:cubicBezTo>
                    <a:pt x="17" y="18"/>
                    <a:pt x="15" y="17"/>
                    <a:pt x="15" y="17"/>
                  </a:cubicBezTo>
                  <a:cubicBezTo>
                    <a:pt x="14" y="16"/>
                    <a:pt x="14" y="16"/>
                    <a:pt x="14" y="16"/>
                  </a:cubicBezTo>
                  <a:cubicBezTo>
                    <a:pt x="16" y="14"/>
                    <a:pt x="17" y="16"/>
                    <a:pt x="19" y="18"/>
                  </a:cubicBezTo>
                  <a:cubicBezTo>
                    <a:pt x="20" y="19"/>
                    <a:pt x="20" y="19"/>
                    <a:pt x="21" y="20"/>
                  </a:cubicBezTo>
                  <a:cubicBezTo>
                    <a:pt x="22" y="20"/>
                    <a:pt x="23" y="21"/>
                    <a:pt x="24" y="20"/>
                  </a:cubicBezTo>
                  <a:cubicBezTo>
                    <a:pt x="24" y="19"/>
                    <a:pt x="24" y="19"/>
                    <a:pt x="24" y="18"/>
                  </a:cubicBezTo>
                  <a:cubicBezTo>
                    <a:pt x="24" y="15"/>
                    <a:pt x="20" y="12"/>
                    <a:pt x="17" y="12"/>
                  </a:cubicBezTo>
                  <a:cubicBezTo>
                    <a:pt x="16" y="11"/>
                    <a:pt x="14" y="10"/>
                    <a:pt x="14" y="12"/>
                  </a:cubicBezTo>
                  <a:cubicBezTo>
                    <a:pt x="14" y="12"/>
                    <a:pt x="13" y="14"/>
                    <a:pt x="13" y="14"/>
                  </a:cubicBezTo>
                  <a:cubicBezTo>
                    <a:pt x="12" y="14"/>
                    <a:pt x="11" y="14"/>
                    <a:pt x="10" y="14"/>
                  </a:cubicBezTo>
                  <a:cubicBezTo>
                    <a:pt x="10" y="14"/>
                    <a:pt x="10" y="14"/>
                    <a:pt x="10" y="14"/>
                  </a:cubicBezTo>
                  <a:cubicBezTo>
                    <a:pt x="10" y="13"/>
                    <a:pt x="10" y="13"/>
                    <a:pt x="10" y="12"/>
                  </a:cubicBezTo>
                  <a:cubicBezTo>
                    <a:pt x="10" y="12"/>
                    <a:pt x="9" y="12"/>
                    <a:pt x="9" y="11"/>
                  </a:cubicBezTo>
                  <a:cubicBezTo>
                    <a:pt x="9" y="10"/>
                    <a:pt x="13" y="6"/>
                    <a:pt x="14" y="6"/>
                  </a:cubicBezTo>
                  <a:cubicBezTo>
                    <a:pt x="16" y="8"/>
                    <a:pt x="17" y="8"/>
                    <a:pt x="19" y="9"/>
                  </a:cubicBezTo>
                  <a:cubicBezTo>
                    <a:pt x="20" y="9"/>
                    <a:pt x="21" y="10"/>
                    <a:pt x="21" y="10"/>
                  </a:cubicBezTo>
                  <a:cubicBezTo>
                    <a:pt x="23" y="11"/>
                    <a:pt x="24" y="11"/>
                    <a:pt x="26" y="12"/>
                  </a:cubicBezTo>
                  <a:cubicBezTo>
                    <a:pt x="28" y="12"/>
                    <a:pt x="30" y="14"/>
                    <a:pt x="32" y="14"/>
                  </a:cubicBezTo>
                  <a:cubicBezTo>
                    <a:pt x="32" y="14"/>
                    <a:pt x="32" y="14"/>
                    <a:pt x="32" y="14"/>
                  </a:cubicBezTo>
                  <a:cubicBezTo>
                    <a:pt x="32" y="14"/>
                    <a:pt x="32" y="14"/>
                    <a:pt x="32" y="14"/>
                  </a:cubicBezTo>
                  <a:cubicBezTo>
                    <a:pt x="30" y="13"/>
                    <a:pt x="27" y="12"/>
                    <a:pt x="28" y="10"/>
                  </a:cubicBezTo>
                  <a:cubicBezTo>
                    <a:pt x="28" y="8"/>
                    <a:pt x="30" y="8"/>
                    <a:pt x="29" y="6"/>
                  </a:cubicBezTo>
                  <a:cubicBezTo>
                    <a:pt x="30" y="6"/>
                    <a:pt x="30" y="6"/>
                    <a:pt x="30" y="6"/>
                  </a:cubicBezTo>
                  <a:cubicBezTo>
                    <a:pt x="31" y="6"/>
                    <a:pt x="31" y="6"/>
                    <a:pt x="32" y="6"/>
                  </a:cubicBezTo>
                  <a:close/>
                  <a:moveTo>
                    <a:pt x="34" y="0"/>
                  </a:moveTo>
                  <a:cubicBezTo>
                    <a:pt x="34" y="0"/>
                    <a:pt x="34" y="0"/>
                    <a:pt x="34" y="0"/>
                  </a:cubicBezTo>
                  <a:cubicBezTo>
                    <a:pt x="33" y="2"/>
                    <a:pt x="29" y="6"/>
                    <a:pt x="26" y="6"/>
                  </a:cubicBezTo>
                  <a:cubicBezTo>
                    <a:pt x="25" y="4"/>
                    <a:pt x="27" y="2"/>
                    <a:pt x="29" y="0"/>
                  </a:cubicBezTo>
                  <a:cubicBezTo>
                    <a:pt x="30" y="1"/>
                    <a:pt x="32" y="0"/>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4" name="Freeform 47"/>
            <p:cNvSpPr>
              <a:spLocks noEditPoints="1"/>
            </p:cNvSpPr>
            <p:nvPr userDrawn="1"/>
          </p:nvSpPr>
          <p:spPr bwMode="auto">
            <a:xfrm>
              <a:off x="9037717" y="4621498"/>
              <a:ext cx="53975" cy="46038"/>
            </a:xfrm>
            <a:custGeom>
              <a:avLst/>
              <a:gdLst>
                <a:gd name="T0" fmla="*/ 13 w 36"/>
                <a:gd name="T1" fmla="*/ 14 h 30"/>
                <a:gd name="T2" fmla="*/ 10 w 36"/>
                <a:gd name="T3" fmla="*/ 17 h 30"/>
                <a:gd name="T4" fmla="*/ 10 w 36"/>
                <a:gd name="T5" fmla="*/ 17 h 30"/>
                <a:gd name="T6" fmla="*/ 13 w 36"/>
                <a:gd name="T7" fmla="*/ 14 h 30"/>
                <a:gd name="T8" fmla="*/ 13 w 36"/>
                <a:gd name="T9" fmla="*/ 14 h 30"/>
                <a:gd name="T10" fmla="*/ 26 w 36"/>
                <a:gd name="T11" fmla="*/ 1 h 30"/>
                <a:gd name="T12" fmla="*/ 27 w 36"/>
                <a:gd name="T13" fmla="*/ 1 h 30"/>
                <a:gd name="T14" fmla="*/ 25 w 36"/>
                <a:gd name="T15" fmla="*/ 7 h 30"/>
                <a:gd name="T16" fmla="*/ 22 w 36"/>
                <a:gd name="T17" fmla="*/ 10 h 30"/>
                <a:gd name="T18" fmla="*/ 22 w 36"/>
                <a:gd name="T19" fmla="*/ 11 h 30"/>
                <a:gd name="T20" fmla="*/ 25 w 36"/>
                <a:gd name="T21" fmla="*/ 11 h 30"/>
                <a:gd name="T22" fmla="*/ 26 w 36"/>
                <a:gd name="T23" fmla="*/ 10 h 30"/>
                <a:gd name="T24" fmla="*/ 29 w 36"/>
                <a:gd name="T25" fmla="*/ 13 h 30"/>
                <a:gd name="T26" fmla="*/ 28 w 36"/>
                <a:gd name="T27" fmla="*/ 14 h 30"/>
                <a:gd name="T28" fmla="*/ 21 w 36"/>
                <a:gd name="T29" fmla="*/ 14 h 30"/>
                <a:gd name="T30" fmla="*/ 19 w 36"/>
                <a:gd name="T31" fmla="*/ 13 h 30"/>
                <a:gd name="T32" fmla="*/ 16 w 36"/>
                <a:gd name="T33" fmla="*/ 18 h 30"/>
                <a:gd name="T34" fmla="*/ 16 w 36"/>
                <a:gd name="T35" fmla="*/ 18 h 30"/>
                <a:gd name="T36" fmla="*/ 21 w 36"/>
                <a:gd name="T37" fmla="*/ 20 h 30"/>
                <a:gd name="T38" fmla="*/ 20 w 36"/>
                <a:gd name="T39" fmla="*/ 24 h 30"/>
                <a:gd name="T40" fmla="*/ 20 w 36"/>
                <a:gd name="T41" fmla="*/ 27 h 30"/>
                <a:gd name="T42" fmla="*/ 14 w 36"/>
                <a:gd name="T43" fmla="*/ 27 h 30"/>
                <a:gd name="T44" fmla="*/ 15 w 36"/>
                <a:gd name="T45" fmla="*/ 21 h 30"/>
                <a:gd name="T46" fmla="*/ 14 w 36"/>
                <a:gd name="T47" fmla="*/ 21 h 30"/>
                <a:gd name="T48" fmla="*/ 9 w 36"/>
                <a:gd name="T49" fmla="*/ 28 h 30"/>
                <a:gd name="T50" fmla="*/ 9 w 36"/>
                <a:gd name="T51" fmla="*/ 28 h 30"/>
                <a:gd name="T52" fmla="*/ 9 w 36"/>
                <a:gd name="T53" fmla="*/ 22 h 30"/>
                <a:gd name="T54" fmla="*/ 11 w 36"/>
                <a:gd name="T55" fmla="*/ 20 h 30"/>
                <a:gd name="T56" fmla="*/ 8 w 36"/>
                <a:gd name="T57" fmla="*/ 20 h 30"/>
                <a:gd name="T58" fmla="*/ 6 w 36"/>
                <a:gd name="T59" fmla="*/ 21 h 30"/>
                <a:gd name="T60" fmla="*/ 1 w 36"/>
                <a:gd name="T61" fmla="*/ 23 h 30"/>
                <a:gd name="T62" fmla="*/ 0 w 36"/>
                <a:gd name="T63" fmla="*/ 22 h 30"/>
                <a:gd name="T64" fmla="*/ 1 w 36"/>
                <a:gd name="T65" fmla="*/ 19 h 30"/>
                <a:gd name="T66" fmla="*/ 3 w 36"/>
                <a:gd name="T67" fmla="*/ 15 h 30"/>
                <a:gd name="T68" fmla="*/ 13 w 36"/>
                <a:gd name="T69" fmla="*/ 13 h 30"/>
                <a:gd name="T70" fmla="*/ 16 w 36"/>
                <a:gd name="T71" fmla="*/ 14 h 30"/>
                <a:gd name="T72" fmla="*/ 16 w 36"/>
                <a:gd name="T73" fmla="*/ 14 h 30"/>
                <a:gd name="T74" fmla="*/ 16 w 36"/>
                <a:gd name="T75" fmla="*/ 13 h 30"/>
                <a:gd name="T76" fmla="*/ 15 w 36"/>
                <a:gd name="T77" fmla="*/ 13 h 30"/>
                <a:gd name="T78" fmla="*/ 13 w 36"/>
                <a:gd name="T79" fmla="*/ 8 h 30"/>
                <a:gd name="T80" fmla="*/ 13 w 36"/>
                <a:gd name="T81" fmla="*/ 8 h 30"/>
                <a:gd name="T82" fmla="*/ 18 w 36"/>
                <a:gd name="T83" fmla="*/ 11 h 30"/>
                <a:gd name="T84" fmla="*/ 20 w 36"/>
                <a:gd name="T85" fmla="*/ 9 h 30"/>
                <a:gd name="T86" fmla="*/ 21 w 36"/>
                <a:gd name="T87" fmla="*/ 7 h 30"/>
                <a:gd name="T88" fmla="*/ 24 w 36"/>
                <a:gd name="T89" fmla="*/ 4 h 30"/>
                <a:gd name="T90" fmla="*/ 26 w 36"/>
                <a:gd name="T91" fmla="*/ 1 h 30"/>
                <a:gd name="T92" fmla="*/ 26 w 36"/>
                <a:gd name="T93" fmla="*/ 1 h 30"/>
                <a:gd name="T94" fmla="*/ 31 w 36"/>
                <a:gd name="T95" fmla="*/ 3 h 30"/>
                <a:gd name="T96" fmla="*/ 35 w 36"/>
                <a:gd name="T97" fmla="*/ 7 h 30"/>
                <a:gd name="T98" fmla="*/ 36 w 36"/>
                <a:gd name="T99" fmla="*/ 9 h 30"/>
                <a:gd name="T100" fmla="*/ 31 w 36"/>
                <a:gd name="T101" fmla="*/ 10 h 30"/>
                <a:gd name="T102" fmla="*/ 31 w 36"/>
                <a:gd name="T103" fmla="*/ 8 h 30"/>
                <a:gd name="T104" fmla="*/ 30 w 36"/>
                <a:gd name="T105" fmla="*/ 8 h 30"/>
                <a:gd name="T106" fmla="*/ 31 w 36"/>
                <a:gd name="T107" fmla="*/ 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6" h="30">
                  <a:moveTo>
                    <a:pt x="13" y="14"/>
                  </a:moveTo>
                  <a:cubicBezTo>
                    <a:pt x="13" y="14"/>
                    <a:pt x="10" y="16"/>
                    <a:pt x="10" y="17"/>
                  </a:cubicBezTo>
                  <a:cubicBezTo>
                    <a:pt x="10" y="17"/>
                    <a:pt x="10" y="17"/>
                    <a:pt x="10" y="17"/>
                  </a:cubicBezTo>
                  <a:cubicBezTo>
                    <a:pt x="13" y="19"/>
                    <a:pt x="14" y="17"/>
                    <a:pt x="13" y="14"/>
                  </a:cubicBezTo>
                  <a:cubicBezTo>
                    <a:pt x="13" y="14"/>
                    <a:pt x="13" y="14"/>
                    <a:pt x="13" y="14"/>
                  </a:cubicBezTo>
                  <a:close/>
                  <a:moveTo>
                    <a:pt x="26" y="1"/>
                  </a:moveTo>
                  <a:cubicBezTo>
                    <a:pt x="26" y="1"/>
                    <a:pt x="26" y="1"/>
                    <a:pt x="27" y="1"/>
                  </a:cubicBezTo>
                  <a:cubicBezTo>
                    <a:pt x="27" y="2"/>
                    <a:pt x="25" y="6"/>
                    <a:pt x="25" y="7"/>
                  </a:cubicBezTo>
                  <a:cubicBezTo>
                    <a:pt x="24" y="8"/>
                    <a:pt x="22" y="10"/>
                    <a:pt x="22" y="10"/>
                  </a:cubicBezTo>
                  <a:cubicBezTo>
                    <a:pt x="22" y="10"/>
                    <a:pt x="22" y="10"/>
                    <a:pt x="22" y="11"/>
                  </a:cubicBezTo>
                  <a:cubicBezTo>
                    <a:pt x="23" y="12"/>
                    <a:pt x="25" y="12"/>
                    <a:pt x="25" y="11"/>
                  </a:cubicBezTo>
                  <a:cubicBezTo>
                    <a:pt x="26" y="10"/>
                    <a:pt x="25" y="10"/>
                    <a:pt x="26" y="10"/>
                  </a:cubicBezTo>
                  <a:cubicBezTo>
                    <a:pt x="27" y="10"/>
                    <a:pt x="29" y="12"/>
                    <a:pt x="29" y="13"/>
                  </a:cubicBezTo>
                  <a:cubicBezTo>
                    <a:pt x="29" y="13"/>
                    <a:pt x="29" y="14"/>
                    <a:pt x="28" y="14"/>
                  </a:cubicBezTo>
                  <a:cubicBezTo>
                    <a:pt x="25" y="13"/>
                    <a:pt x="23" y="14"/>
                    <a:pt x="21" y="14"/>
                  </a:cubicBezTo>
                  <a:cubicBezTo>
                    <a:pt x="20" y="14"/>
                    <a:pt x="20" y="13"/>
                    <a:pt x="19" y="13"/>
                  </a:cubicBezTo>
                  <a:cubicBezTo>
                    <a:pt x="18" y="14"/>
                    <a:pt x="16" y="17"/>
                    <a:pt x="16" y="18"/>
                  </a:cubicBezTo>
                  <a:cubicBezTo>
                    <a:pt x="16" y="18"/>
                    <a:pt x="16" y="18"/>
                    <a:pt x="16" y="18"/>
                  </a:cubicBezTo>
                  <a:cubicBezTo>
                    <a:pt x="18" y="19"/>
                    <a:pt x="19" y="17"/>
                    <a:pt x="21" y="20"/>
                  </a:cubicBezTo>
                  <a:cubicBezTo>
                    <a:pt x="21" y="22"/>
                    <a:pt x="20" y="22"/>
                    <a:pt x="20" y="24"/>
                  </a:cubicBezTo>
                  <a:cubicBezTo>
                    <a:pt x="19" y="25"/>
                    <a:pt x="20" y="26"/>
                    <a:pt x="20" y="27"/>
                  </a:cubicBezTo>
                  <a:cubicBezTo>
                    <a:pt x="19" y="30"/>
                    <a:pt x="15" y="29"/>
                    <a:pt x="14" y="27"/>
                  </a:cubicBezTo>
                  <a:cubicBezTo>
                    <a:pt x="13" y="26"/>
                    <a:pt x="15" y="22"/>
                    <a:pt x="15" y="21"/>
                  </a:cubicBezTo>
                  <a:cubicBezTo>
                    <a:pt x="14" y="21"/>
                    <a:pt x="14" y="21"/>
                    <a:pt x="14" y="21"/>
                  </a:cubicBezTo>
                  <a:cubicBezTo>
                    <a:pt x="11" y="22"/>
                    <a:pt x="11" y="26"/>
                    <a:pt x="9" y="28"/>
                  </a:cubicBezTo>
                  <a:cubicBezTo>
                    <a:pt x="9" y="28"/>
                    <a:pt x="9" y="28"/>
                    <a:pt x="9" y="28"/>
                  </a:cubicBezTo>
                  <a:cubicBezTo>
                    <a:pt x="8" y="27"/>
                    <a:pt x="9" y="24"/>
                    <a:pt x="9" y="22"/>
                  </a:cubicBezTo>
                  <a:cubicBezTo>
                    <a:pt x="10" y="22"/>
                    <a:pt x="11" y="21"/>
                    <a:pt x="11" y="20"/>
                  </a:cubicBezTo>
                  <a:cubicBezTo>
                    <a:pt x="10" y="20"/>
                    <a:pt x="9" y="19"/>
                    <a:pt x="8" y="20"/>
                  </a:cubicBezTo>
                  <a:cubicBezTo>
                    <a:pt x="7" y="20"/>
                    <a:pt x="7" y="21"/>
                    <a:pt x="6" y="21"/>
                  </a:cubicBezTo>
                  <a:cubicBezTo>
                    <a:pt x="5" y="22"/>
                    <a:pt x="3" y="23"/>
                    <a:pt x="1" y="23"/>
                  </a:cubicBezTo>
                  <a:cubicBezTo>
                    <a:pt x="1" y="23"/>
                    <a:pt x="1" y="22"/>
                    <a:pt x="0" y="22"/>
                  </a:cubicBezTo>
                  <a:cubicBezTo>
                    <a:pt x="1" y="20"/>
                    <a:pt x="1" y="20"/>
                    <a:pt x="1" y="19"/>
                  </a:cubicBezTo>
                  <a:cubicBezTo>
                    <a:pt x="1" y="18"/>
                    <a:pt x="3" y="17"/>
                    <a:pt x="3" y="15"/>
                  </a:cubicBezTo>
                  <a:cubicBezTo>
                    <a:pt x="7" y="15"/>
                    <a:pt x="9" y="13"/>
                    <a:pt x="13" y="13"/>
                  </a:cubicBezTo>
                  <a:cubicBezTo>
                    <a:pt x="14" y="13"/>
                    <a:pt x="15" y="15"/>
                    <a:pt x="16" y="14"/>
                  </a:cubicBezTo>
                  <a:cubicBezTo>
                    <a:pt x="16" y="14"/>
                    <a:pt x="16" y="14"/>
                    <a:pt x="16" y="14"/>
                  </a:cubicBezTo>
                  <a:cubicBezTo>
                    <a:pt x="16" y="14"/>
                    <a:pt x="16" y="14"/>
                    <a:pt x="16" y="13"/>
                  </a:cubicBezTo>
                  <a:cubicBezTo>
                    <a:pt x="15" y="13"/>
                    <a:pt x="15" y="13"/>
                    <a:pt x="15" y="13"/>
                  </a:cubicBezTo>
                  <a:cubicBezTo>
                    <a:pt x="12" y="12"/>
                    <a:pt x="12" y="10"/>
                    <a:pt x="13" y="8"/>
                  </a:cubicBezTo>
                  <a:cubicBezTo>
                    <a:pt x="13" y="8"/>
                    <a:pt x="13" y="8"/>
                    <a:pt x="13" y="8"/>
                  </a:cubicBezTo>
                  <a:cubicBezTo>
                    <a:pt x="14" y="10"/>
                    <a:pt x="17" y="11"/>
                    <a:pt x="18" y="11"/>
                  </a:cubicBezTo>
                  <a:cubicBezTo>
                    <a:pt x="19" y="10"/>
                    <a:pt x="19" y="10"/>
                    <a:pt x="20" y="9"/>
                  </a:cubicBezTo>
                  <a:cubicBezTo>
                    <a:pt x="20" y="8"/>
                    <a:pt x="21" y="8"/>
                    <a:pt x="21" y="7"/>
                  </a:cubicBezTo>
                  <a:cubicBezTo>
                    <a:pt x="22" y="6"/>
                    <a:pt x="23" y="5"/>
                    <a:pt x="24" y="4"/>
                  </a:cubicBezTo>
                  <a:cubicBezTo>
                    <a:pt x="24" y="4"/>
                    <a:pt x="25" y="1"/>
                    <a:pt x="26" y="1"/>
                  </a:cubicBezTo>
                  <a:cubicBezTo>
                    <a:pt x="25" y="0"/>
                    <a:pt x="26" y="1"/>
                    <a:pt x="26" y="1"/>
                  </a:cubicBezTo>
                  <a:close/>
                  <a:moveTo>
                    <a:pt x="31" y="3"/>
                  </a:moveTo>
                  <a:cubicBezTo>
                    <a:pt x="32" y="4"/>
                    <a:pt x="34" y="5"/>
                    <a:pt x="35" y="7"/>
                  </a:cubicBezTo>
                  <a:cubicBezTo>
                    <a:pt x="35" y="8"/>
                    <a:pt x="36" y="9"/>
                    <a:pt x="36" y="9"/>
                  </a:cubicBezTo>
                  <a:cubicBezTo>
                    <a:pt x="35" y="12"/>
                    <a:pt x="32" y="12"/>
                    <a:pt x="31" y="10"/>
                  </a:cubicBezTo>
                  <a:cubicBezTo>
                    <a:pt x="31" y="10"/>
                    <a:pt x="31" y="9"/>
                    <a:pt x="31" y="8"/>
                  </a:cubicBezTo>
                  <a:cubicBezTo>
                    <a:pt x="30" y="8"/>
                    <a:pt x="30" y="8"/>
                    <a:pt x="30" y="8"/>
                  </a:cubicBezTo>
                  <a:cubicBezTo>
                    <a:pt x="31" y="6"/>
                    <a:pt x="29" y="4"/>
                    <a:pt x="31"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5" name="Freeform 48"/>
            <p:cNvSpPr>
              <a:spLocks noEditPoints="1"/>
            </p:cNvSpPr>
            <p:nvPr userDrawn="1"/>
          </p:nvSpPr>
          <p:spPr bwMode="auto">
            <a:xfrm>
              <a:off x="8913891" y="4588168"/>
              <a:ext cx="36513" cy="52388"/>
            </a:xfrm>
            <a:custGeom>
              <a:avLst/>
              <a:gdLst>
                <a:gd name="T0" fmla="*/ 14 w 24"/>
                <a:gd name="T1" fmla="*/ 5 h 34"/>
                <a:gd name="T2" fmla="*/ 14 w 24"/>
                <a:gd name="T3" fmla="*/ 5 h 34"/>
                <a:gd name="T4" fmla="*/ 14 w 24"/>
                <a:gd name="T5" fmla="*/ 5 h 34"/>
                <a:gd name="T6" fmla="*/ 14 w 24"/>
                <a:gd name="T7" fmla="*/ 4 h 34"/>
                <a:gd name="T8" fmla="*/ 14 w 24"/>
                <a:gd name="T9" fmla="*/ 4 h 34"/>
                <a:gd name="T10" fmla="*/ 14 w 24"/>
                <a:gd name="T11" fmla="*/ 4 h 34"/>
                <a:gd name="T12" fmla="*/ 14 w 24"/>
                <a:gd name="T13" fmla="*/ 4 h 34"/>
                <a:gd name="T14" fmla="*/ 20 w 24"/>
                <a:gd name="T15" fmla="*/ 2 h 34"/>
                <a:gd name="T16" fmla="*/ 14 w 24"/>
                <a:gd name="T17" fmla="*/ 7 h 34"/>
                <a:gd name="T18" fmla="*/ 22 w 24"/>
                <a:gd name="T19" fmla="*/ 15 h 34"/>
                <a:gd name="T20" fmla="*/ 16 w 24"/>
                <a:gd name="T21" fmla="*/ 18 h 34"/>
                <a:gd name="T22" fmla="*/ 15 w 24"/>
                <a:gd name="T23" fmla="*/ 23 h 34"/>
                <a:gd name="T24" fmla="*/ 17 w 24"/>
                <a:gd name="T25" fmla="*/ 22 h 34"/>
                <a:gd name="T26" fmla="*/ 24 w 24"/>
                <a:gd name="T27" fmla="*/ 24 h 34"/>
                <a:gd name="T28" fmla="*/ 18 w 24"/>
                <a:gd name="T29" fmla="*/ 26 h 34"/>
                <a:gd name="T30" fmla="*/ 9 w 24"/>
                <a:gd name="T31" fmla="*/ 32 h 34"/>
                <a:gd name="T32" fmla="*/ 16 w 24"/>
                <a:gd name="T33" fmla="*/ 27 h 34"/>
                <a:gd name="T34" fmla="*/ 10 w 24"/>
                <a:gd name="T35" fmla="*/ 29 h 34"/>
                <a:gd name="T36" fmla="*/ 7 w 24"/>
                <a:gd name="T37" fmla="*/ 28 h 34"/>
                <a:gd name="T38" fmla="*/ 14 w 24"/>
                <a:gd name="T39" fmla="*/ 25 h 34"/>
                <a:gd name="T40" fmla="*/ 13 w 24"/>
                <a:gd name="T41" fmla="*/ 24 h 34"/>
                <a:gd name="T42" fmla="*/ 14 w 24"/>
                <a:gd name="T43" fmla="*/ 19 h 34"/>
                <a:gd name="T44" fmla="*/ 9 w 24"/>
                <a:gd name="T45" fmla="*/ 22 h 34"/>
                <a:gd name="T46" fmla="*/ 9 w 24"/>
                <a:gd name="T47" fmla="*/ 20 h 34"/>
                <a:gd name="T48" fmla="*/ 17 w 24"/>
                <a:gd name="T49" fmla="*/ 16 h 34"/>
                <a:gd name="T50" fmla="*/ 14 w 24"/>
                <a:gd name="T51" fmla="*/ 10 h 34"/>
                <a:gd name="T52" fmla="*/ 7 w 24"/>
                <a:gd name="T53" fmla="*/ 17 h 34"/>
                <a:gd name="T54" fmla="*/ 4 w 24"/>
                <a:gd name="T55" fmla="*/ 26 h 34"/>
                <a:gd name="T56" fmla="*/ 2 w 24"/>
                <a:gd name="T57" fmla="*/ 19 h 34"/>
                <a:gd name="T58" fmla="*/ 6 w 24"/>
                <a:gd name="T59" fmla="*/ 12 h 34"/>
                <a:gd name="T60" fmla="*/ 12 w 24"/>
                <a:gd name="T61" fmla="*/ 7 h 34"/>
                <a:gd name="T62" fmla="*/ 8 w 24"/>
                <a:gd name="T63" fmla="*/ 6 h 34"/>
                <a:gd name="T64" fmla="*/ 1 w 24"/>
                <a:gd name="T65" fmla="*/ 3 h 34"/>
                <a:gd name="T66" fmla="*/ 4 w 24"/>
                <a:gd name="T67" fmla="*/ 7 h 34"/>
                <a:gd name="T68" fmla="*/ 0 w 24"/>
                <a:gd name="T69" fmla="*/ 5 h 34"/>
                <a:gd name="T70" fmla="*/ 1 w 24"/>
                <a:gd name="T71" fmla="*/ 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4" h="34">
                  <a:moveTo>
                    <a:pt x="14" y="5"/>
                  </a:moveTo>
                  <a:cubicBezTo>
                    <a:pt x="14" y="5"/>
                    <a:pt x="14" y="5"/>
                    <a:pt x="14" y="5"/>
                  </a:cubicBezTo>
                  <a:cubicBezTo>
                    <a:pt x="14" y="5"/>
                    <a:pt x="14" y="5"/>
                    <a:pt x="14" y="5"/>
                  </a:cubicBezTo>
                  <a:cubicBezTo>
                    <a:pt x="14" y="5"/>
                    <a:pt x="14" y="5"/>
                    <a:pt x="14" y="5"/>
                  </a:cubicBezTo>
                  <a:cubicBezTo>
                    <a:pt x="14" y="5"/>
                    <a:pt x="14" y="5"/>
                    <a:pt x="14" y="5"/>
                  </a:cubicBezTo>
                  <a:cubicBezTo>
                    <a:pt x="14" y="5"/>
                    <a:pt x="14" y="5"/>
                    <a:pt x="14" y="5"/>
                  </a:cubicBezTo>
                  <a:cubicBezTo>
                    <a:pt x="14" y="5"/>
                    <a:pt x="14" y="5"/>
                    <a:pt x="14" y="5"/>
                  </a:cubicBezTo>
                  <a:close/>
                  <a:moveTo>
                    <a:pt x="14" y="4"/>
                  </a:moveTo>
                  <a:cubicBezTo>
                    <a:pt x="14" y="4"/>
                    <a:pt x="14" y="4"/>
                    <a:pt x="14" y="4"/>
                  </a:cubicBezTo>
                  <a:cubicBezTo>
                    <a:pt x="14" y="4"/>
                    <a:pt x="14" y="4"/>
                    <a:pt x="14" y="4"/>
                  </a:cubicBezTo>
                  <a:cubicBezTo>
                    <a:pt x="14" y="4"/>
                    <a:pt x="14" y="4"/>
                    <a:pt x="14" y="4"/>
                  </a:cubicBezTo>
                  <a:cubicBezTo>
                    <a:pt x="14" y="4"/>
                    <a:pt x="14" y="4"/>
                    <a:pt x="14" y="4"/>
                  </a:cubicBezTo>
                  <a:cubicBezTo>
                    <a:pt x="14" y="4"/>
                    <a:pt x="14" y="4"/>
                    <a:pt x="14" y="4"/>
                  </a:cubicBezTo>
                  <a:cubicBezTo>
                    <a:pt x="14" y="4"/>
                    <a:pt x="14" y="4"/>
                    <a:pt x="14" y="4"/>
                  </a:cubicBezTo>
                  <a:close/>
                  <a:moveTo>
                    <a:pt x="16" y="1"/>
                  </a:moveTo>
                  <a:cubicBezTo>
                    <a:pt x="17" y="0"/>
                    <a:pt x="19" y="1"/>
                    <a:pt x="20" y="2"/>
                  </a:cubicBezTo>
                  <a:cubicBezTo>
                    <a:pt x="20" y="2"/>
                    <a:pt x="21" y="2"/>
                    <a:pt x="20" y="2"/>
                  </a:cubicBezTo>
                  <a:cubicBezTo>
                    <a:pt x="20" y="4"/>
                    <a:pt x="16" y="5"/>
                    <a:pt x="14" y="7"/>
                  </a:cubicBezTo>
                  <a:cubicBezTo>
                    <a:pt x="15" y="8"/>
                    <a:pt x="16" y="7"/>
                    <a:pt x="18" y="8"/>
                  </a:cubicBezTo>
                  <a:cubicBezTo>
                    <a:pt x="20" y="8"/>
                    <a:pt x="24" y="12"/>
                    <a:pt x="22" y="15"/>
                  </a:cubicBezTo>
                  <a:cubicBezTo>
                    <a:pt x="21" y="16"/>
                    <a:pt x="20" y="16"/>
                    <a:pt x="19" y="16"/>
                  </a:cubicBezTo>
                  <a:cubicBezTo>
                    <a:pt x="18" y="17"/>
                    <a:pt x="17" y="16"/>
                    <a:pt x="16" y="18"/>
                  </a:cubicBezTo>
                  <a:cubicBezTo>
                    <a:pt x="16" y="18"/>
                    <a:pt x="16" y="19"/>
                    <a:pt x="17" y="20"/>
                  </a:cubicBezTo>
                  <a:cubicBezTo>
                    <a:pt x="16" y="21"/>
                    <a:pt x="16" y="22"/>
                    <a:pt x="15" y="23"/>
                  </a:cubicBezTo>
                  <a:cubicBezTo>
                    <a:pt x="16" y="24"/>
                    <a:pt x="16" y="24"/>
                    <a:pt x="17" y="24"/>
                  </a:cubicBezTo>
                  <a:cubicBezTo>
                    <a:pt x="17" y="23"/>
                    <a:pt x="17" y="23"/>
                    <a:pt x="17" y="22"/>
                  </a:cubicBezTo>
                  <a:cubicBezTo>
                    <a:pt x="18" y="22"/>
                    <a:pt x="21" y="22"/>
                    <a:pt x="22" y="22"/>
                  </a:cubicBezTo>
                  <a:cubicBezTo>
                    <a:pt x="23" y="22"/>
                    <a:pt x="23" y="24"/>
                    <a:pt x="24" y="24"/>
                  </a:cubicBezTo>
                  <a:cubicBezTo>
                    <a:pt x="23" y="25"/>
                    <a:pt x="23" y="25"/>
                    <a:pt x="23" y="26"/>
                  </a:cubicBezTo>
                  <a:cubicBezTo>
                    <a:pt x="21" y="27"/>
                    <a:pt x="20" y="24"/>
                    <a:pt x="18" y="26"/>
                  </a:cubicBezTo>
                  <a:cubicBezTo>
                    <a:pt x="17" y="27"/>
                    <a:pt x="19" y="29"/>
                    <a:pt x="19" y="31"/>
                  </a:cubicBezTo>
                  <a:cubicBezTo>
                    <a:pt x="18" y="34"/>
                    <a:pt x="11" y="34"/>
                    <a:pt x="9" y="32"/>
                  </a:cubicBezTo>
                  <a:cubicBezTo>
                    <a:pt x="9" y="32"/>
                    <a:pt x="9" y="32"/>
                    <a:pt x="9" y="32"/>
                  </a:cubicBezTo>
                  <a:cubicBezTo>
                    <a:pt x="12" y="30"/>
                    <a:pt x="16" y="30"/>
                    <a:pt x="16" y="27"/>
                  </a:cubicBezTo>
                  <a:cubicBezTo>
                    <a:pt x="16" y="27"/>
                    <a:pt x="16" y="27"/>
                    <a:pt x="16" y="27"/>
                  </a:cubicBezTo>
                  <a:cubicBezTo>
                    <a:pt x="14" y="27"/>
                    <a:pt x="12" y="29"/>
                    <a:pt x="10" y="29"/>
                  </a:cubicBezTo>
                  <a:cubicBezTo>
                    <a:pt x="10" y="29"/>
                    <a:pt x="8" y="29"/>
                    <a:pt x="8" y="29"/>
                  </a:cubicBezTo>
                  <a:cubicBezTo>
                    <a:pt x="8" y="28"/>
                    <a:pt x="7" y="28"/>
                    <a:pt x="7" y="28"/>
                  </a:cubicBezTo>
                  <a:cubicBezTo>
                    <a:pt x="7" y="28"/>
                    <a:pt x="7" y="28"/>
                    <a:pt x="7" y="28"/>
                  </a:cubicBezTo>
                  <a:cubicBezTo>
                    <a:pt x="9" y="27"/>
                    <a:pt x="14" y="26"/>
                    <a:pt x="14" y="25"/>
                  </a:cubicBezTo>
                  <a:cubicBezTo>
                    <a:pt x="14" y="24"/>
                    <a:pt x="14" y="24"/>
                    <a:pt x="14" y="24"/>
                  </a:cubicBezTo>
                  <a:cubicBezTo>
                    <a:pt x="14" y="24"/>
                    <a:pt x="13" y="24"/>
                    <a:pt x="13" y="24"/>
                  </a:cubicBezTo>
                  <a:cubicBezTo>
                    <a:pt x="13" y="23"/>
                    <a:pt x="13" y="22"/>
                    <a:pt x="13" y="22"/>
                  </a:cubicBezTo>
                  <a:cubicBezTo>
                    <a:pt x="13" y="21"/>
                    <a:pt x="14" y="20"/>
                    <a:pt x="14" y="19"/>
                  </a:cubicBezTo>
                  <a:cubicBezTo>
                    <a:pt x="14" y="19"/>
                    <a:pt x="14" y="19"/>
                    <a:pt x="13" y="19"/>
                  </a:cubicBezTo>
                  <a:cubicBezTo>
                    <a:pt x="12" y="18"/>
                    <a:pt x="10" y="21"/>
                    <a:pt x="9" y="22"/>
                  </a:cubicBezTo>
                  <a:cubicBezTo>
                    <a:pt x="9" y="22"/>
                    <a:pt x="9" y="22"/>
                    <a:pt x="9" y="22"/>
                  </a:cubicBezTo>
                  <a:cubicBezTo>
                    <a:pt x="9" y="22"/>
                    <a:pt x="9" y="21"/>
                    <a:pt x="9" y="20"/>
                  </a:cubicBezTo>
                  <a:cubicBezTo>
                    <a:pt x="9" y="18"/>
                    <a:pt x="12" y="16"/>
                    <a:pt x="14" y="17"/>
                  </a:cubicBezTo>
                  <a:cubicBezTo>
                    <a:pt x="15" y="17"/>
                    <a:pt x="16" y="16"/>
                    <a:pt x="17" y="16"/>
                  </a:cubicBezTo>
                  <a:cubicBezTo>
                    <a:pt x="17" y="15"/>
                    <a:pt x="18" y="14"/>
                    <a:pt x="18" y="14"/>
                  </a:cubicBezTo>
                  <a:cubicBezTo>
                    <a:pt x="19" y="11"/>
                    <a:pt x="16" y="10"/>
                    <a:pt x="14" y="10"/>
                  </a:cubicBezTo>
                  <a:cubicBezTo>
                    <a:pt x="12" y="10"/>
                    <a:pt x="10" y="12"/>
                    <a:pt x="10" y="13"/>
                  </a:cubicBezTo>
                  <a:cubicBezTo>
                    <a:pt x="9" y="14"/>
                    <a:pt x="8" y="16"/>
                    <a:pt x="7" y="17"/>
                  </a:cubicBezTo>
                  <a:cubicBezTo>
                    <a:pt x="6" y="18"/>
                    <a:pt x="6" y="19"/>
                    <a:pt x="5" y="20"/>
                  </a:cubicBezTo>
                  <a:cubicBezTo>
                    <a:pt x="4" y="22"/>
                    <a:pt x="5" y="24"/>
                    <a:pt x="4" y="26"/>
                  </a:cubicBezTo>
                  <a:cubicBezTo>
                    <a:pt x="1" y="26"/>
                    <a:pt x="0" y="24"/>
                    <a:pt x="0" y="21"/>
                  </a:cubicBezTo>
                  <a:cubicBezTo>
                    <a:pt x="0" y="21"/>
                    <a:pt x="1" y="20"/>
                    <a:pt x="2" y="19"/>
                  </a:cubicBezTo>
                  <a:cubicBezTo>
                    <a:pt x="2" y="18"/>
                    <a:pt x="3" y="17"/>
                    <a:pt x="3" y="16"/>
                  </a:cubicBezTo>
                  <a:cubicBezTo>
                    <a:pt x="4" y="15"/>
                    <a:pt x="5" y="14"/>
                    <a:pt x="6" y="12"/>
                  </a:cubicBezTo>
                  <a:cubicBezTo>
                    <a:pt x="8" y="11"/>
                    <a:pt x="11" y="9"/>
                    <a:pt x="12" y="7"/>
                  </a:cubicBezTo>
                  <a:cubicBezTo>
                    <a:pt x="12" y="7"/>
                    <a:pt x="12" y="7"/>
                    <a:pt x="12" y="7"/>
                  </a:cubicBezTo>
                  <a:cubicBezTo>
                    <a:pt x="10" y="7"/>
                    <a:pt x="8" y="7"/>
                    <a:pt x="8" y="6"/>
                  </a:cubicBezTo>
                  <a:cubicBezTo>
                    <a:pt x="8" y="6"/>
                    <a:pt x="8" y="6"/>
                    <a:pt x="8" y="6"/>
                  </a:cubicBezTo>
                  <a:cubicBezTo>
                    <a:pt x="12" y="4"/>
                    <a:pt x="14" y="2"/>
                    <a:pt x="16" y="1"/>
                  </a:cubicBezTo>
                  <a:close/>
                  <a:moveTo>
                    <a:pt x="1" y="3"/>
                  </a:moveTo>
                  <a:cubicBezTo>
                    <a:pt x="2" y="3"/>
                    <a:pt x="2" y="3"/>
                    <a:pt x="2" y="3"/>
                  </a:cubicBezTo>
                  <a:cubicBezTo>
                    <a:pt x="2" y="4"/>
                    <a:pt x="4" y="7"/>
                    <a:pt x="4" y="7"/>
                  </a:cubicBezTo>
                  <a:cubicBezTo>
                    <a:pt x="4" y="9"/>
                    <a:pt x="5" y="9"/>
                    <a:pt x="4" y="10"/>
                  </a:cubicBezTo>
                  <a:cubicBezTo>
                    <a:pt x="1" y="10"/>
                    <a:pt x="0" y="9"/>
                    <a:pt x="0" y="5"/>
                  </a:cubicBezTo>
                  <a:cubicBezTo>
                    <a:pt x="0" y="4"/>
                    <a:pt x="0" y="4"/>
                    <a:pt x="0" y="3"/>
                  </a:cubicBezTo>
                  <a:cubicBezTo>
                    <a:pt x="0" y="3"/>
                    <a:pt x="1" y="3"/>
                    <a:pt x="1"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6" name="Freeform 49"/>
            <p:cNvSpPr>
              <a:spLocks noEditPoints="1"/>
            </p:cNvSpPr>
            <p:nvPr userDrawn="1"/>
          </p:nvSpPr>
          <p:spPr bwMode="auto">
            <a:xfrm>
              <a:off x="8971042" y="4589759"/>
              <a:ext cx="50800" cy="52388"/>
            </a:xfrm>
            <a:custGeom>
              <a:avLst/>
              <a:gdLst>
                <a:gd name="T0" fmla="*/ 17 w 34"/>
                <a:gd name="T1" fmla="*/ 16 h 34"/>
                <a:gd name="T2" fmla="*/ 20 w 34"/>
                <a:gd name="T3" fmla="*/ 27 h 34"/>
                <a:gd name="T4" fmla="*/ 18 w 34"/>
                <a:gd name="T5" fmla="*/ 21 h 34"/>
                <a:gd name="T6" fmla="*/ 20 w 34"/>
                <a:gd name="T7" fmla="*/ 21 h 34"/>
                <a:gd name="T8" fmla="*/ 25 w 34"/>
                <a:gd name="T9" fmla="*/ 18 h 34"/>
                <a:gd name="T10" fmla="*/ 22 w 34"/>
                <a:gd name="T11" fmla="*/ 20 h 34"/>
                <a:gd name="T12" fmla="*/ 21 w 34"/>
                <a:gd name="T13" fmla="*/ 14 h 34"/>
                <a:gd name="T14" fmla="*/ 28 w 34"/>
                <a:gd name="T15" fmla="*/ 6 h 34"/>
                <a:gd name="T16" fmla="*/ 26 w 34"/>
                <a:gd name="T17" fmla="*/ 10 h 34"/>
                <a:gd name="T18" fmla="*/ 28 w 34"/>
                <a:gd name="T19" fmla="*/ 6 h 34"/>
                <a:gd name="T20" fmla="*/ 26 w 34"/>
                <a:gd name="T21" fmla="*/ 0 h 34"/>
                <a:gd name="T22" fmla="*/ 28 w 34"/>
                <a:gd name="T23" fmla="*/ 5 h 34"/>
                <a:gd name="T24" fmla="*/ 34 w 34"/>
                <a:gd name="T25" fmla="*/ 9 h 34"/>
                <a:gd name="T26" fmla="*/ 28 w 34"/>
                <a:gd name="T27" fmla="*/ 13 h 34"/>
                <a:gd name="T28" fmla="*/ 28 w 34"/>
                <a:gd name="T29" fmla="*/ 17 h 34"/>
                <a:gd name="T30" fmla="*/ 27 w 34"/>
                <a:gd name="T31" fmla="*/ 25 h 34"/>
                <a:gd name="T32" fmla="*/ 32 w 34"/>
                <a:gd name="T33" fmla="*/ 31 h 34"/>
                <a:gd name="T34" fmla="*/ 26 w 34"/>
                <a:gd name="T35" fmla="*/ 30 h 34"/>
                <a:gd name="T36" fmla="*/ 22 w 34"/>
                <a:gd name="T37" fmla="*/ 30 h 34"/>
                <a:gd name="T38" fmla="*/ 15 w 34"/>
                <a:gd name="T39" fmla="*/ 29 h 34"/>
                <a:gd name="T40" fmla="*/ 13 w 34"/>
                <a:gd name="T41" fmla="*/ 26 h 34"/>
                <a:gd name="T42" fmla="*/ 13 w 34"/>
                <a:gd name="T43" fmla="*/ 31 h 34"/>
                <a:gd name="T44" fmla="*/ 10 w 34"/>
                <a:gd name="T45" fmla="*/ 27 h 34"/>
                <a:gd name="T46" fmla="*/ 8 w 34"/>
                <a:gd name="T47" fmla="*/ 23 h 34"/>
                <a:gd name="T48" fmla="*/ 2 w 34"/>
                <a:gd name="T49" fmla="*/ 19 h 34"/>
                <a:gd name="T50" fmla="*/ 4 w 34"/>
                <a:gd name="T51" fmla="*/ 16 h 34"/>
                <a:gd name="T52" fmla="*/ 13 w 34"/>
                <a:gd name="T53" fmla="*/ 15 h 34"/>
                <a:gd name="T54" fmla="*/ 16 w 34"/>
                <a:gd name="T55" fmla="*/ 9 h 34"/>
                <a:gd name="T56" fmla="*/ 11 w 34"/>
                <a:gd name="T57" fmla="*/ 7 h 34"/>
                <a:gd name="T58" fmla="*/ 10 w 34"/>
                <a:gd name="T59" fmla="*/ 5 h 34"/>
                <a:gd name="T60" fmla="*/ 12 w 34"/>
                <a:gd name="T61" fmla="*/ 6 h 34"/>
                <a:gd name="T62" fmla="*/ 20 w 34"/>
                <a:gd name="T63" fmla="*/ 0 h 34"/>
                <a:gd name="T64" fmla="*/ 23 w 34"/>
                <a:gd name="T65" fmla="*/ 1 h 34"/>
                <a:gd name="T66" fmla="*/ 17 w 34"/>
                <a:gd name="T67" fmla="*/ 11 h 34"/>
                <a:gd name="T68" fmla="*/ 19 w 34"/>
                <a:gd name="T69" fmla="*/ 11 h 34"/>
                <a:gd name="T70" fmla="*/ 23 w 34"/>
                <a:gd name="T71" fmla="*/ 7 h 34"/>
                <a:gd name="T72" fmla="*/ 26 w 34"/>
                <a:gd name="T73"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4" h="34">
                  <a:moveTo>
                    <a:pt x="21" y="13"/>
                  </a:moveTo>
                  <a:cubicBezTo>
                    <a:pt x="19" y="14"/>
                    <a:pt x="18" y="15"/>
                    <a:pt x="17" y="16"/>
                  </a:cubicBezTo>
                  <a:cubicBezTo>
                    <a:pt x="16" y="18"/>
                    <a:pt x="12" y="21"/>
                    <a:pt x="14" y="24"/>
                  </a:cubicBezTo>
                  <a:cubicBezTo>
                    <a:pt x="15" y="26"/>
                    <a:pt x="17" y="28"/>
                    <a:pt x="20" y="27"/>
                  </a:cubicBezTo>
                  <a:cubicBezTo>
                    <a:pt x="20" y="27"/>
                    <a:pt x="20" y="27"/>
                    <a:pt x="21" y="27"/>
                  </a:cubicBezTo>
                  <a:cubicBezTo>
                    <a:pt x="20" y="25"/>
                    <a:pt x="19" y="22"/>
                    <a:pt x="18" y="21"/>
                  </a:cubicBezTo>
                  <a:cubicBezTo>
                    <a:pt x="18" y="21"/>
                    <a:pt x="18" y="21"/>
                    <a:pt x="18" y="21"/>
                  </a:cubicBezTo>
                  <a:cubicBezTo>
                    <a:pt x="19" y="21"/>
                    <a:pt x="20" y="21"/>
                    <a:pt x="20" y="21"/>
                  </a:cubicBezTo>
                  <a:cubicBezTo>
                    <a:pt x="21" y="22"/>
                    <a:pt x="24" y="24"/>
                    <a:pt x="24" y="23"/>
                  </a:cubicBezTo>
                  <a:cubicBezTo>
                    <a:pt x="25" y="22"/>
                    <a:pt x="26" y="19"/>
                    <a:pt x="25" y="18"/>
                  </a:cubicBezTo>
                  <a:cubicBezTo>
                    <a:pt x="25" y="18"/>
                    <a:pt x="25" y="18"/>
                    <a:pt x="24" y="18"/>
                  </a:cubicBezTo>
                  <a:cubicBezTo>
                    <a:pt x="24" y="18"/>
                    <a:pt x="23" y="19"/>
                    <a:pt x="22" y="20"/>
                  </a:cubicBezTo>
                  <a:cubicBezTo>
                    <a:pt x="22" y="20"/>
                    <a:pt x="22" y="19"/>
                    <a:pt x="21" y="19"/>
                  </a:cubicBezTo>
                  <a:cubicBezTo>
                    <a:pt x="21" y="17"/>
                    <a:pt x="21" y="16"/>
                    <a:pt x="21" y="14"/>
                  </a:cubicBezTo>
                  <a:cubicBezTo>
                    <a:pt x="22" y="13"/>
                    <a:pt x="21" y="13"/>
                    <a:pt x="21" y="13"/>
                  </a:cubicBezTo>
                  <a:close/>
                  <a:moveTo>
                    <a:pt x="28" y="6"/>
                  </a:moveTo>
                  <a:cubicBezTo>
                    <a:pt x="28" y="7"/>
                    <a:pt x="26" y="9"/>
                    <a:pt x="26" y="10"/>
                  </a:cubicBezTo>
                  <a:cubicBezTo>
                    <a:pt x="26" y="10"/>
                    <a:pt x="26" y="10"/>
                    <a:pt x="26" y="10"/>
                  </a:cubicBezTo>
                  <a:cubicBezTo>
                    <a:pt x="27" y="10"/>
                    <a:pt x="30" y="9"/>
                    <a:pt x="30" y="9"/>
                  </a:cubicBezTo>
                  <a:cubicBezTo>
                    <a:pt x="30" y="8"/>
                    <a:pt x="29" y="7"/>
                    <a:pt x="28" y="6"/>
                  </a:cubicBezTo>
                  <a:cubicBezTo>
                    <a:pt x="28" y="6"/>
                    <a:pt x="28" y="6"/>
                    <a:pt x="28" y="6"/>
                  </a:cubicBezTo>
                  <a:close/>
                  <a:moveTo>
                    <a:pt x="26" y="0"/>
                  </a:moveTo>
                  <a:cubicBezTo>
                    <a:pt x="28" y="1"/>
                    <a:pt x="29" y="1"/>
                    <a:pt x="29" y="3"/>
                  </a:cubicBezTo>
                  <a:cubicBezTo>
                    <a:pt x="29" y="3"/>
                    <a:pt x="28" y="4"/>
                    <a:pt x="28" y="5"/>
                  </a:cubicBezTo>
                  <a:cubicBezTo>
                    <a:pt x="29" y="7"/>
                    <a:pt x="32" y="7"/>
                    <a:pt x="34" y="8"/>
                  </a:cubicBezTo>
                  <a:cubicBezTo>
                    <a:pt x="34" y="9"/>
                    <a:pt x="34" y="9"/>
                    <a:pt x="34" y="9"/>
                  </a:cubicBezTo>
                  <a:cubicBezTo>
                    <a:pt x="32" y="11"/>
                    <a:pt x="30" y="11"/>
                    <a:pt x="29" y="11"/>
                  </a:cubicBezTo>
                  <a:cubicBezTo>
                    <a:pt x="28" y="12"/>
                    <a:pt x="28" y="12"/>
                    <a:pt x="28" y="13"/>
                  </a:cubicBezTo>
                  <a:cubicBezTo>
                    <a:pt x="26" y="13"/>
                    <a:pt x="25" y="13"/>
                    <a:pt x="24" y="15"/>
                  </a:cubicBezTo>
                  <a:cubicBezTo>
                    <a:pt x="25" y="16"/>
                    <a:pt x="28" y="16"/>
                    <a:pt x="28" y="17"/>
                  </a:cubicBezTo>
                  <a:cubicBezTo>
                    <a:pt x="28" y="18"/>
                    <a:pt x="28" y="21"/>
                    <a:pt x="28" y="22"/>
                  </a:cubicBezTo>
                  <a:cubicBezTo>
                    <a:pt x="27" y="23"/>
                    <a:pt x="26" y="24"/>
                    <a:pt x="27" y="25"/>
                  </a:cubicBezTo>
                  <a:cubicBezTo>
                    <a:pt x="27" y="26"/>
                    <a:pt x="29" y="26"/>
                    <a:pt x="30" y="27"/>
                  </a:cubicBezTo>
                  <a:cubicBezTo>
                    <a:pt x="31" y="28"/>
                    <a:pt x="32" y="29"/>
                    <a:pt x="32" y="31"/>
                  </a:cubicBezTo>
                  <a:cubicBezTo>
                    <a:pt x="32" y="32"/>
                    <a:pt x="30" y="34"/>
                    <a:pt x="28" y="33"/>
                  </a:cubicBezTo>
                  <a:cubicBezTo>
                    <a:pt x="27" y="33"/>
                    <a:pt x="26" y="31"/>
                    <a:pt x="26" y="30"/>
                  </a:cubicBezTo>
                  <a:cubicBezTo>
                    <a:pt x="25" y="30"/>
                    <a:pt x="25" y="30"/>
                    <a:pt x="24" y="29"/>
                  </a:cubicBezTo>
                  <a:cubicBezTo>
                    <a:pt x="24" y="29"/>
                    <a:pt x="22" y="30"/>
                    <a:pt x="22" y="30"/>
                  </a:cubicBezTo>
                  <a:cubicBezTo>
                    <a:pt x="21" y="30"/>
                    <a:pt x="21" y="30"/>
                    <a:pt x="20" y="30"/>
                  </a:cubicBezTo>
                  <a:cubicBezTo>
                    <a:pt x="19" y="30"/>
                    <a:pt x="17" y="30"/>
                    <a:pt x="15" y="29"/>
                  </a:cubicBezTo>
                  <a:cubicBezTo>
                    <a:pt x="15" y="28"/>
                    <a:pt x="14" y="27"/>
                    <a:pt x="14" y="26"/>
                  </a:cubicBezTo>
                  <a:cubicBezTo>
                    <a:pt x="14" y="26"/>
                    <a:pt x="14" y="26"/>
                    <a:pt x="13" y="26"/>
                  </a:cubicBezTo>
                  <a:cubicBezTo>
                    <a:pt x="13" y="26"/>
                    <a:pt x="13" y="26"/>
                    <a:pt x="13" y="26"/>
                  </a:cubicBezTo>
                  <a:cubicBezTo>
                    <a:pt x="13" y="27"/>
                    <a:pt x="14" y="31"/>
                    <a:pt x="13" y="31"/>
                  </a:cubicBezTo>
                  <a:cubicBezTo>
                    <a:pt x="12" y="31"/>
                    <a:pt x="12" y="30"/>
                    <a:pt x="11" y="30"/>
                  </a:cubicBezTo>
                  <a:cubicBezTo>
                    <a:pt x="10" y="29"/>
                    <a:pt x="11" y="28"/>
                    <a:pt x="10" y="27"/>
                  </a:cubicBezTo>
                  <a:cubicBezTo>
                    <a:pt x="10" y="26"/>
                    <a:pt x="9" y="25"/>
                    <a:pt x="9" y="25"/>
                  </a:cubicBezTo>
                  <a:cubicBezTo>
                    <a:pt x="8" y="24"/>
                    <a:pt x="9" y="23"/>
                    <a:pt x="8" y="23"/>
                  </a:cubicBezTo>
                  <a:cubicBezTo>
                    <a:pt x="8" y="23"/>
                    <a:pt x="4" y="24"/>
                    <a:pt x="3" y="23"/>
                  </a:cubicBezTo>
                  <a:cubicBezTo>
                    <a:pt x="2" y="23"/>
                    <a:pt x="0" y="21"/>
                    <a:pt x="2" y="19"/>
                  </a:cubicBezTo>
                  <a:cubicBezTo>
                    <a:pt x="2" y="19"/>
                    <a:pt x="3" y="19"/>
                    <a:pt x="3" y="18"/>
                  </a:cubicBezTo>
                  <a:cubicBezTo>
                    <a:pt x="4" y="18"/>
                    <a:pt x="3" y="17"/>
                    <a:pt x="4" y="16"/>
                  </a:cubicBezTo>
                  <a:cubicBezTo>
                    <a:pt x="4" y="16"/>
                    <a:pt x="6" y="17"/>
                    <a:pt x="6" y="17"/>
                  </a:cubicBezTo>
                  <a:cubicBezTo>
                    <a:pt x="8" y="17"/>
                    <a:pt x="12" y="16"/>
                    <a:pt x="13" y="15"/>
                  </a:cubicBezTo>
                  <a:cubicBezTo>
                    <a:pt x="13" y="14"/>
                    <a:pt x="14" y="12"/>
                    <a:pt x="14" y="11"/>
                  </a:cubicBezTo>
                  <a:cubicBezTo>
                    <a:pt x="14" y="10"/>
                    <a:pt x="15" y="10"/>
                    <a:pt x="16" y="9"/>
                  </a:cubicBezTo>
                  <a:cubicBezTo>
                    <a:pt x="16" y="9"/>
                    <a:pt x="16" y="9"/>
                    <a:pt x="15" y="8"/>
                  </a:cubicBezTo>
                  <a:cubicBezTo>
                    <a:pt x="14" y="8"/>
                    <a:pt x="13" y="8"/>
                    <a:pt x="11" y="7"/>
                  </a:cubicBezTo>
                  <a:cubicBezTo>
                    <a:pt x="11" y="7"/>
                    <a:pt x="11" y="7"/>
                    <a:pt x="10" y="6"/>
                  </a:cubicBezTo>
                  <a:cubicBezTo>
                    <a:pt x="10" y="6"/>
                    <a:pt x="10" y="6"/>
                    <a:pt x="10" y="5"/>
                  </a:cubicBezTo>
                  <a:cubicBezTo>
                    <a:pt x="10" y="5"/>
                    <a:pt x="10" y="5"/>
                    <a:pt x="11" y="5"/>
                  </a:cubicBezTo>
                  <a:cubicBezTo>
                    <a:pt x="12" y="5"/>
                    <a:pt x="12" y="6"/>
                    <a:pt x="12" y="6"/>
                  </a:cubicBezTo>
                  <a:cubicBezTo>
                    <a:pt x="13" y="6"/>
                    <a:pt x="17" y="5"/>
                    <a:pt x="17" y="4"/>
                  </a:cubicBezTo>
                  <a:cubicBezTo>
                    <a:pt x="18" y="3"/>
                    <a:pt x="18" y="1"/>
                    <a:pt x="20" y="0"/>
                  </a:cubicBezTo>
                  <a:cubicBezTo>
                    <a:pt x="21" y="0"/>
                    <a:pt x="22" y="0"/>
                    <a:pt x="23" y="1"/>
                  </a:cubicBezTo>
                  <a:cubicBezTo>
                    <a:pt x="23" y="1"/>
                    <a:pt x="23" y="1"/>
                    <a:pt x="23" y="1"/>
                  </a:cubicBezTo>
                  <a:cubicBezTo>
                    <a:pt x="22" y="3"/>
                    <a:pt x="21" y="3"/>
                    <a:pt x="20" y="5"/>
                  </a:cubicBezTo>
                  <a:cubicBezTo>
                    <a:pt x="18" y="6"/>
                    <a:pt x="18" y="9"/>
                    <a:pt x="17" y="11"/>
                  </a:cubicBezTo>
                  <a:cubicBezTo>
                    <a:pt x="17" y="11"/>
                    <a:pt x="16" y="12"/>
                    <a:pt x="16" y="13"/>
                  </a:cubicBezTo>
                  <a:cubicBezTo>
                    <a:pt x="18" y="13"/>
                    <a:pt x="18" y="11"/>
                    <a:pt x="19" y="11"/>
                  </a:cubicBezTo>
                  <a:cubicBezTo>
                    <a:pt x="20" y="11"/>
                    <a:pt x="22" y="11"/>
                    <a:pt x="22" y="10"/>
                  </a:cubicBezTo>
                  <a:cubicBezTo>
                    <a:pt x="23" y="9"/>
                    <a:pt x="22" y="8"/>
                    <a:pt x="23" y="7"/>
                  </a:cubicBezTo>
                  <a:cubicBezTo>
                    <a:pt x="24" y="6"/>
                    <a:pt x="24" y="4"/>
                    <a:pt x="25" y="3"/>
                  </a:cubicBezTo>
                  <a:cubicBezTo>
                    <a:pt x="26" y="2"/>
                    <a:pt x="25" y="1"/>
                    <a:pt x="2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7" name="Freeform 50"/>
            <p:cNvSpPr>
              <a:spLocks noEditPoints="1"/>
            </p:cNvSpPr>
            <p:nvPr userDrawn="1"/>
          </p:nvSpPr>
          <p:spPr bwMode="auto">
            <a:xfrm>
              <a:off x="8756730" y="4715171"/>
              <a:ext cx="52389" cy="44450"/>
            </a:xfrm>
            <a:custGeom>
              <a:avLst/>
              <a:gdLst>
                <a:gd name="T0" fmla="*/ 15 w 35"/>
                <a:gd name="T1" fmla="*/ 20 h 30"/>
                <a:gd name="T2" fmla="*/ 16 w 35"/>
                <a:gd name="T3" fmla="*/ 24 h 30"/>
                <a:gd name="T4" fmla="*/ 18 w 35"/>
                <a:gd name="T5" fmla="*/ 23 h 30"/>
                <a:gd name="T6" fmla="*/ 20 w 35"/>
                <a:gd name="T7" fmla="*/ 24 h 30"/>
                <a:gd name="T8" fmla="*/ 20 w 35"/>
                <a:gd name="T9" fmla="*/ 24 h 30"/>
                <a:gd name="T10" fmla="*/ 21 w 35"/>
                <a:gd name="T11" fmla="*/ 22 h 30"/>
                <a:gd name="T12" fmla="*/ 16 w 35"/>
                <a:gd name="T13" fmla="*/ 20 h 30"/>
                <a:gd name="T14" fmla="*/ 15 w 35"/>
                <a:gd name="T15" fmla="*/ 20 h 30"/>
                <a:gd name="T16" fmla="*/ 14 w 35"/>
                <a:gd name="T17" fmla="*/ 7 h 30"/>
                <a:gd name="T18" fmla="*/ 16 w 35"/>
                <a:gd name="T19" fmla="*/ 13 h 30"/>
                <a:gd name="T20" fmla="*/ 18 w 35"/>
                <a:gd name="T21" fmla="*/ 13 h 30"/>
                <a:gd name="T22" fmla="*/ 18 w 35"/>
                <a:gd name="T23" fmla="*/ 13 h 30"/>
                <a:gd name="T24" fmla="*/ 14 w 35"/>
                <a:gd name="T25" fmla="*/ 6 h 30"/>
                <a:gd name="T26" fmla="*/ 14 w 35"/>
                <a:gd name="T27" fmla="*/ 6 h 30"/>
                <a:gd name="T28" fmla="*/ 14 w 35"/>
                <a:gd name="T29" fmla="*/ 7 h 30"/>
                <a:gd name="T30" fmla="*/ 0 w 35"/>
                <a:gd name="T31" fmla="*/ 14 h 30"/>
                <a:gd name="T32" fmla="*/ 6 w 35"/>
                <a:gd name="T33" fmla="*/ 9 h 30"/>
                <a:gd name="T34" fmla="*/ 11 w 35"/>
                <a:gd name="T35" fmla="*/ 10 h 30"/>
                <a:gd name="T36" fmla="*/ 12 w 35"/>
                <a:gd name="T37" fmla="*/ 3 h 30"/>
                <a:gd name="T38" fmla="*/ 15 w 35"/>
                <a:gd name="T39" fmla="*/ 0 h 30"/>
                <a:gd name="T40" fmla="*/ 18 w 35"/>
                <a:gd name="T41" fmla="*/ 6 h 30"/>
                <a:gd name="T42" fmla="*/ 20 w 35"/>
                <a:gd name="T43" fmla="*/ 10 h 30"/>
                <a:gd name="T44" fmla="*/ 20 w 35"/>
                <a:gd name="T45" fmla="*/ 9 h 30"/>
                <a:gd name="T46" fmla="*/ 22 w 35"/>
                <a:gd name="T47" fmla="*/ 5 h 30"/>
                <a:gd name="T48" fmla="*/ 24 w 35"/>
                <a:gd name="T49" fmla="*/ 5 h 30"/>
                <a:gd name="T50" fmla="*/ 24 w 35"/>
                <a:gd name="T51" fmla="*/ 9 h 30"/>
                <a:gd name="T52" fmla="*/ 25 w 35"/>
                <a:gd name="T53" fmla="*/ 14 h 30"/>
                <a:gd name="T54" fmla="*/ 25 w 35"/>
                <a:gd name="T55" fmla="*/ 16 h 30"/>
                <a:gd name="T56" fmla="*/ 30 w 35"/>
                <a:gd name="T57" fmla="*/ 18 h 30"/>
                <a:gd name="T58" fmla="*/ 31 w 35"/>
                <a:gd name="T59" fmla="*/ 20 h 30"/>
                <a:gd name="T60" fmla="*/ 34 w 35"/>
                <a:gd name="T61" fmla="*/ 22 h 30"/>
                <a:gd name="T62" fmla="*/ 35 w 35"/>
                <a:gd name="T63" fmla="*/ 23 h 30"/>
                <a:gd name="T64" fmla="*/ 35 w 35"/>
                <a:gd name="T65" fmla="*/ 23 h 30"/>
                <a:gd name="T66" fmla="*/ 29 w 35"/>
                <a:gd name="T67" fmla="*/ 23 h 30"/>
                <a:gd name="T68" fmla="*/ 26 w 35"/>
                <a:gd name="T69" fmla="*/ 23 h 30"/>
                <a:gd name="T70" fmla="*/ 25 w 35"/>
                <a:gd name="T71" fmla="*/ 24 h 30"/>
                <a:gd name="T72" fmla="*/ 21 w 35"/>
                <a:gd name="T73" fmla="*/ 26 h 30"/>
                <a:gd name="T74" fmla="*/ 21 w 35"/>
                <a:gd name="T75" fmla="*/ 28 h 30"/>
                <a:gd name="T76" fmla="*/ 19 w 35"/>
                <a:gd name="T77" fmla="*/ 28 h 30"/>
                <a:gd name="T78" fmla="*/ 17 w 35"/>
                <a:gd name="T79" fmla="*/ 30 h 30"/>
                <a:gd name="T80" fmla="*/ 14 w 35"/>
                <a:gd name="T81" fmla="*/ 30 h 30"/>
                <a:gd name="T82" fmla="*/ 14 w 35"/>
                <a:gd name="T83" fmla="*/ 30 h 30"/>
                <a:gd name="T84" fmla="*/ 9 w 35"/>
                <a:gd name="T85" fmla="*/ 28 h 30"/>
                <a:gd name="T86" fmla="*/ 11 w 35"/>
                <a:gd name="T87" fmla="*/ 26 h 30"/>
                <a:gd name="T88" fmla="*/ 11 w 35"/>
                <a:gd name="T89" fmla="*/ 23 h 30"/>
                <a:gd name="T90" fmla="*/ 10 w 35"/>
                <a:gd name="T91" fmla="*/ 17 h 30"/>
                <a:gd name="T92" fmla="*/ 8 w 35"/>
                <a:gd name="T93" fmla="*/ 16 h 30"/>
                <a:gd name="T94" fmla="*/ 6 w 35"/>
                <a:gd name="T95" fmla="*/ 16 h 30"/>
                <a:gd name="T96" fmla="*/ 4 w 35"/>
                <a:gd name="T97" fmla="*/ 15 h 30"/>
                <a:gd name="T98" fmla="*/ 0 w 35"/>
                <a:gd name="T99" fmla="*/ 14 h 30"/>
                <a:gd name="T100" fmla="*/ 0 w 35"/>
                <a:gd name="T101" fmla="*/ 1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5" h="30">
                  <a:moveTo>
                    <a:pt x="15" y="20"/>
                  </a:moveTo>
                  <a:cubicBezTo>
                    <a:pt x="15" y="22"/>
                    <a:pt x="16" y="22"/>
                    <a:pt x="16" y="24"/>
                  </a:cubicBezTo>
                  <a:cubicBezTo>
                    <a:pt x="18" y="24"/>
                    <a:pt x="18" y="23"/>
                    <a:pt x="18" y="23"/>
                  </a:cubicBezTo>
                  <a:cubicBezTo>
                    <a:pt x="19" y="23"/>
                    <a:pt x="20" y="24"/>
                    <a:pt x="20" y="24"/>
                  </a:cubicBezTo>
                  <a:cubicBezTo>
                    <a:pt x="20" y="24"/>
                    <a:pt x="20" y="24"/>
                    <a:pt x="20" y="24"/>
                  </a:cubicBezTo>
                  <a:cubicBezTo>
                    <a:pt x="20" y="24"/>
                    <a:pt x="21" y="23"/>
                    <a:pt x="21" y="22"/>
                  </a:cubicBezTo>
                  <a:cubicBezTo>
                    <a:pt x="20" y="21"/>
                    <a:pt x="18" y="20"/>
                    <a:pt x="16" y="20"/>
                  </a:cubicBezTo>
                  <a:cubicBezTo>
                    <a:pt x="15" y="20"/>
                    <a:pt x="15" y="20"/>
                    <a:pt x="15" y="20"/>
                  </a:cubicBezTo>
                  <a:close/>
                  <a:moveTo>
                    <a:pt x="14" y="7"/>
                  </a:moveTo>
                  <a:cubicBezTo>
                    <a:pt x="14" y="10"/>
                    <a:pt x="12" y="12"/>
                    <a:pt x="16" y="13"/>
                  </a:cubicBezTo>
                  <a:cubicBezTo>
                    <a:pt x="17" y="13"/>
                    <a:pt x="17" y="13"/>
                    <a:pt x="18" y="13"/>
                  </a:cubicBezTo>
                  <a:cubicBezTo>
                    <a:pt x="18" y="13"/>
                    <a:pt x="18" y="13"/>
                    <a:pt x="18" y="13"/>
                  </a:cubicBezTo>
                  <a:cubicBezTo>
                    <a:pt x="16" y="11"/>
                    <a:pt x="16" y="8"/>
                    <a:pt x="14" y="6"/>
                  </a:cubicBezTo>
                  <a:cubicBezTo>
                    <a:pt x="14" y="6"/>
                    <a:pt x="14" y="6"/>
                    <a:pt x="14" y="6"/>
                  </a:cubicBezTo>
                  <a:cubicBezTo>
                    <a:pt x="14" y="6"/>
                    <a:pt x="14" y="6"/>
                    <a:pt x="14" y="7"/>
                  </a:cubicBezTo>
                  <a:close/>
                  <a:moveTo>
                    <a:pt x="0" y="14"/>
                  </a:moveTo>
                  <a:cubicBezTo>
                    <a:pt x="1" y="13"/>
                    <a:pt x="5" y="9"/>
                    <a:pt x="6" y="9"/>
                  </a:cubicBezTo>
                  <a:cubicBezTo>
                    <a:pt x="8" y="9"/>
                    <a:pt x="9" y="10"/>
                    <a:pt x="11" y="10"/>
                  </a:cubicBezTo>
                  <a:cubicBezTo>
                    <a:pt x="12" y="8"/>
                    <a:pt x="12" y="6"/>
                    <a:pt x="12" y="3"/>
                  </a:cubicBezTo>
                  <a:cubicBezTo>
                    <a:pt x="12" y="2"/>
                    <a:pt x="14" y="0"/>
                    <a:pt x="15" y="0"/>
                  </a:cubicBezTo>
                  <a:cubicBezTo>
                    <a:pt x="16" y="2"/>
                    <a:pt x="17" y="4"/>
                    <a:pt x="18" y="6"/>
                  </a:cubicBezTo>
                  <a:cubicBezTo>
                    <a:pt x="18" y="7"/>
                    <a:pt x="18" y="9"/>
                    <a:pt x="20" y="10"/>
                  </a:cubicBezTo>
                  <a:cubicBezTo>
                    <a:pt x="20" y="10"/>
                    <a:pt x="20" y="10"/>
                    <a:pt x="20" y="9"/>
                  </a:cubicBezTo>
                  <a:cubicBezTo>
                    <a:pt x="21" y="9"/>
                    <a:pt x="21" y="6"/>
                    <a:pt x="22" y="5"/>
                  </a:cubicBezTo>
                  <a:cubicBezTo>
                    <a:pt x="22" y="5"/>
                    <a:pt x="23" y="5"/>
                    <a:pt x="24" y="5"/>
                  </a:cubicBezTo>
                  <a:cubicBezTo>
                    <a:pt x="25" y="6"/>
                    <a:pt x="24" y="8"/>
                    <a:pt x="24" y="9"/>
                  </a:cubicBezTo>
                  <a:cubicBezTo>
                    <a:pt x="24" y="11"/>
                    <a:pt x="25" y="12"/>
                    <a:pt x="25" y="14"/>
                  </a:cubicBezTo>
                  <a:cubicBezTo>
                    <a:pt x="26" y="15"/>
                    <a:pt x="25" y="15"/>
                    <a:pt x="25" y="16"/>
                  </a:cubicBezTo>
                  <a:cubicBezTo>
                    <a:pt x="26" y="18"/>
                    <a:pt x="29" y="17"/>
                    <a:pt x="30" y="18"/>
                  </a:cubicBezTo>
                  <a:cubicBezTo>
                    <a:pt x="31" y="19"/>
                    <a:pt x="31" y="20"/>
                    <a:pt x="31" y="20"/>
                  </a:cubicBezTo>
                  <a:cubicBezTo>
                    <a:pt x="32" y="21"/>
                    <a:pt x="33" y="21"/>
                    <a:pt x="34" y="22"/>
                  </a:cubicBezTo>
                  <a:cubicBezTo>
                    <a:pt x="34" y="22"/>
                    <a:pt x="35" y="22"/>
                    <a:pt x="35" y="23"/>
                  </a:cubicBezTo>
                  <a:cubicBezTo>
                    <a:pt x="35" y="23"/>
                    <a:pt x="35" y="23"/>
                    <a:pt x="35" y="23"/>
                  </a:cubicBezTo>
                  <a:cubicBezTo>
                    <a:pt x="33" y="22"/>
                    <a:pt x="31" y="23"/>
                    <a:pt x="29" y="23"/>
                  </a:cubicBezTo>
                  <a:cubicBezTo>
                    <a:pt x="28" y="23"/>
                    <a:pt x="27" y="22"/>
                    <a:pt x="26" y="23"/>
                  </a:cubicBezTo>
                  <a:cubicBezTo>
                    <a:pt x="26" y="23"/>
                    <a:pt x="25" y="24"/>
                    <a:pt x="25" y="24"/>
                  </a:cubicBezTo>
                  <a:cubicBezTo>
                    <a:pt x="24" y="25"/>
                    <a:pt x="22" y="24"/>
                    <a:pt x="21" y="26"/>
                  </a:cubicBezTo>
                  <a:cubicBezTo>
                    <a:pt x="21" y="26"/>
                    <a:pt x="21" y="27"/>
                    <a:pt x="21" y="28"/>
                  </a:cubicBezTo>
                  <a:cubicBezTo>
                    <a:pt x="20" y="28"/>
                    <a:pt x="20" y="28"/>
                    <a:pt x="19" y="28"/>
                  </a:cubicBezTo>
                  <a:cubicBezTo>
                    <a:pt x="18" y="28"/>
                    <a:pt x="18" y="29"/>
                    <a:pt x="17" y="30"/>
                  </a:cubicBezTo>
                  <a:cubicBezTo>
                    <a:pt x="16" y="30"/>
                    <a:pt x="15" y="28"/>
                    <a:pt x="14" y="30"/>
                  </a:cubicBezTo>
                  <a:cubicBezTo>
                    <a:pt x="14" y="30"/>
                    <a:pt x="14" y="30"/>
                    <a:pt x="14" y="30"/>
                  </a:cubicBezTo>
                  <a:cubicBezTo>
                    <a:pt x="13" y="28"/>
                    <a:pt x="11" y="28"/>
                    <a:pt x="9" y="28"/>
                  </a:cubicBezTo>
                  <a:cubicBezTo>
                    <a:pt x="10" y="26"/>
                    <a:pt x="11" y="26"/>
                    <a:pt x="11" y="26"/>
                  </a:cubicBezTo>
                  <a:cubicBezTo>
                    <a:pt x="12" y="25"/>
                    <a:pt x="11" y="24"/>
                    <a:pt x="11" y="23"/>
                  </a:cubicBezTo>
                  <a:cubicBezTo>
                    <a:pt x="10" y="21"/>
                    <a:pt x="10" y="19"/>
                    <a:pt x="10" y="17"/>
                  </a:cubicBezTo>
                  <a:cubicBezTo>
                    <a:pt x="9" y="17"/>
                    <a:pt x="9" y="17"/>
                    <a:pt x="8" y="16"/>
                  </a:cubicBezTo>
                  <a:cubicBezTo>
                    <a:pt x="7" y="16"/>
                    <a:pt x="6" y="16"/>
                    <a:pt x="6" y="16"/>
                  </a:cubicBezTo>
                  <a:cubicBezTo>
                    <a:pt x="5" y="16"/>
                    <a:pt x="4" y="15"/>
                    <a:pt x="4" y="15"/>
                  </a:cubicBezTo>
                  <a:cubicBezTo>
                    <a:pt x="2" y="14"/>
                    <a:pt x="1" y="15"/>
                    <a:pt x="0" y="14"/>
                  </a:cubicBezTo>
                  <a:cubicBezTo>
                    <a:pt x="0" y="14"/>
                    <a:pt x="0" y="14"/>
                    <a:pt x="0"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8" name="Freeform 51"/>
            <p:cNvSpPr>
              <a:spLocks noEditPoints="1"/>
            </p:cNvSpPr>
            <p:nvPr userDrawn="1"/>
          </p:nvSpPr>
          <p:spPr bwMode="auto">
            <a:xfrm>
              <a:off x="8791655" y="4653259"/>
              <a:ext cx="50800" cy="55563"/>
            </a:xfrm>
            <a:custGeom>
              <a:avLst/>
              <a:gdLst>
                <a:gd name="T0" fmla="*/ 20 w 34"/>
                <a:gd name="T1" fmla="*/ 18 h 37"/>
                <a:gd name="T2" fmla="*/ 22 w 34"/>
                <a:gd name="T3" fmla="*/ 19 h 37"/>
                <a:gd name="T4" fmla="*/ 20 w 34"/>
                <a:gd name="T5" fmla="*/ 17 h 37"/>
                <a:gd name="T6" fmla="*/ 14 w 34"/>
                <a:gd name="T7" fmla="*/ 22 h 37"/>
                <a:gd name="T8" fmla="*/ 14 w 34"/>
                <a:gd name="T9" fmla="*/ 24 h 37"/>
                <a:gd name="T10" fmla="*/ 15 w 34"/>
                <a:gd name="T11" fmla="*/ 22 h 37"/>
                <a:gd name="T12" fmla="*/ 14 w 34"/>
                <a:gd name="T13" fmla="*/ 22 h 37"/>
                <a:gd name="T14" fmla="*/ 16 w 34"/>
                <a:gd name="T15" fmla="*/ 20 h 37"/>
                <a:gd name="T16" fmla="*/ 16 w 34"/>
                <a:gd name="T17" fmla="*/ 20 h 37"/>
                <a:gd name="T18" fmla="*/ 16 w 34"/>
                <a:gd name="T19" fmla="*/ 19 h 37"/>
                <a:gd name="T20" fmla="*/ 10 w 34"/>
                <a:gd name="T21" fmla="*/ 5 h 37"/>
                <a:gd name="T22" fmla="*/ 6 w 34"/>
                <a:gd name="T23" fmla="*/ 17 h 37"/>
                <a:gd name="T24" fmla="*/ 8 w 34"/>
                <a:gd name="T25" fmla="*/ 20 h 37"/>
                <a:gd name="T26" fmla="*/ 15 w 34"/>
                <a:gd name="T27" fmla="*/ 16 h 37"/>
                <a:gd name="T28" fmla="*/ 20 w 34"/>
                <a:gd name="T29" fmla="*/ 14 h 37"/>
                <a:gd name="T30" fmla="*/ 25 w 34"/>
                <a:gd name="T31" fmla="*/ 15 h 37"/>
                <a:gd name="T32" fmla="*/ 23 w 34"/>
                <a:gd name="T33" fmla="*/ 27 h 37"/>
                <a:gd name="T34" fmla="*/ 18 w 34"/>
                <a:gd name="T35" fmla="*/ 27 h 37"/>
                <a:gd name="T36" fmla="*/ 17 w 34"/>
                <a:gd name="T37" fmla="*/ 24 h 37"/>
                <a:gd name="T38" fmla="*/ 13 w 34"/>
                <a:gd name="T39" fmla="*/ 25 h 37"/>
                <a:gd name="T40" fmla="*/ 12 w 34"/>
                <a:gd name="T41" fmla="*/ 17 h 37"/>
                <a:gd name="T42" fmla="*/ 10 w 34"/>
                <a:gd name="T43" fmla="*/ 22 h 37"/>
                <a:gd name="T44" fmla="*/ 17 w 34"/>
                <a:gd name="T45" fmla="*/ 32 h 37"/>
                <a:gd name="T46" fmla="*/ 20 w 34"/>
                <a:gd name="T47" fmla="*/ 33 h 37"/>
                <a:gd name="T48" fmla="*/ 24 w 34"/>
                <a:gd name="T49" fmla="*/ 29 h 37"/>
                <a:gd name="T50" fmla="*/ 23 w 34"/>
                <a:gd name="T51" fmla="*/ 28 h 37"/>
                <a:gd name="T52" fmla="*/ 26 w 34"/>
                <a:gd name="T53" fmla="*/ 25 h 37"/>
                <a:gd name="T54" fmla="*/ 21 w 34"/>
                <a:gd name="T55" fmla="*/ 10 h 37"/>
                <a:gd name="T56" fmla="*/ 17 w 34"/>
                <a:gd name="T57" fmla="*/ 6 h 37"/>
                <a:gd name="T58" fmla="*/ 10 w 34"/>
                <a:gd name="T59" fmla="*/ 5 h 37"/>
                <a:gd name="T60" fmla="*/ 12 w 34"/>
                <a:gd name="T61" fmla="*/ 1 h 37"/>
                <a:gd name="T62" fmla="*/ 27 w 34"/>
                <a:gd name="T63" fmla="*/ 12 h 37"/>
                <a:gd name="T64" fmla="*/ 31 w 34"/>
                <a:gd name="T65" fmla="*/ 27 h 37"/>
                <a:gd name="T66" fmla="*/ 26 w 34"/>
                <a:gd name="T67" fmla="*/ 30 h 37"/>
                <a:gd name="T68" fmla="*/ 20 w 34"/>
                <a:gd name="T69" fmla="*/ 35 h 37"/>
                <a:gd name="T70" fmla="*/ 19 w 34"/>
                <a:gd name="T71" fmla="*/ 37 h 37"/>
                <a:gd name="T72" fmla="*/ 14 w 34"/>
                <a:gd name="T73" fmla="*/ 35 h 37"/>
                <a:gd name="T74" fmla="*/ 8 w 34"/>
                <a:gd name="T75" fmla="*/ 27 h 37"/>
                <a:gd name="T76" fmla="*/ 3 w 34"/>
                <a:gd name="T77" fmla="*/ 23 h 37"/>
                <a:gd name="T78" fmla="*/ 4 w 34"/>
                <a:gd name="T79" fmla="*/ 8 h 37"/>
                <a:gd name="T80" fmla="*/ 5 w 34"/>
                <a:gd name="T81" fmla="*/ 5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 h="37">
                  <a:moveTo>
                    <a:pt x="20" y="17"/>
                  </a:moveTo>
                  <a:cubicBezTo>
                    <a:pt x="20" y="17"/>
                    <a:pt x="20" y="18"/>
                    <a:pt x="20" y="18"/>
                  </a:cubicBezTo>
                  <a:cubicBezTo>
                    <a:pt x="20" y="18"/>
                    <a:pt x="21" y="19"/>
                    <a:pt x="22" y="19"/>
                  </a:cubicBezTo>
                  <a:cubicBezTo>
                    <a:pt x="22" y="19"/>
                    <a:pt x="22" y="19"/>
                    <a:pt x="22" y="19"/>
                  </a:cubicBezTo>
                  <a:cubicBezTo>
                    <a:pt x="22" y="18"/>
                    <a:pt x="22" y="18"/>
                    <a:pt x="22" y="18"/>
                  </a:cubicBezTo>
                  <a:cubicBezTo>
                    <a:pt x="21" y="17"/>
                    <a:pt x="21" y="17"/>
                    <a:pt x="20" y="17"/>
                  </a:cubicBezTo>
                  <a:cubicBezTo>
                    <a:pt x="20" y="17"/>
                    <a:pt x="20" y="17"/>
                    <a:pt x="20" y="17"/>
                  </a:cubicBezTo>
                  <a:close/>
                  <a:moveTo>
                    <a:pt x="14" y="22"/>
                  </a:moveTo>
                  <a:cubicBezTo>
                    <a:pt x="14" y="23"/>
                    <a:pt x="14" y="23"/>
                    <a:pt x="14" y="24"/>
                  </a:cubicBezTo>
                  <a:cubicBezTo>
                    <a:pt x="14" y="24"/>
                    <a:pt x="14" y="24"/>
                    <a:pt x="14" y="24"/>
                  </a:cubicBezTo>
                  <a:cubicBezTo>
                    <a:pt x="14" y="24"/>
                    <a:pt x="14" y="24"/>
                    <a:pt x="14" y="24"/>
                  </a:cubicBezTo>
                  <a:cubicBezTo>
                    <a:pt x="15" y="23"/>
                    <a:pt x="14" y="23"/>
                    <a:pt x="15" y="22"/>
                  </a:cubicBezTo>
                  <a:cubicBezTo>
                    <a:pt x="15" y="22"/>
                    <a:pt x="14" y="22"/>
                    <a:pt x="14" y="22"/>
                  </a:cubicBezTo>
                  <a:cubicBezTo>
                    <a:pt x="14" y="22"/>
                    <a:pt x="14" y="22"/>
                    <a:pt x="14" y="22"/>
                  </a:cubicBezTo>
                  <a:close/>
                  <a:moveTo>
                    <a:pt x="16" y="19"/>
                  </a:moveTo>
                  <a:cubicBezTo>
                    <a:pt x="16" y="19"/>
                    <a:pt x="16" y="19"/>
                    <a:pt x="16" y="20"/>
                  </a:cubicBezTo>
                  <a:cubicBezTo>
                    <a:pt x="16" y="20"/>
                    <a:pt x="16" y="20"/>
                    <a:pt x="16" y="20"/>
                  </a:cubicBezTo>
                  <a:cubicBezTo>
                    <a:pt x="16" y="20"/>
                    <a:pt x="16" y="20"/>
                    <a:pt x="16" y="20"/>
                  </a:cubicBezTo>
                  <a:cubicBezTo>
                    <a:pt x="16" y="19"/>
                    <a:pt x="16" y="19"/>
                    <a:pt x="16" y="19"/>
                  </a:cubicBezTo>
                  <a:cubicBezTo>
                    <a:pt x="16" y="19"/>
                    <a:pt x="16" y="19"/>
                    <a:pt x="16" y="19"/>
                  </a:cubicBezTo>
                  <a:cubicBezTo>
                    <a:pt x="16" y="19"/>
                    <a:pt x="16" y="19"/>
                    <a:pt x="16" y="19"/>
                  </a:cubicBezTo>
                  <a:close/>
                  <a:moveTo>
                    <a:pt x="10" y="5"/>
                  </a:moveTo>
                  <a:cubicBezTo>
                    <a:pt x="9" y="6"/>
                    <a:pt x="8" y="7"/>
                    <a:pt x="7" y="8"/>
                  </a:cubicBezTo>
                  <a:cubicBezTo>
                    <a:pt x="5" y="11"/>
                    <a:pt x="6" y="14"/>
                    <a:pt x="6" y="17"/>
                  </a:cubicBezTo>
                  <a:cubicBezTo>
                    <a:pt x="6" y="18"/>
                    <a:pt x="7" y="20"/>
                    <a:pt x="8" y="20"/>
                  </a:cubicBezTo>
                  <a:cubicBezTo>
                    <a:pt x="8" y="20"/>
                    <a:pt x="8" y="20"/>
                    <a:pt x="8" y="20"/>
                  </a:cubicBezTo>
                  <a:cubicBezTo>
                    <a:pt x="9" y="19"/>
                    <a:pt x="8" y="12"/>
                    <a:pt x="12" y="12"/>
                  </a:cubicBezTo>
                  <a:cubicBezTo>
                    <a:pt x="13" y="12"/>
                    <a:pt x="14" y="15"/>
                    <a:pt x="15" y="16"/>
                  </a:cubicBezTo>
                  <a:cubicBezTo>
                    <a:pt x="16" y="16"/>
                    <a:pt x="18" y="16"/>
                    <a:pt x="19" y="15"/>
                  </a:cubicBezTo>
                  <a:cubicBezTo>
                    <a:pt x="19" y="15"/>
                    <a:pt x="19" y="15"/>
                    <a:pt x="20" y="14"/>
                  </a:cubicBezTo>
                  <a:cubicBezTo>
                    <a:pt x="21" y="14"/>
                    <a:pt x="22" y="13"/>
                    <a:pt x="24" y="13"/>
                  </a:cubicBezTo>
                  <a:cubicBezTo>
                    <a:pt x="24" y="14"/>
                    <a:pt x="24" y="14"/>
                    <a:pt x="25" y="15"/>
                  </a:cubicBezTo>
                  <a:cubicBezTo>
                    <a:pt x="25" y="16"/>
                    <a:pt x="24" y="17"/>
                    <a:pt x="24" y="18"/>
                  </a:cubicBezTo>
                  <a:cubicBezTo>
                    <a:pt x="24" y="21"/>
                    <a:pt x="24" y="24"/>
                    <a:pt x="23" y="27"/>
                  </a:cubicBezTo>
                  <a:cubicBezTo>
                    <a:pt x="22" y="27"/>
                    <a:pt x="22" y="28"/>
                    <a:pt x="21" y="29"/>
                  </a:cubicBezTo>
                  <a:cubicBezTo>
                    <a:pt x="20" y="28"/>
                    <a:pt x="19" y="28"/>
                    <a:pt x="18" y="27"/>
                  </a:cubicBezTo>
                  <a:cubicBezTo>
                    <a:pt x="18" y="26"/>
                    <a:pt x="18" y="25"/>
                    <a:pt x="18" y="25"/>
                  </a:cubicBezTo>
                  <a:cubicBezTo>
                    <a:pt x="18" y="25"/>
                    <a:pt x="17" y="25"/>
                    <a:pt x="17" y="24"/>
                  </a:cubicBezTo>
                  <a:cubicBezTo>
                    <a:pt x="17" y="24"/>
                    <a:pt x="17" y="25"/>
                    <a:pt x="16" y="25"/>
                  </a:cubicBezTo>
                  <a:cubicBezTo>
                    <a:pt x="15" y="25"/>
                    <a:pt x="14" y="26"/>
                    <a:pt x="13" y="25"/>
                  </a:cubicBezTo>
                  <a:cubicBezTo>
                    <a:pt x="13" y="25"/>
                    <a:pt x="12" y="24"/>
                    <a:pt x="12" y="24"/>
                  </a:cubicBezTo>
                  <a:cubicBezTo>
                    <a:pt x="12" y="23"/>
                    <a:pt x="15" y="17"/>
                    <a:pt x="12" y="17"/>
                  </a:cubicBezTo>
                  <a:cubicBezTo>
                    <a:pt x="12" y="17"/>
                    <a:pt x="12" y="17"/>
                    <a:pt x="12" y="17"/>
                  </a:cubicBezTo>
                  <a:cubicBezTo>
                    <a:pt x="12" y="18"/>
                    <a:pt x="10" y="21"/>
                    <a:pt x="10" y="22"/>
                  </a:cubicBezTo>
                  <a:cubicBezTo>
                    <a:pt x="10" y="23"/>
                    <a:pt x="11" y="23"/>
                    <a:pt x="11" y="25"/>
                  </a:cubicBezTo>
                  <a:cubicBezTo>
                    <a:pt x="12" y="27"/>
                    <a:pt x="15" y="30"/>
                    <a:pt x="17" y="32"/>
                  </a:cubicBezTo>
                  <a:cubicBezTo>
                    <a:pt x="18" y="33"/>
                    <a:pt x="18" y="33"/>
                    <a:pt x="18" y="33"/>
                  </a:cubicBezTo>
                  <a:cubicBezTo>
                    <a:pt x="19" y="33"/>
                    <a:pt x="20" y="33"/>
                    <a:pt x="20" y="33"/>
                  </a:cubicBezTo>
                  <a:cubicBezTo>
                    <a:pt x="21" y="33"/>
                    <a:pt x="23" y="29"/>
                    <a:pt x="24" y="29"/>
                  </a:cubicBezTo>
                  <a:cubicBezTo>
                    <a:pt x="24" y="29"/>
                    <a:pt x="24" y="29"/>
                    <a:pt x="24" y="29"/>
                  </a:cubicBezTo>
                  <a:cubicBezTo>
                    <a:pt x="24" y="29"/>
                    <a:pt x="24" y="29"/>
                    <a:pt x="23" y="28"/>
                  </a:cubicBezTo>
                  <a:cubicBezTo>
                    <a:pt x="23" y="28"/>
                    <a:pt x="23" y="28"/>
                    <a:pt x="23" y="28"/>
                  </a:cubicBezTo>
                  <a:cubicBezTo>
                    <a:pt x="24" y="27"/>
                    <a:pt x="25" y="28"/>
                    <a:pt x="26" y="27"/>
                  </a:cubicBezTo>
                  <a:cubicBezTo>
                    <a:pt x="26" y="26"/>
                    <a:pt x="26" y="25"/>
                    <a:pt x="26" y="25"/>
                  </a:cubicBezTo>
                  <a:cubicBezTo>
                    <a:pt x="27" y="24"/>
                    <a:pt x="29" y="24"/>
                    <a:pt x="30" y="23"/>
                  </a:cubicBezTo>
                  <a:cubicBezTo>
                    <a:pt x="31" y="19"/>
                    <a:pt x="25" y="12"/>
                    <a:pt x="21" y="10"/>
                  </a:cubicBezTo>
                  <a:cubicBezTo>
                    <a:pt x="21" y="9"/>
                    <a:pt x="20" y="8"/>
                    <a:pt x="19" y="7"/>
                  </a:cubicBezTo>
                  <a:cubicBezTo>
                    <a:pt x="18" y="7"/>
                    <a:pt x="18" y="7"/>
                    <a:pt x="17" y="6"/>
                  </a:cubicBezTo>
                  <a:cubicBezTo>
                    <a:pt x="15" y="5"/>
                    <a:pt x="14" y="3"/>
                    <a:pt x="12" y="3"/>
                  </a:cubicBezTo>
                  <a:cubicBezTo>
                    <a:pt x="11" y="3"/>
                    <a:pt x="10" y="4"/>
                    <a:pt x="10" y="5"/>
                  </a:cubicBezTo>
                  <a:close/>
                  <a:moveTo>
                    <a:pt x="7" y="5"/>
                  </a:moveTo>
                  <a:cubicBezTo>
                    <a:pt x="9" y="3"/>
                    <a:pt x="10" y="1"/>
                    <a:pt x="12" y="1"/>
                  </a:cubicBezTo>
                  <a:cubicBezTo>
                    <a:pt x="16" y="0"/>
                    <a:pt x="20" y="5"/>
                    <a:pt x="24" y="9"/>
                  </a:cubicBezTo>
                  <a:cubicBezTo>
                    <a:pt x="25" y="10"/>
                    <a:pt x="26" y="11"/>
                    <a:pt x="27" y="12"/>
                  </a:cubicBezTo>
                  <a:cubicBezTo>
                    <a:pt x="29" y="15"/>
                    <a:pt x="33" y="17"/>
                    <a:pt x="34" y="20"/>
                  </a:cubicBezTo>
                  <a:cubicBezTo>
                    <a:pt x="34" y="21"/>
                    <a:pt x="33" y="27"/>
                    <a:pt x="31" y="27"/>
                  </a:cubicBezTo>
                  <a:cubicBezTo>
                    <a:pt x="30" y="28"/>
                    <a:pt x="27" y="27"/>
                    <a:pt x="26" y="29"/>
                  </a:cubicBezTo>
                  <a:cubicBezTo>
                    <a:pt x="26" y="29"/>
                    <a:pt x="26" y="30"/>
                    <a:pt x="26" y="30"/>
                  </a:cubicBezTo>
                  <a:cubicBezTo>
                    <a:pt x="26" y="31"/>
                    <a:pt x="23" y="34"/>
                    <a:pt x="22" y="35"/>
                  </a:cubicBezTo>
                  <a:cubicBezTo>
                    <a:pt x="21" y="35"/>
                    <a:pt x="20" y="35"/>
                    <a:pt x="20" y="35"/>
                  </a:cubicBezTo>
                  <a:cubicBezTo>
                    <a:pt x="19" y="36"/>
                    <a:pt x="20" y="37"/>
                    <a:pt x="19" y="37"/>
                  </a:cubicBezTo>
                  <a:cubicBezTo>
                    <a:pt x="19" y="37"/>
                    <a:pt x="19" y="37"/>
                    <a:pt x="19" y="37"/>
                  </a:cubicBezTo>
                  <a:cubicBezTo>
                    <a:pt x="18" y="37"/>
                    <a:pt x="17" y="37"/>
                    <a:pt x="16" y="37"/>
                  </a:cubicBezTo>
                  <a:cubicBezTo>
                    <a:pt x="16" y="37"/>
                    <a:pt x="14" y="35"/>
                    <a:pt x="14" y="35"/>
                  </a:cubicBezTo>
                  <a:cubicBezTo>
                    <a:pt x="14" y="33"/>
                    <a:pt x="12" y="31"/>
                    <a:pt x="11" y="29"/>
                  </a:cubicBezTo>
                  <a:cubicBezTo>
                    <a:pt x="10" y="28"/>
                    <a:pt x="8" y="27"/>
                    <a:pt x="8" y="27"/>
                  </a:cubicBezTo>
                  <a:cubicBezTo>
                    <a:pt x="7" y="26"/>
                    <a:pt x="6" y="25"/>
                    <a:pt x="5" y="25"/>
                  </a:cubicBezTo>
                  <a:cubicBezTo>
                    <a:pt x="5" y="24"/>
                    <a:pt x="4" y="23"/>
                    <a:pt x="3" y="23"/>
                  </a:cubicBezTo>
                  <a:cubicBezTo>
                    <a:pt x="0" y="18"/>
                    <a:pt x="1" y="17"/>
                    <a:pt x="2" y="12"/>
                  </a:cubicBezTo>
                  <a:cubicBezTo>
                    <a:pt x="2" y="11"/>
                    <a:pt x="3" y="9"/>
                    <a:pt x="4" y="8"/>
                  </a:cubicBezTo>
                  <a:cubicBezTo>
                    <a:pt x="4" y="8"/>
                    <a:pt x="4" y="8"/>
                    <a:pt x="4" y="8"/>
                  </a:cubicBezTo>
                  <a:cubicBezTo>
                    <a:pt x="4" y="7"/>
                    <a:pt x="5" y="6"/>
                    <a:pt x="5" y="5"/>
                  </a:cubicBezTo>
                  <a:cubicBezTo>
                    <a:pt x="6" y="5"/>
                    <a:pt x="7" y="5"/>
                    <a:pt x="7"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9" name="Freeform 52"/>
            <p:cNvSpPr>
              <a:spLocks noEditPoints="1"/>
            </p:cNvSpPr>
            <p:nvPr userDrawn="1"/>
          </p:nvSpPr>
          <p:spPr bwMode="auto">
            <a:xfrm>
              <a:off x="8847216" y="4611977"/>
              <a:ext cx="46038" cy="58738"/>
            </a:xfrm>
            <a:custGeom>
              <a:avLst/>
              <a:gdLst>
                <a:gd name="T0" fmla="*/ 8 w 31"/>
                <a:gd name="T1" fmla="*/ 31 h 39"/>
                <a:gd name="T2" fmla="*/ 9 w 31"/>
                <a:gd name="T3" fmla="*/ 30 h 39"/>
                <a:gd name="T4" fmla="*/ 8 w 31"/>
                <a:gd name="T5" fmla="*/ 26 h 39"/>
                <a:gd name="T6" fmla="*/ 18 w 31"/>
                <a:gd name="T7" fmla="*/ 18 h 39"/>
                <a:gd name="T8" fmla="*/ 18 w 31"/>
                <a:gd name="T9" fmla="*/ 21 h 39"/>
                <a:gd name="T10" fmla="*/ 19 w 31"/>
                <a:gd name="T11" fmla="*/ 18 h 39"/>
                <a:gd name="T12" fmla="*/ 7 w 31"/>
                <a:gd name="T13" fmla="*/ 22 h 39"/>
                <a:gd name="T14" fmla="*/ 6 w 31"/>
                <a:gd name="T15" fmla="*/ 23 h 39"/>
                <a:gd name="T16" fmla="*/ 7 w 31"/>
                <a:gd name="T17" fmla="*/ 22 h 39"/>
                <a:gd name="T18" fmla="*/ 7 w 31"/>
                <a:gd name="T19" fmla="*/ 22 h 39"/>
                <a:gd name="T20" fmla="*/ 23 w 31"/>
                <a:gd name="T21" fmla="*/ 12 h 39"/>
                <a:gd name="T22" fmla="*/ 23 w 31"/>
                <a:gd name="T23" fmla="*/ 12 h 39"/>
                <a:gd name="T24" fmla="*/ 23 w 31"/>
                <a:gd name="T25" fmla="*/ 11 h 39"/>
                <a:gd name="T26" fmla="*/ 10 w 31"/>
                <a:gd name="T27" fmla="*/ 19 h 39"/>
                <a:gd name="T28" fmla="*/ 10 w 31"/>
                <a:gd name="T29" fmla="*/ 23 h 39"/>
                <a:gd name="T30" fmla="*/ 10 w 31"/>
                <a:gd name="T31" fmla="*/ 19 h 39"/>
                <a:gd name="T32" fmla="*/ 15 w 31"/>
                <a:gd name="T33" fmla="*/ 13 h 39"/>
                <a:gd name="T34" fmla="*/ 16 w 31"/>
                <a:gd name="T35" fmla="*/ 14 h 39"/>
                <a:gd name="T36" fmla="*/ 15 w 31"/>
                <a:gd name="T37" fmla="*/ 13 h 39"/>
                <a:gd name="T38" fmla="*/ 9 w 31"/>
                <a:gd name="T39" fmla="*/ 16 h 39"/>
                <a:gd name="T40" fmla="*/ 9 w 31"/>
                <a:gd name="T41" fmla="*/ 18 h 39"/>
                <a:gd name="T42" fmla="*/ 9 w 31"/>
                <a:gd name="T43" fmla="*/ 16 h 39"/>
                <a:gd name="T44" fmla="*/ 19 w 31"/>
                <a:gd name="T45" fmla="*/ 4 h 39"/>
                <a:gd name="T46" fmla="*/ 23 w 31"/>
                <a:gd name="T47" fmla="*/ 7 h 39"/>
                <a:gd name="T48" fmla="*/ 29 w 31"/>
                <a:gd name="T49" fmla="*/ 9 h 39"/>
                <a:gd name="T50" fmla="*/ 25 w 31"/>
                <a:gd name="T51" fmla="*/ 16 h 39"/>
                <a:gd name="T52" fmla="*/ 29 w 31"/>
                <a:gd name="T53" fmla="*/ 26 h 39"/>
                <a:gd name="T54" fmla="*/ 30 w 31"/>
                <a:gd name="T55" fmla="*/ 30 h 39"/>
                <a:gd name="T56" fmla="*/ 31 w 31"/>
                <a:gd name="T57" fmla="*/ 32 h 39"/>
                <a:gd name="T58" fmla="*/ 22 w 31"/>
                <a:gd name="T59" fmla="*/ 23 h 39"/>
                <a:gd name="T60" fmla="*/ 16 w 31"/>
                <a:gd name="T61" fmla="*/ 29 h 39"/>
                <a:gd name="T62" fmla="*/ 15 w 31"/>
                <a:gd name="T63" fmla="*/ 22 h 39"/>
                <a:gd name="T64" fmla="*/ 15 w 31"/>
                <a:gd name="T65" fmla="*/ 19 h 39"/>
                <a:gd name="T66" fmla="*/ 12 w 31"/>
                <a:gd name="T67" fmla="*/ 19 h 39"/>
                <a:gd name="T68" fmla="*/ 13 w 31"/>
                <a:gd name="T69" fmla="*/ 29 h 39"/>
                <a:gd name="T70" fmla="*/ 17 w 31"/>
                <a:gd name="T71" fmla="*/ 34 h 39"/>
                <a:gd name="T72" fmla="*/ 14 w 31"/>
                <a:gd name="T73" fmla="*/ 33 h 39"/>
                <a:gd name="T74" fmla="*/ 12 w 31"/>
                <a:gd name="T75" fmla="*/ 32 h 39"/>
                <a:gd name="T76" fmla="*/ 7 w 31"/>
                <a:gd name="T77" fmla="*/ 39 h 39"/>
                <a:gd name="T78" fmla="*/ 6 w 31"/>
                <a:gd name="T79" fmla="*/ 33 h 39"/>
                <a:gd name="T80" fmla="*/ 6 w 31"/>
                <a:gd name="T81" fmla="*/ 26 h 39"/>
                <a:gd name="T82" fmla="*/ 2 w 31"/>
                <a:gd name="T83" fmla="*/ 29 h 39"/>
                <a:gd name="T84" fmla="*/ 4 w 31"/>
                <a:gd name="T85" fmla="*/ 13 h 39"/>
                <a:gd name="T86" fmla="*/ 6 w 31"/>
                <a:gd name="T87" fmla="*/ 9 h 39"/>
                <a:gd name="T88" fmla="*/ 3 w 31"/>
                <a:gd name="T89" fmla="*/ 23 h 39"/>
                <a:gd name="T90" fmla="*/ 3 w 31"/>
                <a:gd name="T91" fmla="*/ 27 h 39"/>
                <a:gd name="T92" fmla="*/ 9 w 31"/>
                <a:gd name="T93" fmla="*/ 14 h 39"/>
                <a:gd name="T94" fmla="*/ 13 w 31"/>
                <a:gd name="T95" fmla="*/ 15 h 39"/>
                <a:gd name="T96" fmla="*/ 12 w 31"/>
                <a:gd name="T97" fmla="*/ 9 h 39"/>
                <a:gd name="T98" fmla="*/ 11 w 31"/>
                <a:gd name="T99" fmla="*/ 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1" h="39">
                  <a:moveTo>
                    <a:pt x="8" y="26"/>
                  </a:moveTo>
                  <a:cubicBezTo>
                    <a:pt x="8" y="27"/>
                    <a:pt x="8" y="30"/>
                    <a:pt x="8" y="31"/>
                  </a:cubicBezTo>
                  <a:cubicBezTo>
                    <a:pt x="8" y="31"/>
                    <a:pt x="8" y="31"/>
                    <a:pt x="8" y="31"/>
                  </a:cubicBezTo>
                  <a:cubicBezTo>
                    <a:pt x="8" y="31"/>
                    <a:pt x="9" y="31"/>
                    <a:pt x="9" y="30"/>
                  </a:cubicBezTo>
                  <a:cubicBezTo>
                    <a:pt x="9" y="29"/>
                    <a:pt x="11" y="27"/>
                    <a:pt x="9" y="26"/>
                  </a:cubicBezTo>
                  <a:cubicBezTo>
                    <a:pt x="9" y="26"/>
                    <a:pt x="9" y="26"/>
                    <a:pt x="8" y="26"/>
                  </a:cubicBezTo>
                  <a:cubicBezTo>
                    <a:pt x="9" y="26"/>
                    <a:pt x="8" y="26"/>
                    <a:pt x="8" y="26"/>
                  </a:cubicBezTo>
                  <a:close/>
                  <a:moveTo>
                    <a:pt x="18" y="18"/>
                  </a:moveTo>
                  <a:cubicBezTo>
                    <a:pt x="18" y="19"/>
                    <a:pt x="17" y="20"/>
                    <a:pt x="17" y="21"/>
                  </a:cubicBezTo>
                  <a:cubicBezTo>
                    <a:pt x="17" y="21"/>
                    <a:pt x="17" y="21"/>
                    <a:pt x="18" y="21"/>
                  </a:cubicBezTo>
                  <a:cubicBezTo>
                    <a:pt x="18" y="21"/>
                    <a:pt x="18" y="21"/>
                    <a:pt x="18" y="21"/>
                  </a:cubicBezTo>
                  <a:cubicBezTo>
                    <a:pt x="19" y="21"/>
                    <a:pt x="21" y="19"/>
                    <a:pt x="19" y="18"/>
                  </a:cubicBezTo>
                  <a:cubicBezTo>
                    <a:pt x="19" y="17"/>
                    <a:pt x="19" y="17"/>
                    <a:pt x="18" y="18"/>
                  </a:cubicBezTo>
                  <a:close/>
                  <a:moveTo>
                    <a:pt x="7" y="22"/>
                  </a:moveTo>
                  <a:cubicBezTo>
                    <a:pt x="7" y="22"/>
                    <a:pt x="7" y="23"/>
                    <a:pt x="6" y="23"/>
                  </a:cubicBezTo>
                  <a:cubicBezTo>
                    <a:pt x="6" y="23"/>
                    <a:pt x="6" y="23"/>
                    <a:pt x="6" y="23"/>
                  </a:cubicBezTo>
                  <a:cubicBezTo>
                    <a:pt x="7" y="23"/>
                    <a:pt x="7" y="23"/>
                    <a:pt x="7" y="23"/>
                  </a:cubicBezTo>
                  <a:cubicBezTo>
                    <a:pt x="7" y="22"/>
                    <a:pt x="7" y="22"/>
                    <a:pt x="7" y="22"/>
                  </a:cubicBezTo>
                  <a:cubicBezTo>
                    <a:pt x="7" y="22"/>
                    <a:pt x="7" y="22"/>
                    <a:pt x="7" y="22"/>
                  </a:cubicBezTo>
                  <a:cubicBezTo>
                    <a:pt x="7" y="22"/>
                    <a:pt x="7" y="22"/>
                    <a:pt x="7" y="22"/>
                  </a:cubicBezTo>
                  <a:close/>
                  <a:moveTo>
                    <a:pt x="23" y="11"/>
                  </a:moveTo>
                  <a:cubicBezTo>
                    <a:pt x="23" y="12"/>
                    <a:pt x="23" y="12"/>
                    <a:pt x="23" y="12"/>
                  </a:cubicBezTo>
                  <a:cubicBezTo>
                    <a:pt x="23" y="12"/>
                    <a:pt x="23" y="12"/>
                    <a:pt x="23" y="12"/>
                  </a:cubicBezTo>
                  <a:cubicBezTo>
                    <a:pt x="23" y="12"/>
                    <a:pt x="23" y="12"/>
                    <a:pt x="23" y="12"/>
                  </a:cubicBezTo>
                  <a:cubicBezTo>
                    <a:pt x="23" y="12"/>
                    <a:pt x="23" y="12"/>
                    <a:pt x="23" y="11"/>
                  </a:cubicBezTo>
                  <a:cubicBezTo>
                    <a:pt x="23" y="11"/>
                    <a:pt x="23" y="11"/>
                    <a:pt x="23" y="11"/>
                  </a:cubicBezTo>
                  <a:cubicBezTo>
                    <a:pt x="23" y="11"/>
                    <a:pt x="23" y="11"/>
                    <a:pt x="23" y="11"/>
                  </a:cubicBezTo>
                  <a:close/>
                  <a:moveTo>
                    <a:pt x="10" y="19"/>
                  </a:moveTo>
                  <a:cubicBezTo>
                    <a:pt x="9" y="20"/>
                    <a:pt x="9" y="23"/>
                    <a:pt x="10" y="23"/>
                  </a:cubicBezTo>
                  <a:cubicBezTo>
                    <a:pt x="10" y="23"/>
                    <a:pt x="10" y="23"/>
                    <a:pt x="10" y="23"/>
                  </a:cubicBezTo>
                  <a:cubicBezTo>
                    <a:pt x="11" y="22"/>
                    <a:pt x="11" y="20"/>
                    <a:pt x="11" y="19"/>
                  </a:cubicBezTo>
                  <a:cubicBezTo>
                    <a:pt x="11" y="19"/>
                    <a:pt x="10" y="19"/>
                    <a:pt x="10" y="19"/>
                  </a:cubicBezTo>
                  <a:close/>
                  <a:moveTo>
                    <a:pt x="15" y="13"/>
                  </a:moveTo>
                  <a:cubicBezTo>
                    <a:pt x="15" y="13"/>
                    <a:pt x="15" y="13"/>
                    <a:pt x="15" y="13"/>
                  </a:cubicBezTo>
                  <a:cubicBezTo>
                    <a:pt x="15" y="14"/>
                    <a:pt x="15" y="14"/>
                    <a:pt x="15" y="14"/>
                  </a:cubicBezTo>
                  <a:cubicBezTo>
                    <a:pt x="16" y="14"/>
                    <a:pt x="16" y="14"/>
                    <a:pt x="16" y="14"/>
                  </a:cubicBezTo>
                  <a:cubicBezTo>
                    <a:pt x="16" y="14"/>
                    <a:pt x="16" y="13"/>
                    <a:pt x="16" y="13"/>
                  </a:cubicBezTo>
                  <a:cubicBezTo>
                    <a:pt x="16" y="13"/>
                    <a:pt x="16" y="13"/>
                    <a:pt x="15" y="13"/>
                  </a:cubicBezTo>
                  <a:cubicBezTo>
                    <a:pt x="16" y="13"/>
                    <a:pt x="16" y="13"/>
                    <a:pt x="15" y="13"/>
                  </a:cubicBezTo>
                  <a:close/>
                  <a:moveTo>
                    <a:pt x="9" y="16"/>
                  </a:moveTo>
                  <a:cubicBezTo>
                    <a:pt x="8" y="17"/>
                    <a:pt x="8" y="18"/>
                    <a:pt x="9" y="18"/>
                  </a:cubicBezTo>
                  <a:cubicBezTo>
                    <a:pt x="9" y="18"/>
                    <a:pt x="9" y="18"/>
                    <a:pt x="9" y="18"/>
                  </a:cubicBezTo>
                  <a:cubicBezTo>
                    <a:pt x="9" y="17"/>
                    <a:pt x="9" y="17"/>
                    <a:pt x="9" y="16"/>
                  </a:cubicBezTo>
                  <a:cubicBezTo>
                    <a:pt x="9" y="15"/>
                    <a:pt x="9" y="16"/>
                    <a:pt x="9" y="16"/>
                  </a:cubicBezTo>
                  <a:close/>
                  <a:moveTo>
                    <a:pt x="11" y="1"/>
                  </a:moveTo>
                  <a:cubicBezTo>
                    <a:pt x="13" y="0"/>
                    <a:pt x="17" y="2"/>
                    <a:pt x="19" y="4"/>
                  </a:cubicBezTo>
                  <a:cubicBezTo>
                    <a:pt x="19" y="5"/>
                    <a:pt x="19" y="6"/>
                    <a:pt x="20" y="6"/>
                  </a:cubicBezTo>
                  <a:cubicBezTo>
                    <a:pt x="21" y="7"/>
                    <a:pt x="22" y="7"/>
                    <a:pt x="23" y="7"/>
                  </a:cubicBezTo>
                  <a:cubicBezTo>
                    <a:pt x="24" y="8"/>
                    <a:pt x="25" y="9"/>
                    <a:pt x="25" y="9"/>
                  </a:cubicBezTo>
                  <a:cubicBezTo>
                    <a:pt x="27" y="9"/>
                    <a:pt x="28" y="9"/>
                    <a:pt x="29" y="9"/>
                  </a:cubicBezTo>
                  <a:cubicBezTo>
                    <a:pt x="29" y="9"/>
                    <a:pt x="29" y="9"/>
                    <a:pt x="29" y="10"/>
                  </a:cubicBezTo>
                  <a:cubicBezTo>
                    <a:pt x="28" y="12"/>
                    <a:pt x="25" y="14"/>
                    <a:pt x="25" y="16"/>
                  </a:cubicBezTo>
                  <a:cubicBezTo>
                    <a:pt x="25" y="18"/>
                    <a:pt x="27" y="19"/>
                    <a:pt x="27" y="21"/>
                  </a:cubicBezTo>
                  <a:cubicBezTo>
                    <a:pt x="28" y="23"/>
                    <a:pt x="29" y="24"/>
                    <a:pt x="29" y="26"/>
                  </a:cubicBezTo>
                  <a:cubicBezTo>
                    <a:pt x="29" y="26"/>
                    <a:pt x="29" y="27"/>
                    <a:pt x="30" y="27"/>
                  </a:cubicBezTo>
                  <a:cubicBezTo>
                    <a:pt x="30" y="28"/>
                    <a:pt x="30" y="29"/>
                    <a:pt x="30" y="30"/>
                  </a:cubicBezTo>
                  <a:cubicBezTo>
                    <a:pt x="30" y="31"/>
                    <a:pt x="31" y="31"/>
                    <a:pt x="31" y="32"/>
                  </a:cubicBezTo>
                  <a:cubicBezTo>
                    <a:pt x="31" y="32"/>
                    <a:pt x="31" y="32"/>
                    <a:pt x="31" y="32"/>
                  </a:cubicBezTo>
                  <a:cubicBezTo>
                    <a:pt x="29" y="31"/>
                    <a:pt x="27" y="30"/>
                    <a:pt x="25" y="28"/>
                  </a:cubicBezTo>
                  <a:cubicBezTo>
                    <a:pt x="24" y="26"/>
                    <a:pt x="23" y="24"/>
                    <a:pt x="22" y="23"/>
                  </a:cubicBezTo>
                  <a:cubicBezTo>
                    <a:pt x="22" y="23"/>
                    <a:pt x="22" y="23"/>
                    <a:pt x="22" y="23"/>
                  </a:cubicBezTo>
                  <a:cubicBezTo>
                    <a:pt x="20" y="25"/>
                    <a:pt x="19" y="27"/>
                    <a:pt x="16" y="29"/>
                  </a:cubicBezTo>
                  <a:cubicBezTo>
                    <a:pt x="15" y="28"/>
                    <a:pt x="13" y="26"/>
                    <a:pt x="14" y="25"/>
                  </a:cubicBezTo>
                  <a:cubicBezTo>
                    <a:pt x="14" y="24"/>
                    <a:pt x="15" y="23"/>
                    <a:pt x="15" y="22"/>
                  </a:cubicBezTo>
                  <a:cubicBezTo>
                    <a:pt x="15" y="22"/>
                    <a:pt x="14" y="21"/>
                    <a:pt x="14" y="21"/>
                  </a:cubicBezTo>
                  <a:cubicBezTo>
                    <a:pt x="14" y="20"/>
                    <a:pt x="14" y="19"/>
                    <a:pt x="15" y="19"/>
                  </a:cubicBezTo>
                  <a:cubicBezTo>
                    <a:pt x="15" y="18"/>
                    <a:pt x="14" y="15"/>
                    <a:pt x="13" y="16"/>
                  </a:cubicBezTo>
                  <a:cubicBezTo>
                    <a:pt x="12" y="16"/>
                    <a:pt x="12" y="18"/>
                    <a:pt x="12" y="19"/>
                  </a:cubicBezTo>
                  <a:cubicBezTo>
                    <a:pt x="12" y="20"/>
                    <a:pt x="13" y="21"/>
                    <a:pt x="13" y="23"/>
                  </a:cubicBezTo>
                  <a:cubicBezTo>
                    <a:pt x="13" y="25"/>
                    <a:pt x="11" y="26"/>
                    <a:pt x="13" y="29"/>
                  </a:cubicBezTo>
                  <a:cubicBezTo>
                    <a:pt x="14" y="31"/>
                    <a:pt x="17" y="33"/>
                    <a:pt x="17" y="34"/>
                  </a:cubicBezTo>
                  <a:cubicBezTo>
                    <a:pt x="17" y="34"/>
                    <a:pt x="17" y="34"/>
                    <a:pt x="17" y="34"/>
                  </a:cubicBezTo>
                  <a:cubicBezTo>
                    <a:pt x="17" y="35"/>
                    <a:pt x="17" y="35"/>
                    <a:pt x="17" y="35"/>
                  </a:cubicBezTo>
                  <a:cubicBezTo>
                    <a:pt x="16" y="34"/>
                    <a:pt x="15" y="34"/>
                    <a:pt x="14" y="33"/>
                  </a:cubicBezTo>
                  <a:cubicBezTo>
                    <a:pt x="13" y="33"/>
                    <a:pt x="13" y="32"/>
                    <a:pt x="12" y="32"/>
                  </a:cubicBezTo>
                  <a:cubicBezTo>
                    <a:pt x="12" y="32"/>
                    <a:pt x="12" y="32"/>
                    <a:pt x="12" y="32"/>
                  </a:cubicBezTo>
                  <a:cubicBezTo>
                    <a:pt x="11" y="34"/>
                    <a:pt x="11" y="37"/>
                    <a:pt x="8" y="39"/>
                  </a:cubicBezTo>
                  <a:cubicBezTo>
                    <a:pt x="7" y="39"/>
                    <a:pt x="7" y="39"/>
                    <a:pt x="7" y="39"/>
                  </a:cubicBezTo>
                  <a:cubicBezTo>
                    <a:pt x="7" y="38"/>
                    <a:pt x="5" y="36"/>
                    <a:pt x="5" y="35"/>
                  </a:cubicBezTo>
                  <a:cubicBezTo>
                    <a:pt x="5" y="34"/>
                    <a:pt x="5" y="33"/>
                    <a:pt x="6" y="33"/>
                  </a:cubicBezTo>
                  <a:cubicBezTo>
                    <a:pt x="6" y="31"/>
                    <a:pt x="6" y="28"/>
                    <a:pt x="6" y="26"/>
                  </a:cubicBezTo>
                  <a:cubicBezTo>
                    <a:pt x="6" y="26"/>
                    <a:pt x="6" y="26"/>
                    <a:pt x="6" y="26"/>
                  </a:cubicBezTo>
                  <a:cubicBezTo>
                    <a:pt x="6" y="26"/>
                    <a:pt x="6" y="26"/>
                    <a:pt x="6" y="26"/>
                  </a:cubicBezTo>
                  <a:cubicBezTo>
                    <a:pt x="5" y="27"/>
                    <a:pt x="3" y="29"/>
                    <a:pt x="2" y="29"/>
                  </a:cubicBezTo>
                  <a:cubicBezTo>
                    <a:pt x="0" y="27"/>
                    <a:pt x="2" y="23"/>
                    <a:pt x="3" y="21"/>
                  </a:cubicBezTo>
                  <a:cubicBezTo>
                    <a:pt x="3" y="19"/>
                    <a:pt x="4" y="14"/>
                    <a:pt x="4" y="13"/>
                  </a:cubicBezTo>
                  <a:cubicBezTo>
                    <a:pt x="3" y="12"/>
                    <a:pt x="3" y="11"/>
                    <a:pt x="3" y="11"/>
                  </a:cubicBezTo>
                  <a:cubicBezTo>
                    <a:pt x="3" y="9"/>
                    <a:pt x="5" y="9"/>
                    <a:pt x="6" y="9"/>
                  </a:cubicBezTo>
                  <a:cubicBezTo>
                    <a:pt x="7" y="11"/>
                    <a:pt x="6" y="12"/>
                    <a:pt x="6" y="14"/>
                  </a:cubicBezTo>
                  <a:cubicBezTo>
                    <a:pt x="5" y="17"/>
                    <a:pt x="4" y="21"/>
                    <a:pt x="3" y="23"/>
                  </a:cubicBezTo>
                  <a:cubicBezTo>
                    <a:pt x="3" y="24"/>
                    <a:pt x="3" y="25"/>
                    <a:pt x="3" y="26"/>
                  </a:cubicBezTo>
                  <a:cubicBezTo>
                    <a:pt x="3" y="26"/>
                    <a:pt x="3" y="26"/>
                    <a:pt x="3" y="27"/>
                  </a:cubicBezTo>
                  <a:cubicBezTo>
                    <a:pt x="3" y="26"/>
                    <a:pt x="8" y="22"/>
                    <a:pt x="8" y="22"/>
                  </a:cubicBezTo>
                  <a:cubicBezTo>
                    <a:pt x="9" y="20"/>
                    <a:pt x="5" y="15"/>
                    <a:pt x="9" y="14"/>
                  </a:cubicBezTo>
                  <a:cubicBezTo>
                    <a:pt x="10" y="15"/>
                    <a:pt x="12" y="15"/>
                    <a:pt x="13" y="15"/>
                  </a:cubicBezTo>
                  <a:cubicBezTo>
                    <a:pt x="13" y="15"/>
                    <a:pt x="13" y="15"/>
                    <a:pt x="13" y="15"/>
                  </a:cubicBezTo>
                  <a:cubicBezTo>
                    <a:pt x="13" y="13"/>
                    <a:pt x="13" y="13"/>
                    <a:pt x="11" y="12"/>
                  </a:cubicBezTo>
                  <a:cubicBezTo>
                    <a:pt x="11" y="11"/>
                    <a:pt x="11" y="10"/>
                    <a:pt x="12" y="9"/>
                  </a:cubicBezTo>
                  <a:cubicBezTo>
                    <a:pt x="13" y="10"/>
                    <a:pt x="14" y="10"/>
                    <a:pt x="15" y="10"/>
                  </a:cubicBezTo>
                  <a:cubicBezTo>
                    <a:pt x="15" y="7"/>
                    <a:pt x="11" y="3"/>
                    <a:pt x="1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仅内容">
    <p:spTree>
      <p:nvGrpSpPr>
        <p:cNvPr id="1" name=""/>
        <p:cNvGrpSpPr/>
        <p:nvPr/>
      </p:nvGrpSpPr>
      <p:grpSpPr>
        <a:xfrm>
          <a:off x="0" y="0"/>
          <a:ext cx="0" cy="0"/>
          <a:chOff x="0" y="0"/>
          <a:chExt cx="0" cy="0"/>
        </a:xfrm>
      </p:grpSpPr>
      <p:sp>
        <p:nvSpPr>
          <p:cNvPr id="26" name="任意多边形 25"/>
          <p:cNvSpPr/>
          <p:nvPr userDrawn="1"/>
        </p:nvSpPr>
        <p:spPr>
          <a:xfrm>
            <a:off x="1" y="6477000"/>
            <a:ext cx="10559881" cy="381000"/>
          </a:xfrm>
          <a:custGeom>
            <a:avLst/>
            <a:gdLst>
              <a:gd name="connsiteX0" fmla="*/ 0 w 10559881"/>
              <a:gd name="connsiteY0" fmla="*/ 0 h 381000"/>
              <a:gd name="connsiteX1" fmla="*/ 10559881 w 10559881"/>
              <a:gd name="connsiteY1" fmla="*/ 0 h 381000"/>
              <a:gd name="connsiteX2" fmla="*/ 10519784 w 10559881"/>
              <a:gd name="connsiteY2" fmla="*/ 381000 h 381000"/>
              <a:gd name="connsiteX3" fmla="*/ 0 w 10559881"/>
              <a:gd name="connsiteY3" fmla="*/ 381000 h 381000"/>
            </a:gdLst>
            <a:ahLst/>
            <a:cxnLst>
              <a:cxn ang="0">
                <a:pos x="connsiteX0" y="connsiteY0"/>
              </a:cxn>
              <a:cxn ang="0">
                <a:pos x="connsiteX1" y="connsiteY1"/>
              </a:cxn>
              <a:cxn ang="0">
                <a:pos x="connsiteX2" y="connsiteY2"/>
              </a:cxn>
              <a:cxn ang="0">
                <a:pos x="connsiteX3" y="connsiteY3"/>
              </a:cxn>
            </a:cxnLst>
            <a:rect l="l" t="t" r="r" b="b"/>
            <a:pathLst>
              <a:path w="10559881" h="381000">
                <a:moveTo>
                  <a:pt x="0" y="0"/>
                </a:moveTo>
                <a:lnTo>
                  <a:pt x="10559881" y="0"/>
                </a:lnTo>
                <a:lnTo>
                  <a:pt x="10519784" y="381000"/>
                </a:lnTo>
                <a:lnTo>
                  <a:pt x="0" y="38100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任意多边形 6"/>
          <p:cNvSpPr/>
          <p:nvPr userDrawn="1"/>
        </p:nvSpPr>
        <p:spPr>
          <a:xfrm>
            <a:off x="11350755" y="6058959"/>
            <a:ext cx="874872" cy="662516"/>
          </a:xfrm>
          <a:custGeom>
            <a:avLst/>
            <a:gdLst>
              <a:gd name="connsiteX0" fmla="*/ 60660 w 874872"/>
              <a:gd name="connsiteY0" fmla="*/ 0 h 662516"/>
              <a:gd name="connsiteX1" fmla="*/ 874872 w 874872"/>
              <a:gd name="connsiteY1" fmla="*/ 0 h 662516"/>
              <a:gd name="connsiteX2" fmla="*/ 874872 w 874872"/>
              <a:gd name="connsiteY2" fmla="*/ 464985 h 662516"/>
              <a:gd name="connsiteX3" fmla="*/ 856786 w 874872"/>
              <a:gd name="connsiteY3" fmla="*/ 662516 h 662516"/>
              <a:gd name="connsiteX4" fmla="*/ 0 w 874872"/>
              <a:gd name="connsiteY4" fmla="*/ 662516 h 662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4872" h="662516">
                <a:moveTo>
                  <a:pt x="60660" y="0"/>
                </a:moveTo>
                <a:lnTo>
                  <a:pt x="874872" y="0"/>
                </a:lnTo>
                <a:lnTo>
                  <a:pt x="874872" y="464985"/>
                </a:lnTo>
                <a:lnTo>
                  <a:pt x="856786" y="662516"/>
                </a:lnTo>
                <a:lnTo>
                  <a:pt x="0" y="66251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8" name="任意多边形 7"/>
          <p:cNvSpPr/>
          <p:nvPr userDrawn="1"/>
        </p:nvSpPr>
        <p:spPr>
          <a:xfrm>
            <a:off x="11463205" y="6010275"/>
            <a:ext cx="762423" cy="662516"/>
          </a:xfrm>
          <a:custGeom>
            <a:avLst/>
            <a:gdLst>
              <a:gd name="connsiteX0" fmla="*/ 60660 w 762423"/>
              <a:gd name="connsiteY0" fmla="*/ 0 h 662516"/>
              <a:gd name="connsiteX1" fmla="*/ 762423 w 762423"/>
              <a:gd name="connsiteY1" fmla="*/ 0 h 662516"/>
              <a:gd name="connsiteX2" fmla="*/ 762423 w 762423"/>
              <a:gd name="connsiteY2" fmla="*/ 662516 h 662516"/>
              <a:gd name="connsiteX3" fmla="*/ 0 w 762423"/>
              <a:gd name="connsiteY3" fmla="*/ 662516 h 662516"/>
            </a:gdLst>
            <a:ahLst/>
            <a:cxnLst>
              <a:cxn ang="0">
                <a:pos x="connsiteX0" y="connsiteY0"/>
              </a:cxn>
              <a:cxn ang="0">
                <a:pos x="connsiteX1" y="connsiteY1"/>
              </a:cxn>
              <a:cxn ang="0">
                <a:pos x="connsiteX2" y="connsiteY2"/>
              </a:cxn>
              <a:cxn ang="0">
                <a:pos x="connsiteX3" y="connsiteY3"/>
              </a:cxn>
            </a:cxnLst>
            <a:rect l="l" t="t" r="r" b="b"/>
            <a:pathLst>
              <a:path w="762423" h="662516">
                <a:moveTo>
                  <a:pt x="60660" y="0"/>
                </a:moveTo>
                <a:lnTo>
                  <a:pt x="762423" y="0"/>
                </a:lnTo>
                <a:lnTo>
                  <a:pt x="762423" y="662516"/>
                </a:lnTo>
                <a:lnTo>
                  <a:pt x="0" y="662516"/>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3" name="内容占位符 2"/>
          <p:cNvSpPr>
            <a:spLocks noGrp="1"/>
          </p:cNvSpPr>
          <p:nvPr>
            <p:ph idx="1" hasCustomPrompt="1"/>
          </p:nvPr>
        </p:nvSpPr>
        <p:spPr>
          <a:xfrm>
            <a:off x="609599" y="635001"/>
            <a:ext cx="10741155" cy="5291666"/>
          </a:xfrm>
        </p:spPr>
        <p:txBody>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6" name="灯片编号占位符 5"/>
          <p:cNvSpPr>
            <a:spLocks noGrp="1"/>
          </p:cNvSpPr>
          <p:nvPr>
            <p:ph type="sldNum" sz="quarter" idx="12"/>
          </p:nvPr>
        </p:nvSpPr>
        <p:spPr/>
        <p:txBody>
          <a:bodyPr/>
          <a:lstStyle/>
          <a:p>
            <a:fld id="{27C45CD9-0508-4D1E-923D-4DFDAA610D19}" type="slidenum">
              <a:rPr lang="zh-CN" altLang="en-US" smtClean="0"/>
              <a:t>‹#›</a:t>
            </a:fld>
            <a:endParaRPr lang="zh-CN" altLang="en-US"/>
          </a:p>
        </p:txBody>
      </p:sp>
      <p:sp>
        <p:nvSpPr>
          <p:cNvPr id="22" name="任意多边形 21"/>
          <p:cNvSpPr/>
          <p:nvPr userDrawn="1"/>
        </p:nvSpPr>
        <p:spPr>
          <a:xfrm>
            <a:off x="0" y="6336063"/>
            <a:ext cx="10388896" cy="521937"/>
          </a:xfrm>
          <a:custGeom>
            <a:avLst/>
            <a:gdLst>
              <a:gd name="connsiteX0" fmla="*/ 0 w 10388896"/>
              <a:gd name="connsiteY0" fmla="*/ 0 h 521937"/>
              <a:gd name="connsiteX1" fmla="*/ 10388896 w 10388896"/>
              <a:gd name="connsiteY1" fmla="*/ 0 h 521937"/>
              <a:gd name="connsiteX2" fmla="*/ 10333967 w 10388896"/>
              <a:gd name="connsiteY2" fmla="*/ 521937 h 521937"/>
              <a:gd name="connsiteX3" fmla="*/ 0 w 10388896"/>
              <a:gd name="connsiteY3" fmla="*/ 521937 h 521937"/>
            </a:gdLst>
            <a:ahLst/>
            <a:cxnLst>
              <a:cxn ang="0">
                <a:pos x="connsiteX0" y="connsiteY0"/>
              </a:cxn>
              <a:cxn ang="0">
                <a:pos x="connsiteX1" y="connsiteY1"/>
              </a:cxn>
              <a:cxn ang="0">
                <a:pos x="connsiteX2" y="connsiteY2"/>
              </a:cxn>
              <a:cxn ang="0">
                <a:pos x="connsiteX3" y="connsiteY3"/>
              </a:cxn>
            </a:cxnLst>
            <a:rect l="l" t="t" r="r" b="b"/>
            <a:pathLst>
              <a:path w="10388896" h="521937">
                <a:moveTo>
                  <a:pt x="0" y="0"/>
                </a:moveTo>
                <a:lnTo>
                  <a:pt x="10388896" y="0"/>
                </a:lnTo>
                <a:lnTo>
                  <a:pt x="10333967" y="521937"/>
                </a:lnTo>
                <a:lnTo>
                  <a:pt x="0" y="521937"/>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0" name="组合 49"/>
          <p:cNvGrpSpPr/>
          <p:nvPr userDrawn="1"/>
        </p:nvGrpSpPr>
        <p:grpSpPr>
          <a:xfrm>
            <a:off x="183356" y="6466052"/>
            <a:ext cx="1663478" cy="280823"/>
            <a:chOff x="8729742" y="4570696"/>
            <a:chExt cx="2830517" cy="477836"/>
          </a:xfrm>
          <a:solidFill>
            <a:schemeClr val="accent4"/>
          </a:solidFill>
        </p:grpSpPr>
        <p:sp>
          <p:nvSpPr>
            <p:cNvPr id="51" name="Freeform 34"/>
            <p:cNvSpPr>
              <a:spLocks noEditPoints="1"/>
            </p:cNvSpPr>
            <p:nvPr userDrawn="1"/>
          </p:nvSpPr>
          <p:spPr bwMode="auto">
            <a:xfrm>
              <a:off x="9304417" y="4945345"/>
              <a:ext cx="1363665" cy="101600"/>
            </a:xfrm>
            <a:custGeom>
              <a:avLst/>
              <a:gdLst>
                <a:gd name="T0" fmla="*/ 15 w 915"/>
                <a:gd name="T1" fmla="*/ 51 h 68"/>
                <a:gd name="T2" fmla="*/ 14 w 915"/>
                <a:gd name="T3" fmla="*/ 11 h 68"/>
                <a:gd name="T4" fmla="*/ 35 w 915"/>
                <a:gd name="T5" fmla="*/ 4 h 68"/>
                <a:gd name="T6" fmla="*/ 77 w 915"/>
                <a:gd name="T7" fmla="*/ 51 h 68"/>
                <a:gd name="T8" fmla="*/ 74 w 915"/>
                <a:gd name="T9" fmla="*/ 51 h 68"/>
                <a:gd name="T10" fmla="*/ 57 w 915"/>
                <a:gd name="T11" fmla="*/ 21 h 68"/>
                <a:gd name="T12" fmla="*/ 108 w 915"/>
                <a:gd name="T13" fmla="*/ 0 h 68"/>
                <a:gd name="T14" fmla="*/ 104 w 915"/>
                <a:gd name="T15" fmla="*/ 32 h 68"/>
                <a:gd name="T16" fmla="*/ 134 w 915"/>
                <a:gd name="T17" fmla="*/ 21 h 68"/>
                <a:gd name="T18" fmla="*/ 155 w 915"/>
                <a:gd name="T19" fmla="*/ 21 h 68"/>
                <a:gd name="T20" fmla="*/ 187 w 915"/>
                <a:gd name="T21" fmla="*/ 46 h 68"/>
                <a:gd name="T22" fmla="*/ 169 w 915"/>
                <a:gd name="T23" fmla="*/ 29 h 68"/>
                <a:gd name="T24" fmla="*/ 221 w 915"/>
                <a:gd name="T25" fmla="*/ 24 h 68"/>
                <a:gd name="T26" fmla="*/ 198 w 915"/>
                <a:gd name="T27" fmla="*/ 52 h 68"/>
                <a:gd name="T28" fmla="*/ 209 w 915"/>
                <a:gd name="T29" fmla="*/ 18 h 68"/>
                <a:gd name="T30" fmla="*/ 247 w 915"/>
                <a:gd name="T31" fmla="*/ 51 h 68"/>
                <a:gd name="T32" fmla="*/ 244 w 915"/>
                <a:gd name="T33" fmla="*/ 42 h 68"/>
                <a:gd name="T34" fmla="*/ 271 w 915"/>
                <a:gd name="T35" fmla="*/ 1 h 68"/>
                <a:gd name="T36" fmla="*/ 276 w 915"/>
                <a:gd name="T37" fmla="*/ 51 h 68"/>
                <a:gd name="T38" fmla="*/ 259 w 915"/>
                <a:gd name="T39" fmla="*/ 22 h 68"/>
                <a:gd name="T40" fmla="*/ 301 w 915"/>
                <a:gd name="T41" fmla="*/ 46 h 68"/>
                <a:gd name="T42" fmla="*/ 292 w 915"/>
                <a:gd name="T43" fmla="*/ 7 h 68"/>
                <a:gd name="T44" fmla="*/ 333 w 915"/>
                <a:gd name="T45" fmla="*/ 20 h 68"/>
                <a:gd name="T46" fmla="*/ 309 w 915"/>
                <a:gd name="T47" fmla="*/ 67 h 68"/>
                <a:gd name="T48" fmla="*/ 305 w 915"/>
                <a:gd name="T49" fmla="*/ 19 h 68"/>
                <a:gd name="T50" fmla="*/ 379 w 915"/>
                <a:gd name="T51" fmla="*/ 18 h 68"/>
                <a:gd name="T52" fmla="*/ 415 w 915"/>
                <a:gd name="T53" fmla="*/ 44 h 68"/>
                <a:gd name="T54" fmla="*/ 403 w 915"/>
                <a:gd name="T55" fmla="*/ 21 h 68"/>
                <a:gd name="T56" fmla="*/ 425 w 915"/>
                <a:gd name="T57" fmla="*/ 5 h 68"/>
                <a:gd name="T58" fmla="*/ 475 w 915"/>
                <a:gd name="T59" fmla="*/ 19 h 68"/>
                <a:gd name="T60" fmla="*/ 465 w 915"/>
                <a:gd name="T61" fmla="*/ 54 h 68"/>
                <a:gd name="T62" fmla="*/ 471 w 915"/>
                <a:gd name="T63" fmla="*/ 48 h 68"/>
                <a:gd name="T64" fmla="*/ 474 w 915"/>
                <a:gd name="T65" fmla="*/ 4 h 68"/>
                <a:gd name="T66" fmla="*/ 516 w 915"/>
                <a:gd name="T67" fmla="*/ 28 h 68"/>
                <a:gd name="T68" fmla="*/ 517 w 915"/>
                <a:gd name="T69" fmla="*/ 40 h 68"/>
                <a:gd name="T70" fmla="*/ 537 w 915"/>
                <a:gd name="T71" fmla="*/ 49 h 68"/>
                <a:gd name="T72" fmla="*/ 528 w 915"/>
                <a:gd name="T73" fmla="*/ 23 h 68"/>
                <a:gd name="T74" fmla="*/ 565 w 915"/>
                <a:gd name="T75" fmla="*/ 53 h 68"/>
                <a:gd name="T76" fmla="*/ 563 w 915"/>
                <a:gd name="T77" fmla="*/ 21 h 68"/>
                <a:gd name="T78" fmla="*/ 620 w 915"/>
                <a:gd name="T79" fmla="*/ 52 h 68"/>
                <a:gd name="T80" fmla="*/ 596 w 915"/>
                <a:gd name="T81" fmla="*/ 49 h 68"/>
                <a:gd name="T82" fmla="*/ 587 w 915"/>
                <a:gd name="T83" fmla="*/ 22 h 68"/>
                <a:gd name="T84" fmla="*/ 642 w 915"/>
                <a:gd name="T85" fmla="*/ 17 h 68"/>
                <a:gd name="T86" fmla="*/ 643 w 915"/>
                <a:gd name="T87" fmla="*/ 48 h 68"/>
                <a:gd name="T88" fmla="*/ 667 w 915"/>
                <a:gd name="T89" fmla="*/ 49 h 68"/>
                <a:gd name="T90" fmla="*/ 671 w 915"/>
                <a:gd name="T91" fmla="*/ 23 h 68"/>
                <a:gd name="T92" fmla="*/ 726 w 915"/>
                <a:gd name="T93" fmla="*/ 20 h 68"/>
                <a:gd name="T94" fmla="*/ 739 w 915"/>
                <a:gd name="T95" fmla="*/ 29 h 68"/>
                <a:gd name="T96" fmla="*/ 731 w 915"/>
                <a:gd name="T97" fmla="*/ 33 h 68"/>
                <a:gd name="T98" fmla="*/ 778 w 915"/>
                <a:gd name="T99" fmla="*/ 45 h 68"/>
                <a:gd name="T100" fmla="*/ 771 w 915"/>
                <a:gd name="T101" fmla="*/ 24 h 68"/>
                <a:gd name="T102" fmla="*/ 753 w 915"/>
                <a:gd name="T103" fmla="*/ 45 h 68"/>
                <a:gd name="T104" fmla="*/ 803 w 915"/>
                <a:gd name="T105" fmla="*/ 54 h 68"/>
                <a:gd name="T106" fmla="*/ 816 w 915"/>
                <a:gd name="T107" fmla="*/ 0 h 68"/>
                <a:gd name="T108" fmla="*/ 812 w 915"/>
                <a:gd name="T109" fmla="*/ 29 h 68"/>
                <a:gd name="T110" fmla="*/ 881 w 915"/>
                <a:gd name="T111" fmla="*/ 10 h 68"/>
                <a:gd name="T112" fmla="*/ 859 w 915"/>
                <a:gd name="T113" fmla="*/ 49 h 68"/>
                <a:gd name="T114" fmla="*/ 903 w 915"/>
                <a:gd name="T115" fmla="*/ 48 h 68"/>
                <a:gd name="T116" fmla="*/ 891 w 915"/>
                <a:gd name="T117" fmla="*/ 3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15" h="68">
                  <a:moveTo>
                    <a:pt x="35" y="4"/>
                  </a:moveTo>
                  <a:cubicBezTo>
                    <a:pt x="35" y="3"/>
                    <a:pt x="35" y="3"/>
                    <a:pt x="35" y="3"/>
                  </a:cubicBezTo>
                  <a:cubicBezTo>
                    <a:pt x="53" y="3"/>
                    <a:pt x="53" y="3"/>
                    <a:pt x="53" y="3"/>
                  </a:cubicBezTo>
                  <a:cubicBezTo>
                    <a:pt x="53" y="4"/>
                    <a:pt x="53" y="4"/>
                    <a:pt x="53" y="4"/>
                  </a:cubicBezTo>
                  <a:cubicBezTo>
                    <a:pt x="51" y="4"/>
                    <a:pt x="51" y="4"/>
                    <a:pt x="51" y="4"/>
                  </a:cubicBezTo>
                  <a:cubicBezTo>
                    <a:pt x="49" y="4"/>
                    <a:pt x="47" y="5"/>
                    <a:pt x="46" y="6"/>
                  </a:cubicBezTo>
                  <a:cubicBezTo>
                    <a:pt x="46" y="7"/>
                    <a:pt x="45" y="9"/>
                    <a:pt x="45" y="11"/>
                  </a:cubicBezTo>
                  <a:cubicBezTo>
                    <a:pt x="45" y="32"/>
                    <a:pt x="45" y="32"/>
                    <a:pt x="45" y="32"/>
                  </a:cubicBezTo>
                  <a:cubicBezTo>
                    <a:pt x="45" y="37"/>
                    <a:pt x="45" y="41"/>
                    <a:pt x="44" y="43"/>
                  </a:cubicBezTo>
                  <a:cubicBezTo>
                    <a:pt x="43" y="46"/>
                    <a:pt x="41" y="49"/>
                    <a:pt x="38" y="51"/>
                  </a:cubicBezTo>
                  <a:cubicBezTo>
                    <a:pt x="35" y="53"/>
                    <a:pt x="31" y="53"/>
                    <a:pt x="27" y="53"/>
                  </a:cubicBezTo>
                  <a:cubicBezTo>
                    <a:pt x="21" y="53"/>
                    <a:pt x="17" y="53"/>
                    <a:pt x="15" y="51"/>
                  </a:cubicBezTo>
                  <a:cubicBezTo>
                    <a:pt x="12" y="49"/>
                    <a:pt x="10" y="46"/>
                    <a:pt x="9" y="43"/>
                  </a:cubicBezTo>
                  <a:cubicBezTo>
                    <a:pt x="8" y="41"/>
                    <a:pt x="7" y="37"/>
                    <a:pt x="7" y="31"/>
                  </a:cubicBezTo>
                  <a:cubicBezTo>
                    <a:pt x="7" y="11"/>
                    <a:pt x="7" y="11"/>
                    <a:pt x="7" y="11"/>
                  </a:cubicBezTo>
                  <a:cubicBezTo>
                    <a:pt x="7" y="8"/>
                    <a:pt x="7" y="6"/>
                    <a:pt x="6" y="5"/>
                  </a:cubicBezTo>
                  <a:cubicBezTo>
                    <a:pt x="5" y="4"/>
                    <a:pt x="4" y="3"/>
                    <a:pt x="2" y="3"/>
                  </a:cubicBezTo>
                  <a:cubicBezTo>
                    <a:pt x="0" y="3"/>
                    <a:pt x="0" y="3"/>
                    <a:pt x="0" y="3"/>
                  </a:cubicBezTo>
                  <a:cubicBezTo>
                    <a:pt x="0" y="2"/>
                    <a:pt x="0" y="2"/>
                    <a:pt x="0" y="2"/>
                  </a:cubicBezTo>
                  <a:cubicBezTo>
                    <a:pt x="21" y="2"/>
                    <a:pt x="21" y="2"/>
                    <a:pt x="21" y="2"/>
                  </a:cubicBezTo>
                  <a:cubicBezTo>
                    <a:pt x="21" y="3"/>
                    <a:pt x="21" y="3"/>
                    <a:pt x="21" y="3"/>
                  </a:cubicBezTo>
                  <a:cubicBezTo>
                    <a:pt x="19" y="3"/>
                    <a:pt x="19" y="3"/>
                    <a:pt x="19" y="3"/>
                  </a:cubicBezTo>
                  <a:cubicBezTo>
                    <a:pt x="17" y="3"/>
                    <a:pt x="15" y="4"/>
                    <a:pt x="15" y="5"/>
                  </a:cubicBezTo>
                  <a:cubicBezTo>
                    <a:pt x="14" y="6"/>
                    <a:pt x="14" y="8"/>
                    <a:pt x="14" y="11"/>
                  </a:cubicBezTo>
                  <a:cubicBezTo>
                    <a:pt x="14" y="33"/>
                    <a:pt x="14" y="33"/>
                    <a:pt x="14" y="33"/>
                  </a:cubicBezTo>
                  <a:cubicBezTo>
                    <a:pt x="14" y="35"/>
                    <a:pt x="14" y="37"/>
                    <a:pt x="14" y="40"/>
                  </a:cubicBezTo>
                  <a:cubicBezTo>
                    <a:pt x="15" y="43"/>
                    <a:pt x="15" y="45"/>
                    <a:pt x="16" y="46"/>
                  </a:cubicBezTo>
                  <a:cubicBezTo>
                    <a:pt x="17" y="48"/>
                    <a:pt x="19" y="49"/>
                    <a:pt x="20" y="50"/>
                  </a:cubicBezTo>
                  <a:cubicBezTo>
                    <a:pt x="22" y="51"/>
                    <a:pt x="24" y="51"/>
                    <a:pt x="27" y="51"/>
                  </a:cubicBezTo>
                  <a:cubicBezTo>
                    <a:pt x="30" y="51"/>
                    <a:pt x="33" y="50"/>
                    <a:pt x="35" y="49"/>
                  </a:cubicBezTo>
                  <a:cubicBezTo>
                    <a:pt x="37" y="47"/>
                    <a:pt x="39" y="46"/>
                    <a:pt x="40" y="43"/>
                  </a:cubicBezTo>
                  <a:cubicBezTo>
                    <a:pt x="41" y="41"/>
                    <a:pt x="41" y="37"/>
                    <a:pt x="41" y="32"/>
                  </a:cubicBezTo>
                  <a:cubicBezTo>
                    <a:pt x="41" y="12"/>
                    <a:pt x="41" y="12"/>
                    <a:pt x="41" y="12"/>
                  </a:cubicBezTo>
                  <a:cubicBezTo>
                    <a:pt x="41" y="9"/>
                    <a:pt x="41" y="7"/>
                    <a:pt x="40" y="6"/>
                  </a:cubicBezTo>
                  <a:cubicBezTo>
                    <a:pt x="39" y="5"/>
                    <a:pt x="38" y="4"/>
                    <a:pt x="36" y="4"/>
                  </a:cubicBezTo>
                  <a:cubicBezTo>
                    <a:pt x="35" y="4"/>
                    <a:pt x="35" y="4"/>
                    <a:pt x="35" y="4"/>
                  </a:cubicBezTo>
                  <a:close/>
                  <a:moveTo>
                    <a:pt x="69" y="25"/>
                  </a:moveTo>
                  <a:cubicBezTo>
                    <a:pt x="73" y="20"/>
                    <a:pt x="76" y="18"/>
                    <a:pt x="79" y="18"/>
                  </a:cubicBezTo>
                  <a:cubicBezTo>
                    <a:pt x="81" y="18"/>
                    <a:pt x="83" y="18"/>
                    <a:pt x="84" y="19"/>
                  </a:cubicBezTo>
                  <a:cubicBezTo>
                    <a:pt x="85" y="20"/>
                    <a:pt x="87" y="21"/>
                    <a:pt x="87" y="23"/>
                  </a:cubicBezTo>
                  <a:cubicBezTo>
                    <a:pt x="88" y="25"/>
                    <a:pt x="88" y="27"/>
                    <a:pt x="88" y="30"/>
                  </a:cubicBezTo>
                  <a:cubicBezTo>
                    <a:pt x="88" y="45"/>
                    <a:pt x="88" y="45"/>
                    <a:pt x="88" y="45"/>
                  </a:cubicBezTo>
                  <a:cubicBezTo>
                    <a:pt x="88" y="47"/>
                    <a:pt x="88" y="48"/>
                    <a:pt x="89" y="49"/>
                  </a:cubicBezTo>
                  <a:cubicBezTo>
                    <a:pt x="89" y="50"/>
                    <a:pt x="89" y="50"/>
                    <a:pt x="90" y="51"/>
                  </a:cubicBezTo>
                  <a:cubicBezTo>
                    <a:pt x="90" y="51"/>
                    <a:pt x="91" y="51"/>
                    <a:pt x="93" y="51"/>
                  </a:cubicBezTo>
                  <a:cubicBezTo>
                    <a:pt x="93" y="52"/>
                    <a:pt x="93" y="52"/>
                    <a:pt x="93" y="52"/>
                  </a:cubicBezTo>
                  <a:cubicBezTo>
                    <a:pt x="77" y="52"/>
                    <a:pt x="77" y="52"/>
                    <a:pt x="77" y="52"/>
                  </a:cubicBezTo>
                  <a:cubicBezTo>
                    <a:pt x="77" y="51"/>
                    <a:pt x="77" y="51"/>
                    <a:pt x="77" y="51"/>
                  </a:cubicBezTo>
                  <a:cubicBezTo>
                    <a:pt x="78" y="51"/>
                    <a:pt x="78" y="51"/>
                    <a:pt x="78" y="51"/>
                  </a:cubicBezTo>
                  <a:cubicBezTo>
                    <a:pt x="79" y="51"/>
                    <a:pt x="80" y="51"/>
                    <a:pt x="81" y="50"/>
                  </a:cubicBezTo>
                  <a:cubicBezTo>
                    <a:pt x="82" y="50"/>
                    <a:pt x="82" y="49"/>
                    <a:pt x="82" y="48"/>
                  </a:cubicBezTo>
                  <a:cubicBezTo>
                    <a:pt x="82" y="48"/>
                    <a:pt x="82" y="47"/>
                    <a:pt x="82" y="45"/>
                  </a:cubicBezTo>
                  <a:cubicBezTo>
                    <a:pt x="82" y="31"/>
                    <a:pt x="82" y="31"/>
                    <a:pt x="82" y="31"/>
                  </a:cubicBezTo>
                  <a:cubicBezTo>
                    <a:pt x="82" y="27"/>
                    <a:pt x="82" y="25"/>
                    <a:pt x="81" y="24"/>
                  </a:cubicBezTo>
                  <a:cubicBezTo>
                    <a:pt x="80" y="23"/>
                    <a:pt x="79" y="22"/>
                    <a:pt x="77" y="22"/>
                  </a:cubicBezTo>
                  <a:cubicBezTo>
                    <a:pt x="74" y="22"/>
                    <a:pt x="71" y="23"/>
                    <a:pt x="69" y="27"/>
                  </a:cubicBezTo>
                  <a:cubicBezTo>
                    <a:pt x="69" y="45"/>
                    <a:pt x="69" y="45"/>
                    <a:pt x="69" y="45"/>
                  </a:cubicBezTo>
                  <a:cubicBezTo>
                    <a:pt x="69" y="47"/>
                    <a:pt x="69" y="48"/>
                    <a:pt x="69" y="49"/>
                  </a:cubicBezTo>
                  <a:cubicBezTo>
                    <a:pt x="69" y="50"/>
                    <a:pt x="70" y="50"/>
                    <a:pt x="70" y="51"/>
                  </a:cubicBezTo>
                  <a:cubicBezTo>
                    <a:pt x="71" y="51"/>
                    <a:pt x="72" y="51"/>
                    <a:pt x="74" y="51"/>
                  </a:cubicBezTo>
                  <a:cubicBezTo>
                    <a:pt x="74" y="52"/>
                    <a:pt x="74" y="52"/>
                    <a:pt x="74" y="52"/>
                  </a:cubicBezTo>
                  <a:cubicBezTo>
                    <a:pt x="58" y="52"/>
                    <a:pt x="58" y="52"/>
                    <a:pt x="58" y="52"/>
                  </a:cubicBezTo>
                  <a:cubicBezTo>
                    <a:pt x="58" y="51"/>
                    <a:pt x="58" y="51"/>
                    <a:pt x="58" y="51"/>
                  </a:cubicBezTo>
                  <a:cubicBezTo>
                    <a:pt x="59" y="51"/>
                    <a:pt x="59" y="51"/>
                    <a:pt x="59" y="51"/>
                  </a:cubicBezTo>
                  <a:cubicBezTo>
                    <a:pt x="60" y="51"/>
                    <a:pt x="61" y="51"/>
                    <a:pt x="62" y="50"/>
                  </a:cubicBezTo>
                  <a:cubicBezTo>
                    <a:pt x="62" y="49"/>
                    <a:pt x="63" y="47"/>
                    <a:pt x="63" y="45"/>
                  </a:cubicBezTo>
                  <a:cubicBezTo>
                    <a:pt x="63" y="32"/>
                    <a:pt x="63" y="32"/>
                    <a:pt x="63" y="32"/>
                  </a:cubicBezTo>
                  <a:cubicBezTo>
                    <a:pt x="63" y="28"/>
                    <a:pt x="63" y="25"/>
                    <a:pt x="62" y="24"/>
                  </a:cubicBezTo>
                  <a:cubicBezTo>
                    <a:pt x="62" y="23"/>
                    <a:pt x="62" y="23"/>
                    <a:pt x="61" y="22"/>
                  </a:cubicBezTo>
                  <a:cubicBezTo>
                    <a:pt x="61" y="22"/>
                    <a:pt x="61" y="22"/>
                    <a:pt x="60" y="22"/>
                  </a:cubicBezTo>
                  <a:cubicBezTo>
                    <a:pt x="59" y="22"/>
                    <a:pt x="58" y="22"/>
                    <a:pt x="57" y="22"/>
                  </a:cubicBezTo>
                  <a:cubicBezTo>
                    <a:pt x="57" y="21"/>
                    <a:pt x="57" y="21"/>
                    <a:pt x="57" y="21"/>
                  </a:cubicBezTo>
                  <a:cubicBezTo>
                    <a:pt x="67" y="17"/>
                    <a:pt x="67" y="17"/>
                    <a:pt x="67" y="17"/>
                  </a:cubicBezTo>
                  <a:cubicBezTo>
                    <a:pt x="69" y="17"/>
                    <a:pt x="69" y="17"/>
                    <a:pt x="69" y="17"/>
                  </a:cubicBezTo>
                  <a:cubicBezTo>
                    <a:pt x="69" y="25"/>
                    <a:pt x="69" y="25"/>
                    <a:pt x="69" y="25"/>
                  </a:cubicBezTo>
                  <a:close/>
                  <a:moveTo>
                    <a:pt x="108" y="0"/>
                  </a:moveTo>
                  <a:cubicBezTo>
                    <a:pt x="109" y="0"/>
                    <a:pt x="110" y="0"/>
                    <a:pt x="110" y="1"/>
                  </a:cubicBezTo>
                  <a:cubicBezTo>
                    <a:pt x="111" y="2"/>
                    <a:pt x="111" y="3"/>
                    <a:pt x="111" y="4"/>
                  </a:cubicBezTo>
                  <a:cubicBezTo>
                    <a:pt x="111" y="5"/>
                    <a:pt x="111" y="6"/>
                    <a:pt x="110" y="7"/>
                  </a:cubicBezTo>
                  <a:cubicBezTo>
                    <a:pt x="109" y="7"/>
                    <a:pt x="109" y="8"/>
                    <a:pt x="108" y="8"/>
                  </a:cubicBezTo>
                  <a:cubicBezTo>
                    <a:pt x="107" y="8"/>
                    <a:pt x="106" y="7"/>
                    <a:pt x="105" y="7"/>
                  </a:cubicBezTo>
                  <a:cubicBezTo>
                    <a:pt x="105" y="6"/>
                    <a:pt x="104" y="5"/>
                    <a:pt x="104" y="4"/>
                  </a:cubicBezTo>
                  <a:cubicBezTo>
                    <a:pt x="104" y="3"/>
                    <a:pt x="105" y="2"/>
                    <a:pt x="105" y="1"/>
                  </a:cubicBezTo>
                  <a:cubicBezTo>
                    <a:pt x="106" y="0"/>
                    <a:pt x="107" y="0"/>
                    <a:pt x="108" y="0"/>
                  </a:cubicBezTo>
                  <a:close/>
                  <a:moveTo>
                    <a:pt x="111" y="18"/>
                  </a:moveTo>
                  <a:cubicBezTo>
                    <a:pt x="111" y="45"/>
                    <a:pt x="111" y="45"/>
                    <a:pt x="111" y="45"/>
                  </a:cubicBezTo>
                  <a:cubicBezTo>
                    <a:pt x="111" y="47"/>
                    <a:pt x="111" y="49"/>
                    <a:pt x="111" y="49"/>
                  </a:cubicBezTo>
                  <a:cubicBezTo>
                    <a:pt x="111" y="50"/>
                    <a:pt x="112" y="51"/>
                    <a:pt x="112" y="51"/>
                  </a:cubicBezTo>
                  <a:cubicBezTo>
                    <a:pt x="113" y="51"/>
                    <a:pt x="114" y="51"/>
                    <a:pt x="115" y="51"/>
                  </a:cubicBezTo>
                  <a:cubicBezTo>
                    <a:pt x="115" y="53"/>
                    <a:pt x="115" y="53"/>
                    <a:pt x="115" y="53"/>
                  </a:cubicBezTo>
                  <a:cubicBezTo>
                    <a:pt x="99" y="53"/>
                    <a:pt x="99" y="53"/>
                    <a:pt x="99" y="53"/>
                  </a:cubicBezTo>
                  <a:cubicBezTo>
                    <a:pt x="99" y="51"/>
                    <a:pt x="99" y="51"/>
                    <a:pt x="99" y="51"/>
                  </a:cubicBezTo>
                  <a:cubicBezTo>
                    <a:pt x="101" y="51"/>
                    <a:pt x="102" y="51"/>
                    <a:pt x="103" y="51"/>
                  </a:cubicBezTo>
                  <a:cubicBezTo>
                    <a:pt x="103" y="51"/>
                    <a:pt x="103" y="50"/>
                    <a:pt x="104" y="49"/>
                  </a:cubicBezTo>
                  <a:cubicBezTo>
                    <a:pt x="104" y="49"/>
                    <a:pt x="104" y="47"/>
                    <a:pt x="104" y="45"/>
                  </a:cubicBezTo>
                  <a:cubicBezTo>
                    <a:pt x="104" y="32"/>
                    <a:pt x="104" y="32"/>
                    <a:pt x="104" y="32"/>
                  </a:cubicBezTo>
                  <a:cubicBezTo>
                    <a:pt x="104" y="28"/>
                    <a:pt x="104" y="26"/>
                    <a:pt x="104" y="25"/>
                  </a:cubicBezTo>
                  <a:cubicBezTo>
                    <a:pt x="104" y="24"/>
                    <a:pt x="103" y="23"/>
                    <a:pt x="103" y="23"/>
                  </a:cubicBezTo>
                  <a:cubicBezTo>
                    <a:pt x="103" y="23"/>
                    <a:pt x="102" y="23"/>
                    <a:pt x="101" y="23"/>
                  </a:cubicBezTo>
                  <a:cubicBezTo>
                    <a:pt x="101" y="23"/>
                    <a:pt x="100" y="23"/>
                    <a:pt x="99" y="23"/>
                  </a:cubicBezTo>
                  <a:cubicBezTo>
                    <a:pt x="99" y="22"/>
                    <a:pt x="99" y="22"/>
                    <a:pt x="99" y="22"/>
                  </a:cubicBezTo>
                  <a:cubicBezTo>
                    <a:pt x="109" y="18"/>
                    <a:pt x="109" y="18"/>
                    <a:pt x="109" y="18"/>
                  </a:cubicBezTo>
                  <a:cubicBezTo>
                    <a:pt x="111" y="18"/>
                    <a:pt x="111" y="18"/>
                    <a:pt x="111" y="18"/>
                  </a:cubicBezTo>
                  <a:close/>
                  <a:moveTo>
                    <a:pt x="122" y="19"/>
                  </a:moveTo>
                  <a:cubicBezTo>
                    <a:pt x="137" y="19"/>
                    <a:pt x="137" y="19"/>
                    <a:pt x="137" y="19"/>
                  </a:cubicBezTo>
                  <a:cubicBezTo>
                    <a:pt x="137" y="20"/>
                    <a:pt x="137" y="20"/>
                    <a:pt x="137" y="20"/>
                  </a:cubicBezTo>
                  <a:cubicBezTo>
                    <a:pt x="136" y="20"/>
                    <a:pt x="136" y="20"/>
                    <a:pt x="136" y="20"/>
                  </a:cubicBezTo>
                  <a:cubicBezTo>
                    <a:pt x="135" y="20"/>
                    <a:pt x="134" y="20"/>
                    <a:pt x="134" y="21"/>
                  </a:cubicBezTo>
                  <a:cubicBezTo>
                    <a:pt x="133" y="21"/>
                    <a:pt x="133" y="22"/>
                    <a:pt x="133" y="23"/>
                  </a:cubicBezTo>
                  <a:cubicBezTo>
                    <a:pt x="133" y="23"/>
                    <a:pt x="133" y="25"/>
                    <a:pt x="134" y="26"/>
                  </a:cubicBezTo>
                  <a:cubicBezTo>
                    <a:pt x="141" y="45"/>
                    <a:pt x="141" y="45"/>
                    <a:pt x="141" y="45"/>
                  </a:cubicBezTo>
                  <a:cubicBezTo>
                    <a:pt x="149" y="25"/>
                    <a:pt x="149" y="25"/>
                    <a:pt x="149" y="25"/>
                  </a:cubicBezTo>
                  <a:cubicBezTo>
                    <a:pt x="149" y="24"/>
                    <a:pt x="150" y="23"/>
                    <a:pt x="150" y="22"/>
                  </a:cubicBezTo>
                  <a:cubicBezTo>
                    <a:pt x="150" y="21"/>
                    <a:pt x="150" y="21"/>
                    <a:pt x="149" y="21"/>
                  </a:cubicBezTo>
                  <a:cubicBezTo>
                    <a:pt x="149" y="21"/>
                    <a:pt x="149" y="20"/>
                    <a:pt x="149" y="20"/>
                  </a:cubicBezTo>
                  <a:cubicBezTo>
                    <a:pt x="148" y="20"/>
                    <a:pt x="147" y="20"/>
                    <a:pt x="146" y="20"/>
                  </a:cubicBezTo>
                  <a:cubicBezTo>
                    <a:pt x="146" y="19"/>
                    <a:pt x="146" y="19"/>
                    <a:pt x="146" y="19"/>
                  </a:cubicBezTo>
                  <a:cubicBezTo>
                    <a:pt x="157" y="19"/>
                    <a:pt x="157" y="19"/>
                    <a:pt x="157" y="19"/>
                  </a:cubicBezTo>
                  <a:cubicBezTo>
                    <a:pt x="157" y="20"/>
                    <a:pt x="157" y="20"/>
                    <a:pt x="157" y="20"/>
                  </a:cubicBezTo>
                  <a:cubicBezTo>
                    <a:pt x="156" y="20"/>
                    <a:pt x="155" y="20"/>
                    <a:pt x="155" y="21"/>
                  </a:cubicBezTo>
                  <a:cubicBezTo>
                    <a:pt x="154" y="21"/>
                    <a:pt x="153" y="23"/>
                    <a:pt x="152" y="24"/>
                  </a:cubicBezTo>
                  <a:cubicBezTo>
                    <a:pt x="141" y="53"/>
                    <a:pt x="141" y="53"/>
                    <a:pt x="141" y="53"/>
                  </a:cubicBezTo>
                  <a:cubicBezTo>
                    <a:pt x="139" y="53"/>
                    <a:pt x="139" y="53"/>
                    <a:pt x="139" y="53"/>
                  </a:cubicBezTo>
                  <a:cubicBezTo>
                    <a:pt x="127" y="25"/>
                    <a:pt x="127" y="25"/>
                    <a:pt x="127" y="25"/>
                  </a:cubicBezTo>
                  <a:cubicBezTo>
                    <a:pt x="127" y="23"/>
                    <a:pt x="126" y="22"/>
                    <a:pt x="126" y="22"/>
                  </a:cubicBezTo>
                  <a:cubicBezTo>
                    <a:pt x="125" y="21"/>
                    <a:pt x="125" y="21"/>
                    <a:pt x="124" y="20"/>
                  </a:cubicBezTo>
                  <a:cubicBezTo>
                    <a:pt x="123" y="20"/>
                    <a:pt x="123" y="20"/>
                    <a:pt x="121" y="19"/>
                  </a:cubicBezTo>
                  <a:cubicBezTo>
                    <a:pt x="122" y="19"/>
                    <a:pt x="122" y="19"/>
                    <a:pt x="122" y="19"/>
                  </a:cubicBezTo>
                  <a:close/>
                  <a:moveTo>
                    <a:pt x="169" y="31"/>
                  </a:moveTo>
                  <a:cubicBezTo>
                    <a:pt x="169" y="37"/>
                    <a:pt x="170" y="40"/>
                    <a:pt x="173" y="43"/>
                  </a:cubicBezTo>
                  <a:cubicBezTo>
                    <a:pt x="175" y="46"/>
                    <a:pt x="178" y="48"/>
                    <a:pt x="181" y="48"/>
                  </a:cubicBezTo>
                  <a:cubicBezTo>
                    <a:pt x="183" y="48"/>
                    <a:pt x="185" y="47"/>
                    <a:pt x="187" y="46"/>
                  </a:cubicBezTo>
                  <a:cubicBezTo>
                    <a:pt x="188" y="45"/>
                    <a:pt x="189" y="43"/>
                    <a:pt x="191" y="39"/>
                  </a:cubicBezTo>
                  <a:cubicBezTo>
                    <a:pt x="192" y="40"/>
                    <a:pt x="192" y="40"/>
                    <a:pt x="192" y="40"/>
                  </a:cubicBezTo>
                  <a:cubicBezTo>
                    <a:pt x="191" y="43"/>
                    <a:pt x="190" y="47"/>
                    <a:pt x="187" y="49"/>
                  </a:cubicBezTo>
                  <a:cubicBezTo>
                    <a:pt x="185" y="52"/>
                    <a:pt x="182" y="53"/>
                    <a:pt x="178" y="53"/>
                  </a:cubicBezTo>
                  <a:cubicBezTo>
                    <a:pt x="174" y="53"/>
                    <a:pt x="171" y="52"/>
                    <a:pt x="168" y="49"/>
                  </a:cubicBezTo>
                  <a:cubicBezTo>
                    <a:pt x="165" y="45"/>
                    <a:pt x="164" y="41"/>
                    <a:pt x="164" y="36"/>
                  </a:cubicBezTo>
                  <a:cubicBezTo>
                    <a:pt x="164" y="30"/>
                    <a:pt x="166" y="25"/>
                    <a:pt x="169" y="22"/>
                  </a:cubicBezTo>
                  <a:cubicBezTo>
                    <a:pt x="171" y="19"/>
                    <a:pt x="175" y="17"/>
                    <a:pt x="179" y="17"/>
                  </a:cubicBezTo>
                  <a:cubicBezTo>
                    <a:pt x="183" y="17"/>
                    <a:pt x="186" y="19"/>
                    <a:pt x="189" y="21"/>
                  </a:cubicBezTo>
                  <a:cubicBezTo>
                    <a:pt x="191" y="23"/>
                    <a:pt x="192" y="27"/>
                    <a:pt x="192" y="31"/>
                  </a:cubicBezTo>
                  <a:cubicBezTo>
                    <a:pt x="169" y="31"/>
                    <a:pt x="169" y="31"/>
                    <a:pt x="169" y="31"/>
                  </a:cubicBezTo>
                  <a:close/>
                  <a:moveTo>
                    <a:pt x="169" y="29"/>
                  </a:moveTo>
                  <a:cubicBezTo>
                    <a:pt x="184" y="29"/>
                    <a:pt x="184" y="29"/>
                    <a:pt x="184" y="29"/>
                  </a:cubicBezTo>
                  <a:cubicBezTo>
                    <a:pt x="184" y="27"/>
                    <a:pt x="184" y="26"/>
                    <a:pt x="183" y="25"/>
                  </a:cubicBezTo>
                  <a:cubicBezTo>
                    <a:pt x="183" y="24"/>
                    <a:pt x="182" y="23"/>
                    <a:pt x="181" y="22"/>
                  </a:cubicBezTo>
                  <a:cubicBezTo>
                    <a:pt x="179" y="21"/>
                    <a:pt x="178" y="21"/>
                    <a:pt x="177" y="21"/>
                  </a:cubicBezTo>
                  <a:cubicBezTo>
                    <a:pt x="175" y="21"/>
                    <a:pt x="173" y="21"/>
                    <a:pt x="172" y="23"/>
                  </a:cubicBezTo>
                  <a:cubicBezTo>
                    <a:pt x="170" y="24"/>
                    <a:pt x="169" y="27"/>
                    <a:pt x="169" y="29"/>
                  </a:cubicBezTo>
                  <a:close/>
                  <a:moveTo>
                    <a:pt x="209" y="18"/>
                  </a:moveTo>
                  <a:cubicBezTo>
                    <a:pt x="209" y="25"/>
                    <a:pt x="209" y="25"/>
                    <a:pt x="209" y="25"/>
                  </a:cubicBezTo>
                  <a:cubicBezTo>
                    <a:pt x="212" y="20"/>
                    <a:pt x="215" y="18"/>
                    <a:pt x="218" y="18"/>
                  </a:cubicBezTo>
                  <a:cubicBezTo>
                    <a:pt x="219" y="18"/>
                    <a:pt x="220" y="18"/>
                    <a:pt x="221" y="19"/>
                  </a:cubicBezTo>
                  <a:cubicBezTo>
                    <a:pt x="222" y="20"/>
                    <a:pt x="222" y="21"/>
                    <a:pt x="222" y="22"/>
                  </a:cubicBezTo>
                  <a:cubicBezTo>
                    <a:pt x="222" y="23"/>
                    <a:pt x="222" y="23"/>
                    <a:pt x="221" y="24"/>
                  </a:cubicBezTo>
                  <a:cubicBezTo>
                    <a:pt x="221" y="25"/>
                    <a:pt x="220" y="25"/>
                    <a:pt x="219" y="25"/>
                  </a:cubicBezTo>
                  <a:cubicBezTo>
                    <a:pt x="218" y="25"/>
                    <a:pt x="217" y="25"/>
                    <a:pt x="216" y="24"/>
                  </a:cubicBezTo>
                  <a:cubicBezTo>
                    <a:pt x="215" y="23"/>
                    <a:pt x="214" y="23"/>
                    <a:pt x="214" y="23"/>
                  </a:cubicBezTo>
                  <a:cubicBezTo>
                    <a:pt x="213" y="23"/>
                    <a:pt x="213" y="23"/>
                    <a:pt x="213" y="24"/>
                  </a:cubicBezTo>
                  <a:cubicBezTo>
                    <a:pt x="211" y="25"/>
                    <a:pt x="211" y="27"/>
                    <a:pt x="209" y="29"/>
                  </a:cubicBezTo>
                  <a:cubicBezTo>
                    <a:pt x="209" y="45"/>
                    <a:pt x="209" y="45"/>
                    <a:pt x="209" y="45"/>
                  </a:cubicBezTo>
                  <a:cubicBezTo>
                    <a:pt x="209" y="47"/>
                    <a:pt x="210" y="49"/>
                    <a:pt x="210" y="50"/>
                  </a:cubicBezTo>
                  <a:cubicBezTo>
                    <a:pt x="211" y="51"/>
                    <a:pt x="211" y="51"/>
                    <a:pt x="212" y="51"/>
                  </a:cubicBezTo>
                  <a:cubicBezTo>
                    <a:pt x="213" y="52"/>
                    <a:pt x="214" y="52"/>
                    <a:pt x="215" y="52"/>
                  </a:cubicBezTo>
                  <a:cubicBezTo>
                    <a:pt x="215" y="53"/>
                    <a:pt x="215" y="53"/>
                    <a:pt x="215" y="53"/>
                  </a:cubicBezTo>
                  <a:cubicBezTo>
                    <a:pt x="198" y="53"/>
                    <a:pt x="198" y="53"/>
                    <a:pt x="198" y="53"/>
                  </a:cubicBezTo>
                  <a:cubicBezTo>
                    <a:pt x="198" y="52"/>
                    <a:pt x="198" y="52"/>
                    <a:pt x="198" y="52"/>
                  </a:cubicBezTo>
                  <a:cubicBezTo>
                    <a:pt x="200" y="52"/>
                    <a:pt x="201" y="52"/>
                    <a:pt x="202" y="51"/>
                  </a:cubicBezTo>
                  <a:cubicBezTo>
                    <a:pt x="202" y="51"/>
                    <a:pt x="203" y="50"/>
                    <a:pt x="203" y="49"/>
                  </a:cubicBezTo>
                  <a:cubicBezTo>
                    <a:pt x="203" y="49"/>
                    <a:pt x="203" y="48"/>
                    <a:pt x="203" y="46"/>
                  </a:cubicBezTo>
                  <a:cubicBezTo>
                    <a:pt x="203" y="33"/>
                    <a:pt x="203" y="33"/>
                    <a:pt x="203" y="33"/>
                  </a:cubicBezTo>
                  <a:cubicBezTo>
                    <a:pt x="203" y="29"/>
                    <a:pt x="203" y="26"/>
                    <a:pt x="203" y="25"/>
                  </a:cubicBezTo>
                  <a:cubicBezTo>
                    <a:pt x="203" y="25"/>
                    <a:pt x="202" y="24"/>
                    <a:pt x="202" y="24"/>
                  </a:cubicBezTo>
                  <a:cubicBezTo>
                    <a:pt x="201" y="23"/>
                    <a:pt x="201" y="23"/>
                    <a:pt x="200" y="23"/>
                  </a:cubicBezTo>
                  <a:cubicBezTo>
                    <a:pt x="199" y="23"/>
                    <a:pt x="199" y="23"/>
                    <a:pt x="198" y="24"/>
                  </a:cubicBezTo>
                  <a:cubicBezTo>
                    <a:pt x="197" y="23"/>
                    <a:pt x="197" y="23"/>
                    <a:pt x="197" y="23"/>
                  </a:cubicBezTo>
                  <a:cubicBezTo>
                    <a:pt x="207" y="19"/>
                    <a:pt x="207" y="19"/>
                    <a:pt x="207" y="19"/>
                  </a:cubicBezTo>
                  <a:cubicBezTo>
                    <a:pt x="209" y="19"/>
                    <a:pt x="209" y="19"/>
                    <a:pt x="209" y="19"/>
                  </a:cubicBezTo>
                  <a:cubicBezTo>
                    <a:pt x="209" y="18"/>
                    <a:pt x="209" y="18"/>
                    <a:pt x="209" y="18"/>
                  </a:cubicBezTo>
                  <a:close/>
                  <a:moveTo>
                    <a:pt x="249" y="18"/>
                  </a:moveTo>
                  <a:cubicBezTo>
                    <a:pt x="249" y="29"/>
                    <a:pt x="249" y="29"/>
                    <a:pt x="249" y="29"/>
                  </a:cubicBezTo>
                  <a:cubicBezTo>
                    <a:pt x="247" y="29"/>
                    <a:pt x="247" y="29"/>
                    <a:pt x="247" y="29"/>
                  </a:cubicBezTo>
                  <a:cubicBezTo>
                    <a:pt x="247" y="26"/>
                    <a:pt x="245" y="23"/>
                    <a:pt x="244" y="22"/>
                  </a:cubicBezTo>
                  <a:cubicBezTo>
                    <a:pt x="242" y="21"/>
                    <a:pt x="241" y="20"/>
                    <a:pt x="238" y="20"/>
                  </a:cubicBezTo>
                  <a:cubicBezTo>
                    <a:pt x="237" y="20"/>
                    <a:pt x="235" y="20"/>
                    <a:pt x="234" y="21"/>
                  </a:cubicBezTo>
                  <a:cubicBezTo>
                    <a:pt x="233" y="22"/>
                    <a:pt x="233" y="23"/>
                    <a:pt x="233" y="24"/>
                  </a:cubicBezTo>
                  <a:cubicBezTo>
                    <a:pt x="233" y="25"/>
                    <a:pt x="233" y="27"/>
                    <a:pt x="234" y="28"/>
                  </a:cubicBezTo>
                  <a:cubicBezTo>
                    <a:pt x="235" y="29"/>
                    <a:pt x="236" y="30"/>
                    <a:pt x="238" y="31"/>
                  </a:cubicBezTo>
                  <a:cubicBezTo>
                    <a:pt x="243" y="34"/>
                    <a:pt x="243" y="34"/>
                    <a:pt x="243" y="34"/>
                  </a:cubicBezTo>
                  <a:cubicBezTo>
                    <a:pt x="248" y="36"/>
                    <a:pt x="251" y="39"/>
                    <a:pt x="251" y="43"/>
                  </a:cubicBezTo>
                  <a:cubicBezTo>
                    <a:pt x="251" y="47"/>
                    <a:pt x="249" y="49"/>
                    <a:pt x="247" y="51"/>
                  </a:cubicBezTo>
                  <a:cubicBezTo>
                    <a:pt x="245" y="53"/>
                    <a:pt x="243" y="54"/>
                    <a:pt x="240" y="54"/>
                  </a:cubicBezTo>
                  <a:cubicBezTo>
                    <a:pt x="238" y="54"/>
                    <a:pt x="235" y="53"/>
                    <a:pt x="233" y="53"/>
                  </a:cubicBezTo>
                  <a:cubicBezTo>
                    <a:pt x="232" y="52"/>
                    <a:pt x="231" y="52"/>
                    <a:pt x="231" y="52"/>
                  </a:cubicBezTo>
                  <a:cubicBezTo>
                    <a:pt x="231" y="52"/>
                    <a:pt x="230" y="53"/>
                    <a:pt x="230" y="53"/>
                  </a:cubicBezTo>
                  <a:cubicBezTo>
                    <a:pt x="229" y="53"/>
                    <a:pt x="229" y="53"/>
                    <a:pt x="229" y="53"/>
                  </a:cubicBezTo>
                  <a:cubicBezTo>
                    <a:pt x="229" y="41"/>
                    <a:pt x="229" y="41"/>
                    <a:pt x="229" y="41"/>
                  </a:cubicBezTo>
                  <a:cubicBezTo>
                    <a:pt x="230" y="41"/>
                    <a:pt x="230" y="41"/>
                    <a:pt x="230" y="41"/>
                  </a:cubicBezTo>
                  <a:cubicBezTo>
                    <a:pt x="231" y="45"/>
                    <a:pt x="232" y="47"/>
                    <a:pt x="234" y="49"/>
                  </a:cubicBezTo>
                  <a:cubicBezTo>
                    <a:pt x="236" y="51"/>
                    <a:pt x="238" y="52"/>
                    <a:pt x="240" y="52"/>
                  </a:cubicBezTo>
                  <a:cubicBezTo>
                    <a:pt x="242" y="52"/>
                    <a:pt x="243" y="51"/>
                    <a:pt x="244" y="50"/>
                  </a:cubicBezTo>
                  <a:cubicBezTo>
                    <a:pt x="245" y="49"/>
                    <a:pt x="246" y="48"/>
                    <a:pt x="246" y="47"/>
                  </a:cubicBezTo>
                  <a:cubicBezTo>
                    <a:pt x="246" y="45"/>
                    <a:pt x="245" y="43"/>
                    <a:pt x="244" y="42"/>
                  </a:cubicBezTo>
                  <a:cubicBezTo>
                    <a:pt x="243" y="41"/>
                    <a:pt x="241" y="39"/>
                    <a:pt x="237" y="38"/>
                  </a:cubicBezTo>
                  <a:cubicBezTo>
                    <a:pt x="234" y="36"/>
                    <a:pt x="232" y="35"/>
                    <a:pt x="231" y="33"/>
                  </a:cubicBezTo>
                  <a:cubicBezTo>
                    <a:pt x="229" y="31"/>
                    <a:pt x="229" y="30"/>
                    <a:pt x="229" y="28"/>
                  </a:cubicBezTo>
                  <a:cubicBezTo>
                    <a:pt x="229" y="25"/>
                    <a:pt x="230" y="23"/>
                    <a:pt x="232" y="21"/>
                  </a:cubicBezTo>
                  <a:cubicBezTo>
                    <a:pt x="234" y="19"/>
                    <a:pt x="236" y="18"/>
                    <a:pt x="239" y="18"/>
                  </a:cubicBezTo>
                  <a:cubicBezTo>
                    <a:pt x="240" y="18"/>
                    <a:pt x="242" y="18"/>
                    <a:pt x="244" y="19"/>
                  </a:cubicBezTo>
                  <a:cubicBezTo>
                    <a:pt x="245" y="19"/>
                    <a:pt x="246" y="19"/>
                    <a:pt x="246" y="19"/>
                  </a:cubicBezTo>
                  <a:cubicBezTo>
                    <a:pt x="247" y="19"/>
                    <a:pt x="247" y="19"/>
                    <a:pt x="247" y="19"/>
                  </a:cubicBezTo>
                  <a:cubicBezTo>
                    <a:pt x="247" y="19"/>
                    <a:pt x="247" y="18"/>
                    <a:pt x="248" y="17"/>
                  </a:cubicBezTo>
                  <a:cubicBezTo>
                    <a:pt x="249" y="18"/>
                    <a:pt x="249" y="18"/>
                    <a:pt x="249" y="18"/>
                  </a:cubicBezTo>
                  <a:close/>
                  <a:moveTo>
                    <a:pt x="268" y="0"/>
                  </a:moveTo>
                  <a:cubicBezTo>
                    <a:pt x="269" y="0"/>
                    <a:pt x="270" y="0"/>
                    <a:pt x="271" y="1"/>
                  </a:cubicBezTo>
                  <a:cubicBezTo>
                    <a:pt x="271" y="2"/>
                    <a:pt x="272" y="3"/>
                    <a:pt x="272" y="4"/>
                  </a:cubicBezTo>
                  <a:cubicBezTo>
                    <a:pt x="272" y="5"/>
                    <a:pt x="271" y="6"/>
                    <a:pt x="271" y="7"/>
                  </a:cubicBezTo>
                  <a:cubicBezTo>
                    <a:pt x="270" y="7"/>
                    <a:pt x="269" y="8"/>
                    <a:pt x="268" y="8"/>
                  </a:cubicBezTo>
                  <a:cubicBezTo>
                    <a:pt x="267" y="8"/>
                    <a:pt x="266" y="7"/>
                    <a:pt x="266" y="7"/>
                  </a:cubicBezTo>
                  <a:cubicBezTo>
                    <a:pt x="265" y="6"/>
                    <a:pt x="265" y="5"/>
                    <a:pt x="265" y="4"/>
                  </a:cubicBezTo>
                  <a:cubicBezTo>
                    <a:pt x="265" y="3"/>
                    <a:pt x="265" y="2"/>
                    <a:pt x="266" y="1"/>
                  </a:cubicBezTo>
                  <a:cubicBezTo>
                    <a:pt x="266" y="0"/>
                    <a:pt x="267" y="0"/>
                    <a:pt x="268" y="0"/>
                  </a:cubicBezTo>
                  <a:close/>
                  <a:moveTo>
                    <a:pt x="271" y="18"/>
                  </a:moveTo>
                  <a:cubicBezTo>
                    <a:pt x="271" y="45"/>
                    <a:pt x="271" y="45"/>
                    <a:pt x="271" y="45"/>
                  </a:cubicBezTo>
                  <a:cubicBezTo>
                    <a:pt x="271" y="47"/>
                    <a:pt x="271" y="49"/>
                    <a:pt x="271" y="49"/>
                  </a:cubicBezTo>
                  <a:cubicBezTo>
                    <a:pt x="272" y="50"/>
                    <a:pt x="272" y="51"/>
                    <a:pt x="273" y="51"/>
                  </a:cubicBezTo>
                  <a:cubicBezTo>
                    <a:pt x="273" y="51"/>
                    <a:pt x="274" y="51"/>
                    <a:pt x="276" y="51"/>
                  </a:cubicBezTo>
                  <a:cubicBezTo>
                    <a:pt x="276" y="53"/>
                    <a:pt x="276" y="53"/>
                    <a:pt x="276" y="53"/>
                  </a:cubicBezTo>
                  <a:cubicBezTo>
                    <a:pt x="260" y="53"/>
                    <a:pt x="260" y="53"/>
                    <a:pt x="260" y="53"/>
                  </a:cubicBezTo>
                  <a:cubicBezTo>
                    <a:pt x="260" y="51"/>
                    <a:pt x="260" y="51"/>
                    <a:pt x="260" y="51"/>
                  </a:cubicBezTo>
                  <a:cubicBezTo>
                    <a:pt x="261" y="51"/>
                    <a:pt x="263" y="51"/>
                    <a:pt x="263" y="51"/>
                  </a:cubicBezTo>
                  <a:cubicBezTo>
                    <a:pt x="263" y="51"/>
                    <a:pt x="264" y="50"/>
                    <a:pt x="264" y="49"/>
                  </a:cubicBezTo>
                  <a:cubicBezTo>
                    <a:pt x="265" y="49"/>
                    <a:pt x="265" y="47"/>
                    <a:pt x="265" y="45"/>
                  </a:cubicBezTo>
                  <a:cubicBezTo>
                    <a:pt x="265" y="32"/>
                    <a:pt x="265" y="32"/>
                    <a:pt x="265" y="32"/>
                  </a:cubicBezTo>
                  <a:cubicBezTo>
                    <a:pt x="265" y="28"/>
                    <a:pt x="265" y="26"/>
                    <a:pt x="264" y="25"/>
                  </a:cubicBezTo>
                  <a:cubicBezTo>
                    <a:pt x="264" y="24"/>
                    <a:pt x="264" y="23"/>
                    <a:pt x="263" y="23"/>
                  </a:cubicBezTo>
                  <a:cubicBezTo>
                    <a:pt x="263" y="23"/>
                    <a:pt x="263" y="23"/>
                    <a:pt x="262" y="23"/>
                  </a:cubicBezTo>
                  <a:cubicBezTo>
                    <a:pt x="261" y="23"/>
                    <a:pt x="260" y="23"/>
                    <a:pt x="259" y="23"/>
                  </a:cubicBezTo>
                  <a:cubicBezTo>
                    <a:pt x="259" y="22"/>
                    <a:pt x="259" y="22"/>
                    <a:pt x="259" y="22"/>
                  </a:cubicBezTo>
                  <a:cubicBezTo>
                    <a:pt x="269" y="18"/>
                    <a:pt x="269" y="18"/>
                    <a:pt x="269" y="18"/>
                  </a:cubicBezTo>
                  <a:cubicBezTo>
                    <a:pt x="271" y="18"/>
                    <a:pt x="271" y="18"/>
                    <a:pt x="271" y="18"/>
                  </a:cubicBezTo>
                  <a:close/>
                  <a:moveTo>
                    <a:pt x="293" y="7"/>
                  </a:moveTo>
                  <a:cubicBezTo>
                    <a:pt x="293" y="19"/>
                    <a:pt x="293" y="19"/>
                    <a:pt x="293" y="19"/>
                  </a:cubicBezTo>
                  <a:cubicBezTo>
                    <a:pt x="301" y="19"/>
                    <a:pt x="301" y="19"/>
                    <a:pt x="301" y="19"/>
                  </a:cubicBezTo>
                  <a:cubicBezTo>
                    <a:pt x="301" y="21"/>
                    <a:pt x="301" y="21"/>
                    <a:pt x="301" y="21"/>
                  </a:cubicBezTo>
                  <a:cubicBezTo>
                    <a:pt x="293" y="21"/>
                    <a:pt x="293" y="21"/>
                    <a:pt x="293" y="21"/>
                  </a:cubicBezTo>
                  <a:cubicBezTo>
                    <a:pt x="293" y="43"/>
                    <a:pt x="293" y="43"/>
                    <a:pt x="293" y="43"/>
                  </a:cubicBezTo>
                  <a:cubicBezTo>
                    <a:pt x="293" y="45"/>
                    <a:pt x="294" y="47"/>
                    <a:pt x="294" y="48"/>
                  </a:cubicBezTo>
                  <a:cubicBezTo>
                    <a:pt x="295" y="49"/>
                    <a:pt x="295" y="49"/>
                    <a:pt x="297" y="49"/>
                  </a:cubicBezTo>
                  <a:cubicBezTo>
                    <a:pt x="297" y="49"/>
                    <a:pt x="298" y="49"/>
                    <a:pt x="299" y="48"/>
                  </a:cubicBezTo>
                  <a:cubicBezTo>
                    <a:pt x="300" y="48"/>
                    <a:pt x="300" y="47"/>
                    <a:pt x="301" y="46"/>
                  </a:cubicBezTo>
                  <a:cubicBezTo>
                    <a:pt x="302" y="46"/>
                    <a:pt x="302" y="46"/>
                    <a:pt x="302" y="46"/>
                  </a:cubicBezTo>
                  <a:cubicBezTo>
                    <a:pt x="301" y="48"/>
                    <a:pt x="300" y="50"/>
                    <a:pt x="298" y="51"/>
                  </a:cubicBezTo>
                  <a:cubicBezTo>
                    <a:pt x="297" y="53"/>
                    <a:pt x="295" y="53"/>
                    <a:pt x="293" y="53"/>
                  </a:cubicBezTo>
                  <a:cubicBezTo>
                    <a:pt x="292" y="53"/>
                    <a:pt x="291" y="53"/>
                    <a:pt x="290" y="53"/>
                  </a:cubicBezTo>
                  <a:cubicBezTo>
                    <a:pt x="289" y="52"/>
                    <a:pt x="288" y="51"/>
                    <a:pt x="288" y="50"/>
                  </a:cubicBezTo>
                  <a:cubicBezTo>
                    <a:pt x="287" y="49"/>
                    <a:pt x="287" y="47"/>
                    <a:pt x="287" y="44"/>
                  </a:cubicBezTo>
                  <a:cubicBezTo>
                    <a:pt x="287" y="21"/>
                    <a:pt x="287" y="21"/>
                    <a:pt x="287" y="21"/>
                  </a:cubicBezTo>
                  <a:cubicBezTo>
                    <a:pt x="282" y="21"/>
                    <a:pt x="282" y="21"/>
                    <a:pt x="282" y="21"/>
                  </a:cubicBezTo>
                  <a:cubicBezTo>
                    <a:pt x="282" y="20"/>
                    <a:pt x="282" y="20"/>
                    <a:pt x="282" y="20"/>
                  </a:cubicBezTo>
                  <a:cubicBezTo>
                    <a:pt x="283" y="20"/>
                    <a:pt x="285" y="19"/>
                    <a:pt x="286" y="17"/>
                  </a:cubicBezTo>
                  <a:cubicBezTo>
                    <a:pt x="287" y="16"/>
                    <a:pt x="288" y="15"/>
                    <a:pt x="289" y="13"/>
                  </a:cubicBezTo>
                  <a:cubicBezTo>
                    <a:pt x="290" y="12"/>
                    <a:pt x="291" y="10"/>
                    <a:pt x="292" y="7"/>
                  </a:cubicBezTo>
                  <a:cubicBezTo>
                    <a:pt x="293" y="7"/>
                    <a:pt x="293" y="7"/>
                    <a:pt x="293" y="7"/>
                  </a:cubicBezTo>
                  <a:close/>
                  <a:moveTo>
                    <a:pt x="306" y="19"/>
                  </a:moveTo>
                  <a:cubicBezTo>
                    <a:pt x="321" y="19"/>
                    <a:pt x="321" y="19"/>
                    <a:pt x="321" y="19"/>
                  </a:cubicBezTo>
                  <a:cubicBezTo>
                    <a:pt x="321" y="20"/>
                    <a:pt x="321" y="20"/>
                    <a:pt x="321" y="20"/>
                  </a:cubicBezTo>
                  <a:cubicBezTo>
                    <a:pt x="320" y="20"/>
                    <a:pt x="320" y="20"/>
                    <a:pt x="320" y="20"/>
                  </a:cubicBezTo>
                  <a:cubicBezTo>
                    <a:pt x="319" y="20"/>
                    <a:pt x="318" y="20"/>
                    <a:pt x="318" y="21"/>
                  </a:cubicBezTo>
                  <a:cubicBezTo>
                    <a:pt x="317" y="21"/>
                    <a:pt x="317" y="22"/>
                    <a:pt x="317" y="22"/>
                  </a:cubicBezTo>
                  <a:cubicBezTo>
                    <a:pt x="317" y="23"/>
                    <a:pt x="317" y="25"/>
                    <a:pt x="318" y="26"/>
                  </a:cubicBezTo>
                  <a:cubicBezTo>
                    <a:pt x="326" y="43"/>
                    <a:pt x="326" y="43"/>
                    <a:pt x="326" y="43"/>
                  </a:cubicBezTo>
                  <a:cubicBezTo>
                    <a:pt x="333" y="25"/>
                    <a:pt x="333" y="25"/>
                    <a:pt x="333" y="25"/>
                  </a:cubicBezTo>
                  <a:cubicBezTo>
                    <a:pt x="334" y="23"/>
                    <a:pt x="334" y="23"/>
                    <a:pt x="334" y="21"/>
                  </a:cubicBezTo>
                  <a:cubicBezTo>
                    <a:pt x="334" y="21"/>
                    <a:pt x="334" y="21"/>
                    <a:pt x="333" y="20"/>
                  </a:cubicBezTo>
                  <a:cubicBezTo>
                    <a:pt x="333" y="20"/>
                    <a:pt x="333" y="20"/>
                    <a:pt x="333" y="19"/>
                  </a:cubicBezTo>
                  <a:cubicBezTo>
                    <a:pt x="332" y="19"/>
                    <a:pt x="331" y="19"/>
                    <a:pt x="331" y="19"/>
                  </a:cubicBezTo>
                  <a:cubicBezTo>
                    <a:pt x="331" y="18"/>
                    <a:pt x="331" y="18"/>
                    <a:pt x="331" y="18"/>
                  </a:cubicBezTo>
                  <a:cubicBezTo>
                    <a:pt x="341" y="18"/>
                    <a:pt x="341" y="18"/>
                    <a:pt x="341" y="18"/>
                  </a:cubicBezTo>
                  <a:cubicBezTo>
                    <a:pt x="341" y="19"/>
                    <a:pt x="341" y="19"/>
                    <a:pt x="341" y="19"/>
                  </a:cubicBezTo>
                  <a:cubicBezTo>
                    <a:pt x="341" y="19"/>
                    <a:pt x="340" y="19"/>
                    <a:pt x="339" y="19"/>
                  </a:cubicBezTo>
                  <a:cubicBezTo>
                    <a:pt x="339" y="20"/>
                    <a:pt x="338" y="20"/>
                    <a:pt x="338" y="21"/>
                  </a:cubicBezTo>
                  <a:cubicBezTo>
                    <a:pt x="337" y="21"/>
                    <a:pt x="337" y="22"/>
                    <a:pt x="337" y="24"/>
                  </a:cubicBezTo>
                  <a:cubicBezTo>
                    <a:pt x="323" y="58"/>
                    <a:pt x="323" y="58"/>
                    <a:pt x="323" y="58"/>
                  </a:cubicBezTo>
                  <a:cubicBezTo>
                    <a:pt x="322" y="61"/>
                    <a:pt x="321" y="63"/>
                    <a:pt x="318" y="65"/>
                  </a:cubicBezTo>
                  <a:cubicBezTo>
                    <a:pt x="316" y="67"/>
                    <a:pt x="314" y="68"/>
                    <a:pt x="312" y="68"/>
                  </a:cubicBezTo>
                  <a:cubicBezTo>
                    <a:pt x="311" y="68"/>
                    <a:pt x="310" y="67"/>
                    <a:pt x="309" y="67"/>
                  </a:cubicBezTo>
                  <a:cubicBezTo>
                    <a:pt x="308" y="66"/>
                    <a:pt x="307" y="65"/>
                    <a:pt x="307" y="64"/>
                  </a:cubicBezTo>
                  <a:cubicBezTo>
                    <a:pt x="307" y="63"/>
                    <a:pt x="308" y="62"/>
                    <a:pt x="308" y="61"/>
                  </a:cubicBezTo>
                  <a:cubicBezTo>
                    <a:pt x="309" y="61"/>
                    <a:pt x="310" y="61"/>
                    <a:pt x="311" y="61"/>
                  </a:cubicBezTo>
                  <a:cubicBezTo>
                    <a:pt x="312" y="61"/>
                    <a:pt x="313" y="61"/>
                    <a:pt x="314" y="61"/>
                  </a:cubicBezTo>
                  <a:cubicBezTo>
                    <a:pt x="315" y="62"/>
                    <a:pt x="316" y="62"/>
                    <a:pt x="316" y="62"/>
                  </a:cubicBezTo>
                  <a:cubicBezTo>
                    <a:pt x="317" y="62"/>
                    <a:pt x="317" y="61"/>
                    <a:pt x="318" y="61"/>
                  </a:cubicBezTo>
                  <a:cubicBezTo>
                    <a:pt x="319" y="60"/>
                    <a:pt x="320" y="58"/>
                    <a:pt x="321" y="56"/>
                  </a:cubicBezTo>
                  <a:cubicBezTo>
                    <a:pt x="323" y="50"/>
                    <a:pt x="323" y="50"/>
                    <a:pt x="323" y="50"/>
                  </a:cubicBezTo>
                  <a:cubicBezTo>
                    <a:pt x="311" y="25"/>
                    <a:pt x="311" y="25"/>
                    <a:pt x="311" y="25"/>
                  </a:cubicBezTo>
                  <a:cubicBezTo>
                    <a:pt x="311" y="24"/>
                    <a:pt x="311" y="23"/>
                    <a:pt x="310" y="22"/>
                  </a:cubicBezTo>
                  <a:cubicBezTo>
                    <a:pt x="309" y="21"/>
                    <a:pt x="309" y="20"/>
                    <a:pt x="308" y="20"/>
                  </a:cubicBezTo>
                  <a:cubicBezTo>
                    <a:pt x="308" y="20"/>
                    <a:pt x="307" y="19"/>
                    <a:pt x="305" y="19"/>
                  </a:cubicBezTo>
                  <a:cubicBezTo>
                    <a:pt x="306" y="19"/>
                    <a:pt x="306" y="19"/>
                    <a:pt x="306" y="19"/>
                  </a:cubicBezTo>
                  <a:close/>
                  <a:moveTo>
                    <a:pt x="379" y="18"/>
                  </a:moveTo>
                  <a:cubicBezTo>
                    <a:pt x="383" y="18"/>
                    <a:pt x="387" y="20"/>
                    <a:pt x="391" y="24"/>
                  </a:cubicBezTo>
                  <a:cubicBezTo>
                    <a:pt x="393" y="27"/>
                    <a:pt x="395" y="31"/>
                    <a:pt x="395" y="35"/>
                  </a:cubicBezTo>
                  <a:cubicBezTo>
                    <a:pt x="395" y="39"/>
                    <a:pt x="394" y="41"/>
                    <a:pt x="393" y="45"/>
                  </a:cubicBezTo>
                  <a:cubicBezTo>
                    <a:pt x="391" y="48"/>
                    <a:pt x="389" y="50"/>
                    <a:pt x="387" y="52"/>
                  </a:cubicBezTo>
                  <a:cubicBezTo>
                    <a:pt x="385" y="53"/>
                    <a:pt x="382" y="54"/>
                    <a:pt x="379" y="54"/>
                  </a:cubicBezTo>
                  <a:cubicBezTo>
                    <a:pt x="374" y="54"/>
                    <a:pt x="370" y="52"/>
                    <a:pt x="367" y="48"/>
                  </a:cubicBezTo>
                  <a:cubicBezTo>
                    <a:pt x="365" y="45"/>
                    <a:pt x="363" y="41"/>
                    <a:pt x="363" y="37"/>
                  </a:cubicBezTo>
                  <a:cubicBezTo>
                    <a:pt x="363" y="33"/>
                    <a:pt x="364" y="30"/>
                    <a:pt x="366" y="27"/>
                  </a:cubicBezTo>
                  <a:cubicBezTo>
                    <a:pt x="367" y="24"/>
                    <a:pt x="369" y="22"/>
                    <a:pt x="372" y="21"/>
                  </a:cubicBezTo>
                  <a:cubicBezTo>
                    <a:pt x="373" y="19"/>
                    <a:pt x="376" y="18"/>
                    <a:pt x="379" y="18"/>
                  </a:cubicBezTo>
                  <a:close/>
                  <a:moveTo>
                    <a:pt x="377" y="20"/>
                  </a:moveTo>
                  <a:cubicBezTo>
                    <a:pt x="376" y="20"/>
                    <a:pt x="375" y="21"/>
                    <a:pt x="373" y="21"/>
                  </a:cubicBezTo>
                  <a:cubicBezTo>
                    <a:pt x="372" y="22"/>
                    <a:pt x="371" y="23"/>
                    <a:pt x="370" y="25"/>
                  </a:cubicBezTo>
                  <a:cubicBezTo>
                    <a:pt x="369" y="27"/>
                    <a:pt x="369" y="30"/>
                    <a:pt x="369" y="33"/>
                  </a:cubicBezTo>
                  <a:cubicBezTo>
                    <a:pt x="369" y="38"/>
                    <a:pt x="370" y="42"/>
                    <a:pt x="372" y="46"/>
                  </a:cubicBezTo>
                  <a:cubicBezTo>
                    <a:pt x="374" y="49"/>
                    <a:pt x="376" y="51"/>
                    <a:pt x="379" y="51"/>
                  </a:cubicBezTo>
                  <a:cubicBezTo>
                    <a:pt x="382" y="51"/>
                    <a:pt x="384" y="50"/>
                    <a:pt x="385" y="48"/>
                  </a:cubicBezTo>
                  <a:cubicBezTo>
                    <a:pt x="387" y="46"/>
                    <a:pt x="387" y="43"/>
                    <a:pt x="387" y="38"/>
                  </a:cubicBezTo>
                  <a:cubicBezTo>
                    <a:pt x="387" y="32"/>
                    <a:pt x="386" y="27"/>
                    <a:pt x="384" y="24"/>
                  </a:cubicBezTo>
                  <a:cubicBezTo>
                    <a:pt x="382" y="21"/>
                    <a:pt x="380" y="20"/>
                    <a:pt x="377" y="20"/>
                  </a:cubicBezTo>
                  <a:close/>
                  <a:moveTo>
                    <a:pt x="415" y="21"/>
                  </a:moveTo>
                  <a:cubicBezTo>
                    <a:pt x="415" y="44"/>
                    <a:pt x="415" y="44"/>
                    <a:pt x="415" y="44"/>
                  </a:cubicBezTo>
                  <a:cubicBezTo>
                    <a:pt x="415" y="47"/>
                    <a:pt x="416" y="49"/>
                    <a:pt x="416" y="50"/>
                  </a:cubicBezTo>
                  <a:cubicBezTo>
                    <a:pt x="417" y="51"/>
                    <a:pt x="418" y="51"/>
                    <a:pt x="420" y="51"/>
                  </a:cubicBezTo>
                  <a:cubicBezTo>
                    <a:pt x="423" y="51"/>
                    <a:pt x="423" y="51"/>
                    <a:pt x="423" y="51"/>
                  </a:cubicBezTo>
                  <a:cubicBezTo>
                    <a:pt x="423" y="53"/>
                    <a:pt x="423" y="53"/>
                    <a:pt x="423" y="53"/>
                  </a:cubicBezTo>
                  <a:cubicBezTo>
                    <a:pt x="403" y="53"/>
                    <a:pt x="403" y="53"/>
                    <a:pt x="403" y="53"/>
                  </a:cubicBezTo>
                  <a:cubicBezTo>
                    <a:pt x="403" y="51"/>
                    <a:pt x="403" y="51"/>
                    <a:pt x="403" y="51"/>
                  </a:cubicBezTo>
                  <a:cubicBezTo>
                    <a:pt x="405" y="51"/>
                    <a:pt x="405" y="51"/>
                    <a:pt x="405" y="51"/>
                  </a:cubicBezTo>
                  <a:cubicBezTo>
                    <a:pt x="406" y="51"/>
                    <a:pt x="407" y="51"/>
                    <a:pt x="408" y="51"/>
                  </a:cubicBezTo>
                  <a:cubicBezTo>
                    <a:pt x="409" y="50"/>
                    <a:pt x="409" y="49"/>
                    <a:pt x="409" y="49"/>
                  </a:cubicBezTo>
                  <a:cubicBezTo>
                    <a:pt x="410" y="48"/>
                    <a:pt x="410" y="46"/>
                    <a:pt x="410" y="44"/>
                  </a:cubicBezTo>
                  <a:cubicBezTo>
                    <a:pt x="410" y="21"/>
                    <a:pt x="410" y="21"/>
                    <a:pt x="410" y="21"/>
                  </a:cubicBezTo>
                  <a:cubicBezTo>
                    <a:pt x="403" y="21"/>
                    <a:pt x="403" y="21"/>
                    <a:pt x="403" y="21"/>
                  </a:cubicBezTo>
                  <a:cubicBezTo>
                    <a:pt x="403" y="19"/>
                    <a:pt x="403" y="19"/>
                    <a:pt x="403" y="19"/>
                  </a:cubicBezTo>
                  <a:cubicBezTo>
                    <a:pt x="410" y="19"/>
                    <a:pt x="410" y="19"/>
                    <a:pt x="410" y="19"/>
                  </a:cubicBezTo>
                  <a:cubicBezTo>
                    <a:pt x="410" y="16"/>
                    <a:pt x="410" y="16"/>
                    <a:pt x="410" y="16"/>
                  </a:cubicBezTo>
                  <a:cubicBezTo>
                    <a:pt x="410" y="13"/>
                    <a:pt x="410" y="10"/>
                    <a:pt x="411" y="7"/>
                  </a:cubicBezTo>
                  <a:cubicBezTo>
                    <a:pt x="413" y="5"/>
                    <a:pt x="414" y="3"/>
                    <a:pt x="416" y="2"/>
                  </a:cubicBezTo>
                  <a:cubicBezTo>
                    <a:pt x="418" y="0"/>
                    <a:pt x="421" y="0"/>
                    <a:pt x="423" y="0"/>
                  </a:cubicBezTo>
                  <a:cubicBezTo>
                    <a:pt x="426" y="0"/>
                    <a:pt x="428" y="1"/>
                    <a:pt x="430" y="2"/>
                  </a:cubicBezTo>
                  <a:cubicBezTo>
                    <a:pt x="431" y="3"/>
                    <a:pt x="432" y="5"/>
                    <a:pt x="432" y="6"/>
                  </a:cubicBezTo>
                  <a:cubicBezTo>
                    <a:pt x="432" y="7"/>
                    <a:pt x="432" y="7"/>
                    <a:pt x="431" y="8"/>
                  </a:cubicBezTo>
                  <a:cubicBezTo>
                    <a:pt x="431" y="9"/>
                    <a:pt x="430" y="9"/>
                    <a:pt x="429" y="9"/>
                  </a:cubicBezTo>
                  <a:cubicBezTo>
                    <a:pt x="429" y="9"/>
                    <a:pt x="428" y="8"/>
                    <a:pt x="428" y="8"/>
                  </a:cubicBezTo>
                  <a:cubicBezTo>
                    <a:pt x="427" y="7"/>
                    <a:pt x="427" y="7"/>
                    <a:pt x="425" y="5"/>
                  </a:cubicBezTo>
                  <a:cubicBezTo>
                    <a:pt x="425" y="4"/>
                    <a:pt x="424" y="3"/>
                    <a:pt x="423" y="2"/>
                  </a:cubicBezTo>
                  <a:cubicBezTo>
                    <a:pt x="422" y="2"/>
                    <a:pt x="421" y="1"/>
                    <a:pt x="421" y="1"/>
                  </a:cubicBezTo>
                  <a:cubicBezTo>
                    <a:pt x="419" y="1"/>
                    <a:pt x="419" y="2"/>
                    <a:pt x="418" y="2"/>
                  </a:cubicBezTo>
                  <a:cubicBezTo>
                    <a:pt x="417" y="3"/>
                    <a:pt x="417" y="4"/>
                    <a:pt x="416" y="5"/>
                  </a:cubicBezTo>
                  <a:cubicBezTo>
                    <a:pt x="416" y="6"/>
                    <a:pt x="416" y="9"/>
                    <a:pt x="416" y="15"/>
                  </a:cubicBezTo>
                  <a:cubicBezTo>
                    <a:pt x="416" y="17"/>
                    <a:pt x="416" y="17"/>
                    <a:pt x="416" y="17"/>
                  </a:cubicBezTo>
                  <a:cubicBezTo>
                    <a:pt x="424" y="17"/>
                    <a:pt x="424" y="17"/>
                    <a:pt x="424" y="17"/>
                  </a:cubicBezTo>
                  <a:cubicBezTo>
                    <a:pt x="424" y="21"/>
                    <a:pt x="424" y="21"/>
                    <a:pt x="424" y="21"/>
                  </a:cubicBezTo>
                  <a:cubicBezTo>
                    <a:pt x="415" y="21"/>
                    <a:pt x="415" y="21"/>
                    <a:pt x="415" y="21"/>
                  </a:cubicBezTo>
                  <a:close/>
                  <a:moveTo>
                    <a:pt x="477" y="1"/>
                  </a:moveTo>
                  <a:cubicBezTo>
                    <a:pt x="477" y="19"/>
                    <a:pt x="477" y="19"/>
                    <a:pt x="477" y="19"/>
                  </a:cubicBezTo>
                  <a:cubicBezTo>
                    <a:pt x="475" y="19"/>
                    <a:pt x="475" y="19"/>
                    <a:pt x="475" y="19"/>
                  </a:cubicBezTo>
                  <a:cubicBezTo>
                    <a:pt x="475" y="15"/>
                    <a:pt x="474" y="13"/>
                    <a:pt x="473" y="11"/>
                  </a:cubicBezTo>
                  <a:cubicBezTo>
                    <a:pt x="472" y="9"/>
                    <a:pt x="470" y="7"/>
                    <a:pt x="468" y="6"/>
                  </a:cubicBezTo>
                  <a:cubicBezTo>
                    <a:pt x="466" y="5"/>
                    <a:pt x="464" y="4"/>
                    <a:pt x="462" y="4"/>
                  </a:cubicBezTo>
                  <a:cubicBezTo>
                    <a:pt x="459" y="4"/>
                    <a:pt x="457" y="5"/>
                    <a:pt x="456" y="7"/>
                  </a:cubicBezTo>
                  <a:cubicBezTo>
                    <a:pt x="454" y="8"/>
                    <a:pt x="453" y="10"/>
                    <a:pt x="453" y="12"/>
                  </a:cubicBezTo>
                  <a:cubicBezTo>
                    <a:pt x="453" y="13"/>
                    <a:pt x="454" y="15"/>
                    <a:pt x="455" y="16"/>
                  </a:cubicBezTo>
                  <a:cubicBezTo>
                    <a:pt x="457" y="18"/>
                    <a:pt x="460" y="20"/>
                    <a:pt x="465" y="23"/>
                  </a:cubicBezTo>
                  <a:cubicBezTo>
                    <a:pt x="470" y="26"/>
                    <a:pt x="473" y="28"/>
                    <a:pt x="475" y="29"/>
                  </a:cubicBezTo>
                  <a:cubicBezTo>
                    <a:pt x="476" y="31"/>
                    <a:pt x="477" y="32"/>
                    <a:pt x="479" y="34"/>
                  </a:cubicBezTo>
                  <a:cubicBezTo>
                    <a:pt x="479" y="36"/>
                    <a:pt x="480" y="38"/>
                    <a:pt x="480" y="40"/>
                  </a:cubicBezTo>
                  <a:cubicBezTo>
                    <a:pt x="480" y="44"/>
                    <a:pt x="478" y="47"/>
                    <a:pt x="475" y="50"/>
                  </a:cubicBezTo>
                  <a:cubicBezTo>
                    <a:pt x="473" y="53"/>
                    <a:pt x="469" y="54"/>
                    <a:pt x="465" y="54"/>
                  </a:cubicBezTo>
                  <a:cubicBezTo>
                    <a:pt x="463" y="54"/>
                    <a:pt x="462" y="54"/>
                    <a:pt x="461" y="53"/>
                  </a:cubicBezTo>
                  <a:cubicBezTo>
                    <a:pt x="460" y="53"/>
                    <a:pt x="458" y="53"/>
                    <a:pt x="456" y="52"/>
                  </a:cubicBezTo>
                  <a:cubicBezTo>
                    <a:pt x="454" y="51"/>
                    <a:pt x="453" y="51"/>
                    <a:pt x="452" y="51"/>
                  </a:cubicBezTo>
                  <a:cubicBezTo>
                    <a:pt x="451" y="51"/>
                    <a:pt x="451" y="51"/>
                    <a:pt x="450" y="51"/>
                  </a:cubicBezTo>
                  <a:cubicBezTo>
                    <a:pt x="450" y="52"/>
                    <a:pt x="450" y="53"/>
                    <a:pt x="449" y="54"/>
                  </a:cubicBezTo>
                  <a:cubicBezTo>
                    <a:pt x="448" y="54"/>
                    <a:pt x="448" y="54"/>
                    <a:pt x="448" y="54"/>
                  </a:cubicBezTo>
                  <a:cubicBezTo>
                    <a:pt x="448" y="37"/>
                    <a:pt x="448" y="37"/>
                    <a:pt x="448" y="37"/>
                  </a:cubicBezTo>
                  <a:cubicBezTo>
                    <a:pt x="449" y="37"/>
                    <a:pt x="449" y="37"/>
                    <a:pt x="449" y="37"/>
                  </a:cubicBezTo>
                  <a:cubicBezTo>
                    <a:pt x="450" y="40"/>
                    <a:pt x="451" y="43"/>
                    <a:pt x="452" y="45"/>
                  </a:cubicBezTo>
                  <a:cubicBezTo>
                    <a:pt x="453" y="46"/>
                    <a:pt x="455" y="48"/>
                    <a:pt x="457" y="49"/>
                  </a:cubicBezTo>
                  <a:cubicBezTo>
                    <a:pt x="459" y="50"/>
                    <a:pt x="461" y="51"/>
                    <a:pt x="464" y="51"/>
                  </a:cubicBezTo>
                  <a:cubicBezTo>
                    <a:pt x="467" y="51"/>
                    <a:pt x="469" y="50"/>
                    <a:pt x="471" y="48"/>
                  </a:cubicBezTo>
                  <a:cubicBezTo>
                    <a:pt x="473" y="47"/>
                    <a:pt x="473" y="45"/>
                    <a:pt x="473" y="43"/>
                  </a:cubicBezTo>
                  <a:cubicBezTo>
                    <a:pt x="473" y="41"/>
                    <a:pt x="473" y="40"/>
                    <a:pt x="473" y="39"/>
                  </a:cubicBezTo>
                  <a:cubicBezTo>
                    <a:pt x="472" y="38"/>
                    <a:pt x="471" y="37"/>
                    <a:pt x="469" y="35"/>
                  </a:cubicBezTo>
                  <a:cubicBezTo>
                    <a:pt x="469" y="35"/>
                    <a:pt x="466" y="33"/>
                    <a:pt x="462" y="31"/>
                  </a:cubicBezTo>
                  <a:cubicBezTo>
                    <a:pt x="458" y="28"/>
                    <a:pt x="455" y="26"/>
                    <a:pt x="453" y="25"/>
                  </a:cubicBezTo>
                  <a:cubicBezTo>
                    <a:pt x="451" y="23"/>
                    <a:pt x="450" y="22"/>
                    <a:pt x="449" y="20"/>
                  </a:cubicBezTo>
                  <a:cubicBezTo>
                    <a:pt x="448" y="19"/>
                    <a:pt x="448" y="17"/>
                    <a:pt x="448" y="15"/>
                  </a:cubicBezTo>
                  <a:cubicBezTo>
                    <a:pt x="448" y="11"/>
                    <a:pt x="449" y="8"/>
                    <a:pt x="452" y="5"/>
                  </a:cubicBezTo>
                  <a:cubicBezTo>
                    <a:pt x="455" y="3"/>
                    <a:pt x="458" y="1"/>
                    <a:pt x="462" y="1"/>
                  </a:cubicBezTo>
                  <a:cubicBezTo>
                    <a:pt x="464" y="1"/>
                    <a:pt x="467" y="2"/>
                    <a:pt x="470" y="3"/>
                  </a:cubicBezTo>
                  <a:cubicBezTo>
                    <a:pt x="471" y="4"/>
                    <a:pt x="472" y="4"/>
                    <a:pt x="473" y="4"/>
                  </a:cubicBezTo>
                  <a:cubicBezTo>
                    <a:pt x="473" y="4"/>
                    <a:pt x="474" y="4"/>
                    <a:pt x="474" y="4"/>
                  </a:cubicBezTo>
                  <a:cubicBezTo>
                    <a:pt x="475" y="3"/>
                    <a:pt x="475" y="3"/>
                    <a:pt x="475" y="1"/>
                  </a:cubicBezTo>
                  <a:cubicBezTo>
                    <a:pt x="477" y="1"/>
                    <a:pt x="477" y="1"/>
                    <a:pt x="477" y="1"/>
                  </a:cubicBezTo>
                  <a:close/>
                  <a:moveTo>
                    <a:pt x="517" y="40"/>
                  </a:moveTo>
                  <a:cubicBezTo>
                    <a:pt x="517" y="44"/>
                    <a:pt x="515" y="48"/>
                    <a:pt x="512" y="50"/>
                  </a:cubicBezTo>
                  <a:cubicBezTo>
                    <a:pt x="510" y="53"/>
                    <a:pt x="507" y="54"/>
                    <a:pt x="504" y="54"/>
                  </a:cubicBezTo>
                  <a:cubicBezTo>
                    <a:pt x="500" y="54"/>
                    <a:pt x="497" y="52"/>
                    <a:pt x="494" y="49"/>
                  </a:cubicBezTo>
                  <a:cubicBezTo>
                    <a:pt x="491" y="46"/>
                    <a:pt x="490" y="41"/>
                    <a:pt x="490" y="36"/>
                  </a:cubicBezTo>
                  <a:cubicBezTo>
                    <a:pt x="490" y="31"/>
                    <a:pt x="492" y="26"/>
                    <a:pt x="495" y="23"/>
                  </a:cubicBezTo>
                  <a:cubicBezTo>
                    <a:pt x="498" y="19"/>
                    <a:pt x="501" y="17"/>
                    <a:pt x="506" y="17"/>
                  </a:cubicBezTo>
                  <a:cubicBezTo>
                    <a:pt x="509" y="17"/>
                    <a:pt x="512" y="18"/>
                    <a:pt x="514" y="20"/>
                  </a:cubicBezTo>
                  <a:cubicBezTo>
                    <a:pt x="516" y="22"/>
                    <a:pt x="517" y="24"/>
                    <a:pt x="517" y="26"/>
                  </a:cubicBezTo>
                  <a:cubicBezTo>
                    <a:pt x="517" y="27"/>
                    <a:pt x="517" y="27"/>
                    <a:pt x="516" y="28"/>
                  </a:cubicBezTo>
                  <a:cubicBezTo>
                    <a:pt x="516" y="29"/>
                    <a:pt x="515" y="29"/>
                    <a:pt x="514" y="29"/>
                  </a:cubicBezTo>
                  <a:cubicBezTo>
                    <a:pt x="512" y="29"/>
                    <a:pt x="511" y="29"/>
                    <a:pt x="511" y="27"/>
                  </a:cubicBezTo>
                  <a:cubicBezTo>
                    <a:pt x="510" y="27"/>
                    <a:pt x="510" y="26"/>
                    <a:pt x="510" y="25"/>
                  </a:cubicBezTo>
                  <a:cubicBezTo>
                    <a:pt x="510" y="23"/>
                    <a:pt x="509" y="22"/>
                    <a:pt x="508" y="21"/>
                  </a:cubicBezTo>
                  <a:cubicBezTo>
                    <a:pt x="507" y="21"/>
                    <a:pt x="506" y="20"/>
                    <a:pt x="505" y="20"/>
                  </a:cubicBezTo>
                  <a:cubicBezTo>
                    <a:pt x="502" y="20"/>
                    <a:pt x="500" y="21"/>
                    <a:pt x="499" y="23"/>
                  </a:cubicBezTo>
                  <a:cubicBezTo>
                    <a:pt x="497" y="25"/>
                    <a:pt x="496" y="29"/>
                    <a:pt x="496" y="33"/>
                  </a:cubicBezTo>
                  <a:cubicBezTo>
                    <a:pt x="496" y="37"/>
                    <a:pt x="497" y="40"/>
                    <a:pt x="499" y="43"/>
                  </a:cubicBezTo>
                  <a:cubicBezTo>
                    <a:pt x="501" y="47"/>
                    <a:pt x="503" y="48"/>
                    <a:pt x="507" y="48"/>
                  </a:cubicBezTo>
                  <a:cubicBezTo>
                    <a:pt x="509" y="48"/>
                    <a:pt x="511" y="47"/>
                    <a:pt x="513" y="46"/>
                  </a:cubicBezTo>
                  <a:cubicBezTo>
                    <a:pt x="514" y="45"/>
                    <a:pt x="515" y="43"/>
                    <a:pt x="517" y="40"/>
                  </a:cubicBezTo>
                  <a:cubicBezTo>
                    <a:pt x="517" y="40"/>
                    <a:pt x="517" y="40"/>
                    <a:pt x="517" y="40"/>
                  </a:cubicBezTo>
                  <a:close/>
                  <a:moveTo>
                    <a:pt x="534" y="0"/>
                  </a:moveTo>
                  <a:cubicBezTo>
                    <a:pt x="535" y="0"/>
                    <a:pt x="536" y="0"/>
                    <a:pt x="537" y="1"/>
                  </a:cubicBezTo>
                  <a:cubicBezTo>
                    <a:pt x="537" y="2"/>
                    <a:pt x="538" y="3"/>
                    <a:pt x="538" y="4"/>
                  </a:cubicBezTo>
                  <a:cubicBezTo>
                    <a:pt x="538" y="5"/>
                    <a:pt x="537" y="6"/>
                    <a:pt x="537" y="7"/>
                  </a:cubicBezTo>
                  <a:cubicBezTo>
                    <a:pt x="536" y="7"/>
                    <a:pt x="535" y="8"/>
                    <a:pt x="534" y="8"/>
                  </a:cubicBezTo>
                  <a:cubicBezTo>
                    <a:pt x="533" y="8"/>
                    <a:pt x="532" y="7"/>
                    <a:pt x="532" y="7"/>
                  </a:cubicBezTo>
                  <a:cubicBezTo>
                    <a:pt x="531" y="6"/>
                    <a:pt x="531" y="5"/>
                    <a:pt x="531" y="4"/>
                  </a:cubicBezTo>
                  <a:cubicBezTo>
                    <a:pt x="531" y="3"/>
                    <a:pt x="531" y="2"/>
                    <a:pt x="532" y="1"/>
                  </a:cubicBezTo>
                  <a:cubicBezTo>
                    <a:pt x="532" y="0"/>
                    <a:pt x="533" y="0"/>
                    <a:pt x="534" y="0"/>
                  </a:cubicBezTo>
                  <a:close/>
                  <a:moveTo>
                    <a:pt x="537" y="18"/>
                  </a:moveTo>
                  <a:cubicBezTo>
                    <a:pt x="537" y="45"/>
                    <a:pt x="537" y="45"/>
                    <a:pt x="537" y="45"/>
                  </a:cubicBezTo>
                  <a:cubicBezTo>
                    <a:pt x="537" y="47"/>
                    <a:pt x="537" y="49"/>
                    <a:pt x="537" y="49"/>
                  </a:cubicBezTo>
                  <a:cubicBezTo>
                    <a:pt x="538" y="50"/>
                    <a:pt x="538" y="51"/>
                    <a:pt x="539" y="51"/>
                  </a:cubicBezTo>
                  <a:cubicBezTo>
                    <a:pt x="539" y="51"/>
                    <a:pt x="540" y="51"/>
                    <a:pt x="542" y="51"/>
                  </a:cubicBezTo>
                  <a:cubicBezTo>
                    <a:pt x="542" y="53"/>
                    <a:pt x="542" y="53"/>
                    <a:pt x="542" y="53"/>
                  </a:cubicBezTo>
                  <a:cubicBezTo>
                    <a:pt x="526" y="53"/>
                    <a:pt x="526" y="53"/>
                    <a:pt x="526" y="53"/>
                  </a:cubicBezTo>
                  <a:cubicBezTo>
                    <a:pt x="526" y="51"/>
                    <a:pt x="526" y="51"/>
                    <a:pt x="526" y="51"/>
                  </a:cubicBezTo>
                  <a:cubicBezTo>
                    <a:pt x="527" y="51"/>
                    <a:pt x="529" y="51"/>
                    <a:pt x="529" y="51"/>
                  </a:cubicBezTo>
                  <a:cubicBezTo>
                    <a:pt x="529" y="51"/>
                    <a:pt x="530" y="50"/>
                    <a:pt x="530" y="49"/>
                  </a:cubicBezTo>
                  <a:cubicBezTo>
                    <a:pt x="531" y="49"/>
                    <a:pt x="531" y="47"/>
                    <a:pt x="531" y="45"/>
                  </a:cubicBezTo>
                  <a:cubicBezTo>
                    <a:pt x="531" y="32"/>
                    <a:pt x="531" y="32"/>
                    <a:pt x="531" y="32"/>
                  </a:cubicBezTo>
                  <a:cubicBezTo>
                    <a:pt x="531" y="28"/>
                    <a:pt x="531" y="26"/>
                    <a:pt x="530" y="25"/>
                  </a:cubicBezTo>
                  <a:cubicBezTo>
                    <a:pt x="530" y="24"/>
                    <a:pt x="530" y="23"/>
                    <a:pt x="529" y="23"/>
                  </a:cubicBezTo>
                  <a:cubicBezTo>
                    <a:pt x="529" y="23"/>
                    <a:pt x="529" y="23"/>
                    <a:pt x="528" y="23"/>
                  </a:cubicBezTo>
                  <a:cubicBezTo>
                    <a:pt x="527" y="23"/>
                    <a:pt x="526" y="23"/>
                    <a:pt x="525" y="23"/>
                  </a:cubicBezTo>
                  <a:cubicBezTo>
                    <a:pt x="525" y="22"/>
                    <a:pt x="525" y="22"/>
                    <a:pt x="525" y="22"/>
                  </a:cubicBezTo>
                  <a:cubicBezTo>
                    <a:pt x="535" y="18"/>
                    <a:pt x="535" y="18"/>
                    <a:pt x="535" y="18"/>
                  </a:cubicBezTo>
                  <a:cubicBezTo>
                    <a:pt x="537" y="18"/>
                    <a:pt x="537" y="18"/>
                    <a:pt x="537" y="18"/>
                  </a:cubicBezTo>
                  <a:close/>
                  <a:moveTo>
                    <a:pt x="555" y="31"/>
                  </a:moveTo>
                  <a:cubicBezTo>
                    <a:pt x="555" y="37"/>
                    <a:pt x="557" y="40"/>
                    <a:pt x="559" y="43"/>
                  </a:cubicBezTo>
                  <a:cubicBezTo>
                    <a:pt x="561" y="46"/>
                    <a:pt x="564" y="48"/>
                    <a:pt x="567" y="48"/>
                  </a:cubicBezTo>
                  <a:cubicBezTo>
                    <a:pt x="569" y="48"/>
                    <a:pt x="571" y="47"/>
                    <a:pt x="573" y="46"/>
                  </a:cubicBezTo>
                  <a:cubicBezTo>
                    <a:pt x="575" y="45"/>
                    <a:pt x="576" y="43"/>
                    <a:pt x="577" y="39"/>
                  </a:cubicBezTo>
                  <a:cubicBezTo>
                    <a:pt x="578" y="40"/>
                    <a:pt x="578" y="40"/>
                    <a:pt x="578" y="40"/>
                  </a:cubicBezTo>
                  <a:cubicBezTo>
                    <a:pt x="578" y="43"/>
                    <a:pt x="576" y="47"/>
                    <a:pt x="574" y="49"/>
                  </a:cubicBezTo>
                  <a:cubicBezTo>
                    <a:pt x="571" y="52"/>
                    <a:pt x="568" y="53"/>
                    <a:pt x="565" y="53"/>
                  </a:cubicBezTo>
                  <a:cubicBezTo>
                    <a:pt x="561" y="53"/>
                    <a:pt x="557" y="52"/>
                    <a:pt x="555" y="49"/>
                  </a:cubicBezTo>
                  <a:cubicBezTo>
                    <a:pt x="552" y="45"/>
                    <a:pt x="551" y="41"/>
                    <a:pt x="551" y="36"/>
                  </a:cubicBezTo>
                  <a:cubicBezTo>
                    <a:pt x="551" y="30"/>
                    <a:pt x="552" y="25"/>
                    <a:pt x="555" y="22"/>
                  </a:cubicBezTo>
                  <a:cubicBezTo>
                    <a:pt x="558" y="19"/>
                    <a:pt x="561" y="17"/>
                    <a:pt x="566" y="17"/>
                  </a:cubicBezTo>
                  <a:cubicBezTo>
                    <a:pt x="569" y="17"/>
                    <a:pt x="573" y="19"/>
                    <a:pt x="575" y="21"/>
                  </a:cubicBezTo>
                  <a:cubicBezTo>
                    <a:pt x="577" y="23"/>
                    <a:pt x="579" y="27"/>
                    <a:pt x="579" y="31"/>
                  </a:cubicBezTo>
                  <a:cubicBezTo>
                    <a:pt x="555" y="31"/>
                    <a:pt x="555" y="31"/>
                    <a:pt x="555" y="31"/>
                  </a:cubicBezTo>
                  <a:close/>
                  <a:moveTo>
                    <a:pt x="555" y="29"/>
                  </a:moveTo>
                  <a:cubicBezTo>
                    <a:pt x="571" y="29"/>
                    <a:pt x="571" y="29"/>
                    <a:pt x="571" y="29"/>
                  </a:cubicBezTo>
                  <a:cubicBezTo>
                    <a:pt x="571" y="27"/>
                    <a:pt x="570" y="26"/>
                    <a:pt x="570" y="25"/>
                  </a:cubicBezTo>
                  <a:cubicBezTo>
                    <a:pt x="569" y="24"/>
                    <a:pt x="568" y="23"/>
                    <a:pt x="567" y="22"/>
                  </a:cubicBezTo>
                  <a:cubicBezTo>
                    <a:pt x="566" y="21"/>
                    <a:pt x="565" y="21"/>
                    <a:pt x="563" y="21"/>
                  </a:cubicBezTo>
                  <a:cubicBezTo>
                    <a:pt x="561" y="21"/>
                    <a:pt x="560" y="21"/>
                    <a:pt x="558" y="23"/>
                  </a:cubicBezTo>
                  <a:cubicBezTo>
                    <a:pt x="557" y="24"/>
                    <a:pt x="555" y="27"/>
                    <a:pt x="555" y="29"/>
                  </a:cubicBezTo>
                  <a:close/>
                  <a:moveTo>
                    <a:pt x="595" y="25"/>
                  </a:moveTo>
                  <a:cubicBezTo>
                    <a:pt x="599" y="20"/>
                    <a:pt x="603" y="18"/>
                    <a:pt x="606" y="18"/>
                  </a:cubicBezTo>
                  <a:cubicBezTo>
                    <a:pt x="608" y="18"/>
                    <a:pt x="609" y="18"/>
                    <a:pt x="611" y="19"/>
                  </a:cubicBezTo>
                  <a:cubicBezTo>
                    <a:pt x="612" y="20"/>
                    <a:pt x="613" y="21"/>
                    <a:pt x="614" y="23"/>
                  </a:cubicBezTo>
                  <a:cubicBezTo>
                    <a:pt x="615" y="25"/>
                    <a:pt x="615" y="27"/>
                    <a:pt x="615" y="30"/>
                  </a:cubicBezTo>
                  <a:cubicBezTo>
                    <a:pt x="615" y="45"/>
                    <a:pt x="615" y="45"/>
                    <a:pt x="615" y="45"/>
                  </a:cubicBezTo>
                  <a:cubicBezTo>
                    <a:pt x="615" y="47"/>
                    <a:pt x="615" y="48"/>
                    <a:pt x="615" y="49"/>
                  </a:cubicBezTo>
                  <a:cubicBezTo>
                    <a:pt x="616" y="50"/>
                    <a:pt x="616" y="50"/>
                    <a:pt x="617" y="51"/>
                  </a:cubicBezTo>
                  <a:cubicBezTo>
                    <a:pt x="617" y="51"/>
                    <a:pt x="618" y="51"/>
                    <a:pt x="620" y="51"/>
                  </a:cubicBezTo>
                  <a:cubicBezTo>
                    <a:pt x="620" y="52"/>
                    <a:pt x="620" y="52"/>
                    <a:pt x="620" y="52"/>
                  </a:cubicBezTo>
                  <a:cubicBezTo>
                    <a:pt x="604" y="52"/>
                    <a:pt x="604" y="52"/>
                    <a:pt x="604" y="52"/>
                  </a:cubicBezTo>
                  <a:cubicBezTo>
                    <a:pt x="604" y="51"/>
                    <a:pt x="604" y="51"/>
                    <a:pt x="604" y="51"/>
                  </a:cubicBezTo>
                  <a:cubicBezTo>
                    <a:pt x="605" y="51"/>
                    <a:pt x="605" y="51"/>
                    <a:pt x="605" y="51"/>
                  </a:cubicBezTo>
                  <a:cubicBezTo>
                    <a:pt x="606" y="51"/>
                    <a:pt x="607" y="51"/>
                    <a:pt x="608" y="50"/>
                  </a:cubicBezTo>
                  <a:cubicBezTo>
                    <a:pt x="609" y="50"/>
                    <a:pt x="609" y="49"/>
                    <a:pt x="609" y="48"/>
                  </a:cubicBezTo>
                  <a:cubicBezTo>
                    <a:pt x="609" y="48"/>
                    <a:pt x="609" y="47"/>
                    <a:pt x="609" y="45"/>
                  </a:cubicBezTo>
                  <a:cubicBezTo>
                    <a:pt x="609" y="31"/>
                    <a:pt x="609" y="31"/>
                    <a:pt x="609" y="31"/>
                  </a:cubicBezTo>
                  <a:cubicBezTo>
                    <a:pt x="609" y="27"/>
                    <a:pt x="609" y="25"/>
                    <a:pt x="608" y="24"/>
                  </a:cubicBezTo>
                  <a:cubicBezTo>
                    <a:pt x="607" y="23"/>
                    <a:pt x="606" y="22"/>
                    <a:pt x="604" y="22"/>
                  </a:cubicBezTo>
                  <a:cubicBezTo>
                    <a:pt x="601" y="22"/>
                    <a:pt x="598" y="23"/>
                    <a:pt x="595" y="27"/>
                  </a:cubicBezTo>
                  <a:cubicBezTo>
                    <a:pt x="595" y="45"/>
                    <a:pt x="595" y="45"/>
                    <a:pt x="595" y="45"/>
                  </a:cubicBezTo>
                  <a:cubicBezTo>
                    <a:pt x="595" y="47"/>
                    <a:pt x="595" y="48"/>
                    <a:pt x="596" y="49"/>
                  </a:cubicBezTo>
                  <a:cubicBezTo>
                    <a:pt x="596" y="50"/>
                    <a:pt x="597" y="50"/>
                    <a:pt x="597" y="51"/>
                  </a:cubicBezTo>
                  <a:cubicBezTo>
                    <a:pt x="597" y="51"/>
                    <a:pt x="599" y="51"/>
                    <a:pt x="601" y="51"/>
                  </a:cubicBezTo>
                  <a:cubicBezTo>
                    <a:pt x="601" y="52"/>
                    <a:pt x="601" y="52"/>
                    <a:pt x="601" y="52"/>
                  </a:cubicBezTo>
                  <a:cubicBezTo>
                    <a:pt x="585" y="52"/>
                    <a:pt x="585" y="52"/>
                    <a:pt x="585" y="52"/>
                  </a:cubicBezTo>
                  <a:cubicBezTo>
                    <a:pt x="585" y="51"/>
                    <a:pt x="585" y="51"/>
                    <a:pt x="585" y="51"/>
                  </a:cubicBezTo>
                  <a:cubicBezTo>
                    <a:pt x="585" y="51"/>
                    <a:pt x="585" y="51"/>
                    <a:pt x="585" y="51"/>
                  </a:cubicBezTo>
                  <a:cubicBezTo>
                    <a:pt x="587" y="51"/>
                    <a:pt x="588" y="51"/>
                    <a:pt x="589" y="50"/>
                  </a:cubicBezTo>
                  <a:cubicBezTo>
                    <a:pt x="589" y="49"/>
                    <a:pt x="589" y="47"/>
                    <a:pt x="589" y="45"/>
                  </a:cubicBezTo>
                  <a:cubicBezTo>
                    <a:pt x="589" y="32"/>
                    <a:pt x="589" y="32"/>
                    <a:pt x="589" y="32"/>
                  </a:cubicBezTo>
                  <a:cubicBezTo>
                    <a:pt x="589" y="28"/>
                    <a:pt x="589" y="25"/>
                    <a:pt x="589" y="24"/>
                  </a:cubicBezTo>
                  <a:cubicBezTo>
                    <a:pt x="589" y="23"/>
                    <a:pt x="589" y="23"/>
                    <a:pt x="588" y="22"/>
                  </a:cubicBezTo>
                  <a:cubicBezTo>
                    <a:pt x="588" y="22"/>
                    <a:pt x="587" y="22"/>
                    <a:pt x="587" y="22"/>
                  </a:cubicBezTo>
                  <a:cubicBezTo>
                    <a:pt x="586" y="22"/>
                    <a:pt x="585" y="22"/>
                    <a:pt x="584" y="22"/>
                  </a:cubicBezTo>
                  <a:cubicBezTo>
                    <a:pt x="584" y="21"/>
                    <a:pt x="584" y="21"/>
                    <a:pt x="584" y="21"/>
                  </a:cubicBezTo>
                  <a:cubicBezTo>
                    <a:pt x="594" y="17"/>
                    <a:pt x="594" y="17"/>
                    <a:pt x="594" y="17"/>
                  </a:cubicBezTo>
                  <a:cubicBezTo>
                    <a:pt x="595" y="17"/>
                    <a:pt x="595" y="17"/>
                    <a:pt x="595" y="17"/>
                  </a:cubicBezTo>
                  <a:cubicBezTo>
                    <a:pt x="595" y="25"/>
                    <a:pt x="595" y="25"/>
                    <a:pt x="595" y="25"/>
                  </a:cubicBezTo>
                  <a:close/>
                  <a:moveTo>
                    <a:pt x="654" y="40"/>
                  </a:moveTo>
                  <a:cubicBezTo>
                    <a:pt x="653" y="44"/>
                    <a:pt x="651" y="48"/>
                    <a:pt x="649" y="50"/>
                  </a:cubicBezTo>
                  <a:cubicBezTo>
                    <a:pt x="646" y="53"/>
                    <a:pt x="643" y="54"/>
                    <a:pt x="640" y="54"/>
                  </a:cubicBezTo>
                  <a:cubicBezTo>
                    <a:pt x="637" y="54"/>
                    <a:pt x="633" y="52"/>
                    <a:pt x="631" y="49"/>
                  </a:cubicBezTo>
                  <a:cubicBezTo>
                    <a:pt x="628" y="46"/>
                    <a:pt x="627" y="41"/>
                    <a:pt x="627" y="36"/>
                  </a:cubicBezTo>
                  <a:cubicBezTo>
                    <a:pt x="627" y="31"/>
                    <a:pt x="628" y="26"/>
                    <a:pt x="631" y="23"/>
                  </a:cubicBezTo>
                  <a:cubicBezTo>
                    <a:pt x="634" y="19"/>
                    <a:pt x="638" y="17"/>
                    <a:pt x="642" y="17"/>
                  </a:cubicBezTo>
                  <a:cubicBezTo>
                    <a:pt x="645" y="17"/>
                    <a:pt x="648" y="18"/>
                    <a:pt x="650" y="20"/>
                  </a:cubicBezTo>
                  <a:cubicBezTo>
                    <a:pt x="652" y="22"/>
                    <a:pt x="653" y="24"/>
                    <a:pt x="653" y="26"/>
                  </a:cubicBezTo>
                  <a:cubicBezTo>
                    <a:pt x="653" y="27"/>
                    <a:pt x="653" y="27"/>
                    <a:pt x="653" y="28"/>
                  </a:cubicBezTo>
                  <a:cubicBezTo>
                    <a:pt x="652" y="29"/>
                    <a:pt x="651" y="29"/>
                    <a:pt x="650" y="29"/>
                  </a:cubicBezTo>
                  <a:cubicBezTo>
                    <a:pt x="649" y="29"/>
                    <a:pt x="648" y="29"/>
                    <a:pt x="647" y="27"/>
                  </a:cubicBezTo>
                  <a:cubicBezTo>
                    <a:pt x="647" y="27"/>
                    <a:pt x="646" y="26"/>
                    <a:pt x="646" y="25"/>
                  </a:cubicBezTo>
                  <a:cubicBezTo>
                    <a:pt x="646" y="23"/>
                    <a:pt x="645" y="22"/>
                    <a:pt x="645" y="21"/>
                  </a:cubicBezTo>
                  <a:cubicBezTo>
                    <a:pt x="644" y="21"/>
                    <a:pt x="643" y="20"/>
                    <a:pt x="641" y="20"/>
                  </a:cubicBezTo>
                  <a:cubicBezTo>
                    <a:pt x="639" y="20"/>
                    <a:pt x="637" y="21"/>
                    <a:pt x="635" y="23"/>
                  </a:cubicBezTo>
                  <a:cubicBezTo>
                    <a:pt x="633" y="25"/>
                    <a:pt x="633" y="29"/>
                    <a:pt x="633" y="33"/>
                  </a:cubicBezTo>
                  <a:cubicBezTo>
                    <a:pt x="633" y="37"/>
                    <a:pt x="633" y="40"/>
                    <a:pt x="635" y="43"/>
                  </a:cubicBezTo>
                  <a:cubicBezTo>
                    <a:pt x="637" y="47"/>
                    <a:pt x="640" y="48"/>
                    <a:pt x="643" y="48"/>
                  </a:cubicBezTo>
                  <a:cubicBezTo>
                    <a:pt x="645" y="48"/>
                    <a:pt x="647" y="47"/>
                    <a:pt x="649" y="46"/>
                  </a:cubicBezTo>
                  <a:cubicBezTo>
                    <a:pt x="651" y="45"/>
                    <a:pt x="652" y="43"/>
                    <a:pt x="654" y="40"/>
                  </a:cubicBezTo>
                  <a:cubicBezTo>
                    <a:pt x="654" y="40"/>
                    <a:pt x="654" y="40"/>
                    <a:pt x="654" y="40"/>
                  </a:cubicBezTo>
                  <a:close/>
                  <a:moveTo>
                    <a:pt x="668" y="31"/>
                  </a:moveTo>
                  <a:cubicBezTo>
                    <a:pt x="668" y="37"/>
                    <a:pt x="669" y="40"/>
                    <a:pt x="671" y="43"/>
                  </a:cubicBezTo>
                  <a:cubicBezTo>
                    <a:pt x="674" y="46"/>
                    <a:pt x="677" y="48"/>
                    <a:pt x="680" y="48"/>
                  </a:cubicBezTo>
                  <a:cubicBezTo>
                    <a:pt x="682" y="48"/>
                    <a:pt x="684" y="47"/>
                    <a:pt x="685" y="46"/>
                  </a:cubicBezTo>
                  <a:cubicBezTo>
                    <a:pt x="687" y="45"/>
                    <a:pt x="688" y="43"/>
                    <a:pt x="689" y="39"/>
                  </a:cubicBezTo>
                  <a:cubicBezTo>
                    <a:pt x="691" y="40"/>
                    <a:pt x="691" y="40"/>
                    <a:pt x="691" y="40"/>
                  </a:cubicBezTo>
                  <a:cubicBezTo>
                    <a:pt x="690" y="43"/>
                    <a:pt x="689" y="47"/>
                    <a:pt x="686" y="49"/>
                  </a:cubicBezTo>
                  <a:cubicBezTo>
                    <a:pt x="684" y="52"/>
                    <a:pt x="681" y="53"/>
                    <a:pt x="677" y="53"/>
                  </a:cubicBezTo>
                  <a:cubicBezTo>
                    <a:pt x="673" y="53"/>
                    <a:pt x="670" y="52"/>
                    <a:pt x="667" y="49"/>
                  </a:cubicBezTo>
                  <a:cubicBezTo>
                    <a:pt x="664" y="45"/>
                    <a:pt x="663" y="41"/>
                    <a:pt x="663" y="36"/>
                  </a:cubicBezTo>
                  <a:cubicBezTo>
                    <a:pt x="663" y="30"/>
                    <a:pt x="665" y="25"/>
                    <a:pt x="667" y="22"/>
                  </a:cubicBezTo>
                  <a:cubicBezTo>
                    <a:pt x="670" y="19"/>
                    <a:pt x="674" y="17"/>
                    <a:pt x="678" y="17"/>
                  </a:cubicBezTo>
                  <a:cubicBezTo>
                    <a:pt x="682" y="17"/>
                    <a:pt x="685" y="19"/>
                    <a:pt x="687" y="21"/>
                  </a:cubicBezTo>
                  <a:cubicBezTo>
                    <a:pt x="690" y="23"/>
                    <a:pt x="691" y="27"/>
                    <a:pt x="691" y="31"/>
                  </a:cubicBezTo>
                  <a:cubicBezTo>
                    <a:pt x="668" y="31"/>
                    <a:pt x="668" y="31"/>
                    <a:pt x="668" y="31"/>
                  </a:cubicBezTo>
                  <a:close/>
                  <a:moveTo>
                    <a:pt x="668" y="29"/>
                  </a:moveTo>
                  <a:cubicBezTo>
                    <a:pt x="683" y="29"/>
                    <a:pt x="683" y="29"/>
                    <a:pt x="683" y="29"/>
                  </a:cubicBezTo>
                  <a:cubicBezTo>
                    <a:pt x="683" y="27"/>
                    <a:pt x="683" y="26"/>
                    <a:pt x="682" y="25"/>
                  </a:cubicBezTo>
                  <a:cubicBezTo>
                    <a:pt x="682" y="24"/>
                    <a:pt x="681" y="23"/>
                    <a:pt x="679" y="22"/>
                  </a:cubicBezTo>
                  <a:cubicBezTo>
                    <a:pt x="678" y="21"/>
                    <a:pt x="677" y="21"/>
                    <a:pt x="676" y="21"/>
                  </a:cubicBezTo>
                  <a:cubicBezTo>
                    <a:pt x="674" y="21"/>
                    <a:pt x="672" y="21"/>
                    <a:pt x="671" y="23"/>
                  </a:cubicBezTo>
                  <a:cubicBezTo>
                    <a:pt x="669" y="24"/>
                    <a:pt x="668" y="27"/>
                    <a:pt x="668" y="29"/>
                  </a:cubicBezTo>
                  <a:close/>
                  <a:moveTo>
                    <a:pt x="731" y="48"/>
                  </a:moveTo>
                  <a:cubicBezTo>
                    <a:pt x="728" y="51"/>
                    <a:pt x="726" y="52"/>
                    <a:pt x="725" y="53"/>
                  </a:cubicBezTo>
                  <a:cubicBezTo>
                    <a:pt x="724" y="53"/>
                    <a:pt x="722" y="53"/>
                    <a:pt x="721" y="53"/>
                  </a:cubicBezTo>
                  <a:cubicBezTo>
                    <a:pt x="719" y="53"/>
                    <a:pt x="717" y="53"/>
                    <a:pt x="715" y="51"/>
                  </a:cubicBezTo>
                  <a:cubicBezTo>
                    <a:pt x="714" y="49"/>
                    <a:pt x="713" y="47"/>
                    <a:pt x="713" y="45"/>
                  </a:cubicBezTo>
                  <a:cubicBezTo>
                    <a:pt x="713" y="43"/>
                    <a:pt x="714" y="41"/>
                    <a:pt x="715" y="40"/>
                  </a:cubicBezTo>
                  <a:cubicBezTo>
                    <a:pt x="715" y="39"/>
                    <a:pt x="717" y="37"/>
                    <a:pt x="720" y="35"/>
                  </a:cubicBezTo>
                  <a:cubicBezTo>
                    <a:pt x="722" y="34"/>
                    <a:pt x="726" y="32"/>
                    <a:pt x="732" y="30"/>
                  </a:cubicBezTo>
                  <a:cubicBezTo>
                    <a:pt x="732" y="29"/>
                    <a:pt x="732" y="29"/>
                    <a:pt x="732" y="29"/>
                  </a:cubicBezTo>
                  <a:cubicBezTo>
                    <a:pt x="732" y="25"/>
                    <a:pt x="731" y="23"/>
                    <a:pt x="730" y="22"/>
                  </a:cubicBezTo>
                  <a:cubicBezTo>
                    <a:pt x="729" y="21"/>
                    <a:pt x="728" y="20"/>
                    <a:pt x="726" y="20"/>
                  </a:cubicBezTo>
                  <a:cubicBezTo>
                    <a:pt x="724" y="20"/>
                    <a:pt x="723" y="20"/>
                    <a:pt x="722" y="21"/>
                  </a:cubicBezTo>
                  <a:cubicBezTo>
                    <a:pt x="721" y="22"/>
                    <a:pt x="721" y="23"/>
                    <a:pt x="721" y="24"/>
                  </a:cubicBezTo>
                  <a:cubicBezTo>
                    <a:pt x="721" y="26"/>
                    <a:pt x="721" y="26"/>
                    <a:pt x="721" y="26"/>
                  </a:cubicBezTo>
                  <a:cubicBezTo>
                    <a:pt x="721" y="27"/>
                    <a:pt x="721" y="28"/>
                    <a:pt x="720" y="29"/>
                  </a:cubicBezTo>
                  <a:cubicBezTo>
                    <a:pt x="720" y="29"/>
                    <a:pt x="719" y="29"/>
                    <a:pt x="718" y="29"/>
                  </a:cubicBezTo>
                  <a:cubicBezTo>
                    <a:pt x="717" y="29"/>
                    <a:pt x="717" y="29"/>
                    <a:pt x="716" y="29"/>
                  </a:cubicBezTo>
                  <a:cubicBezTo>
                    <a:pt x="716" y="28"/>
                    <a:pt x="715" y="27"/>
                    <a:pt x="715" y="26"/>
                  </a:cubicBezTo>
                  <a:cubicBezTo>
                    <a:pt x="715" y="24"/>
                    <a:pt x="717" y="22"/>
                    <a:pt x="719" y="20"/>
                  </a:cubicBezTo>
                  <a:cubicBezTo>
                    <a:pt x="721" y="18"/>
                    <a:pt x="724" y="17"/>
                    <a:pt x="727" y="17"/>
                  </a:cubicBezTo>
                  <a:cubicBezTo>
                    <a:pt x="730" y="17"/>
                    <a:pt x="733" y="17"/>
                    <a:pt x="735" y="19"/>
                  </a:cubicBezTo>
                  <a:cubicBezTo>
                    <a:pt x="736" y="19"/>
                    <a:pt x="737" y="21"/>
                    <a:pt x="738" y="22"/>
                  </a:cubicBezTo>
                  <a:cubicBezTo>
                    <a:pt x="738" y="23"/>
                    <a:pt x="739" y="25"/>
                    <a:pt x="739" y="29"/>
                  </a:cubicBezTo>
                  <a:cubicBezTo>
                    <a:pt x="739" y="40"/>
                    <a:pt x="739" y="40"/>
                    <a:pt x="739" y="40"/>
                  </a:cubicBezTo>
                  <a:cubicBezTo>
                    <a:pt x="739" y="43"/>
                    <a:pt x="739" y="45"/>
                    <a:pt x="739" y="46"/>
                  </a:cubicBezTo>
                  <a:cubicBezTo>
                    <a:pt x="739" y="47"/>
                    <a:pt x="739" y="47"/>
                    <a:pt x="739" y="48"/>
                  </a:cubicBezTo>
                  <a:cubicBezTo>
                    <a:pt x="739" y="48"/>
                    <a:pt x="739" y="48"/>
                    <a:pt x="740" y="48"/>
                  </a:cubicBezTo>
                  <a:cubicBezTo>
                    <a:pt x="740" y="48"/>
                    <a:pt x="741" y="48"/>
                    <a:pt x="741" y="48"/>
                  </a:cubicBezTo>
                  <a:cubicBezTo>
                    <a:pt x="741" y="47"/>
                    <a:pt x="743" y="47"/>
                    <a:pt x="744" y="45"/>
                  </a:cubicBezTo>
                  <a:cubicBezTo>
                    <a:pt x="744" y="47"/>
                    <a:pt x="744" y="47"/>
                    <a:pt x="744" y="47"/>
                  </a:cubicBezTo>
                  <a:cubicBezTo>
                    <a:pt x="741" y="51"/>
                    <a:pt x="739" y="53"/>
                    <a:pt x="736" y="53"/>
                  </a:cubicBezTo>
                  <a:cubicBezTo>
                    <a:pt x="735" y="53"/>
                    <a:pt x="734" y="52"/>
                    <a:pt x="733" y="51"/>
                  </a:cubicBezTo>
                  <a:cubicBezTo>
                    <a:pt x="732" y="51"/>
                    <a:pt x="731" y="50"/>
                    <a:pt x="731" y="48"/>
                  </a:cubicBezTo>
                  <a:close/>
                  <a:moveTo>
                    <a:pt x="731" y="45"/>
                  </a:moveTo>
                  <a:cubicBezTo>
                    <a:pt x="731" y="33"/>
                    <a:pt x="731" y="33"/>
                    <a:pt x="731" y="33"/>
                  </a:cubicBezTo>
                  <a:cubicBezTo>
                    <a:pt x="728" y="34"/>
                    <a:pt x="725" y="35"/>
                    <a:pt x="725" y="36"/>
                  </a:cubicBezTo>
                  <a:cubicBezTo>
                    <a:pt x="723" y="37"/>
                    <a:pt x="721" y="38"/>
                    <a:pt x="721" y="39"/>
                  </a:cubicBezTo>
                  <a:cubicBezTo>
                    <a:pt x="720" y="41"/>
                    <a:pt x="719" y="42"/>
                    <a:pt x="719" y="43"/>
                  </a:cubicBezTo>
                  <a:cubicBezTo>
                    <a:pt x="719" y="45"/>
                    <a:pt x="720" y="47"/>
                    <a:pt x="721" y="48"/>
                  </a:cubicBezTo>
                  <a:cubicBezTo>
                    <a:pt x="722" y="49"/>
                    <a:pt x="723" y="49"/>
                    <a:pt x="725" y="49"/>
                  </a:cubicBezTo>
                  <a:cubicBezTo>
                    <a:pt x="726" y="49"/>
                    <a:pt x="729" y="48"/>
                    <a:pt x="731" y="45"/>
                  </a:cubicBezTo>
                  <a:close/>
                  <a:moveTo>
                    <a:pt x="759" y="25"/>
                  </a:moveTo>
                  <a:cubicBezTo>
                    <a:pt x="763" y="20"/>
                    <a:pt x="766" y="18"/>
                    <a:pt x="769" y="18"/>
                  </a:cubicBezTo>
                  <a:cubicBezTo>
                    <a:pt x="771" y="18"/>
                    <a:pt x="773" y="18"/>
                    <a:pt x="774" y="19"/>
                  </a:cubicBezTo>
                  <a:cubicBezTo>
                    <a:pt x="775" y="20"/>
                    <a:pt x="777" y="21"/>
                    <a:pt x="777" y="23"/>
                  </a:cubicBezTo>
                  <a:cubicBezTo>
                    <a:pt x="778" y="25"/>
                    <a:pt x="778" y="27"/>
                    <a:pt x="778" y="30"/>
                  </a:cubicBezTo>
                  <a:cubicBezTo>
                    <a:pt x="778" y="45"/>
                    <a:pt x="778" y="45"/>
                    <a:pt x="778" y="45"/>
                  </a:cubicBezTo>
                  <a:cubicBezTo>
                    <a:pt x="778" y="47"/>
                    <a:pt x="778" y="48"/>
                    <a:pt x="779" y="49"/>
                  </a:cubicBezTo>
                  <a:cubicBezTo>
                    <a:pt x="779" y="50"/>
                    <a:pt x="779" y="50"/>
                    <a:pt x="780" y="51"/>
                  </a:cubicBezTo>
                  <a:cubicBezTo>
                    <a:pt x="780" y="51"/>
                    <a:pt x="781" y="51"/>
                    <a:pt x="783" y="51"/>
                  </a:cubicBezTo>
                  <a:cubicBezTo>
                    <a:pt x="783" y="52"/>
                    <a:pt x="783" y="52"/>
                    <a:pt x="783" y="52"/>
                  </a:cubicBezTo>
                  <a:cubicBezTo>
                    <a:pt x="767" y="52"/>
                    <a:pt x="767" y="52"/>
                    <a:pt x="767" y="52"/>
                  </a:cubicBezTo>
                  <a:cubicBezTo>
                    <a:pt x="767" y="51"/>
                    <a:pt x="767" y="51"/>
                    <a:pt x="767" y="51"/>
                  </a:cubicBezTo>
                  <a:cubicBezTo>
                    <a:pt x="768" y="51"/>
                    <a:pt x="768" y="51"/>
                    <a:pt x="768" y="51"/>
                  </a:cubicBezTo>
                  <a:cubicBezTo>
                    <a:pt x="769" y="51"/>
                    <a:pt x="770" y="51"/>
                    <a:pt x="771" y="50"/>
                  </a:cubicBezTo>
                  <a:cubicBezTo>
                    <a:pt x="772" y="50"/>
                    <a:pt x="772" y="49"/>
                    <a:pt x="772" y="48"/>
                  </a:cubicBezTo>
                  <a:cubicBezTo>
                    <a:pt x="772" y="48"/>
                    <a:pt x="772" y="47"/>
                    <a:pt x="772" y="45"/>
                  </a:cubicBezTo>
                  <a:cubicBezTo>
                    <a:pt x="772" y="31"/>
                    <a:pt x="772" y="31"/>
                    <a:pt x="772" y="31"/>
                  </a:cubicBezTo>
                  <a:cubicBezTo>
                    <a:pt x="772" y="27"/>
                    <a:pt x="772" y="25"/>
                    <a:pt x="771" y="24"/>
                  </a:cubicBezTo>
                  <a:cubicBezTo>
                    <a:pt x="770" y="23"/>
                    <a:pt x="769" y="22"/>
                    <a:pt x="767" y="22"/>
                  </a:cubicBezTo>
                  <a:cubicBezTo>
                    <a:pt x="764" y="22"/>
                    <a:pt x="761" y="23"/>
                    <a:pt x="759" y="27"/>
                  </a:cubicBezTo>
                  <a:cubicBezTo>
                    <a:pt x="759" y="45"/>
                    <a:pt x="759" y="45"/>
                    <a:pt x="759" y="45"/>
                  </a:cubicBezTo>
                  <a:cubicBezTo>
                    <a:pt x="759" y="47"/>
                    <a:pt x="759" y="48"/>
                    <a:pt x="759" y="49"/>
                  </a:cubicBezTo>
                  <a:cubicBezTo>
                    <a:pt x="759" y="50"/>
                    <a:pt x="760" y="50"/>
                    <a:pt x="760" y="51"/>
                  </a:cubicBezTo>
                  <a:cubicBezTo>
                    <a:pt x="761" y="51"/>
                    <a:pt x="762" y="51"/>
                    <a:pt x="764" y="51"/>
                  </a:cubicBezTo>
                  <a:cubicBezTo>
                    <a:pt x="764" y="52"/>
                    <a:pt x="764" y="52"/>
                    <a:pt x="764" y="52"/>
                  </a:cubicBezTo>
                  <a:cubicBezTo>
                    <a:pt x="748" y="52"/>
                    <a:pt x="748" y="52"/>
                    <a:pt x="748" y="52"/>
                  </a:cubicBezTo>
                  <a:cubicBezTo>
                    <a:pt x="748" y="51"/>
                    <a:pt x="748" y="51"/>
                    <a:pt x="748" y="51"/>
                  </a:cubicBezTo>
                  <a:cubicBezTo>
                    <a:pt x="749" y="51"/>
                    <a:pt x="749" y="51"/>
                    <a:pt x="749" y="51"/>
                  </a:cubicBezTo>
                  <a:cubicBezTo>
                    <a:pt x="750" y="51"/>
                    <a:pt x="751" y="51"/>
                    <a:pt x="752" y="50"/>
                  </a:cubicBezTo>
                  <a:cubicBezTo>
                    <a:pt x="752" y="49"/>
                    <a:pt x="753" y="47"/>
                    <a:pt x="753" y="45"/>
                  </a:cubicBezTo>
                  <a:cubicBezTo>
                    <a:pt x="753" y="32"/>
                    <a:pt x="753" y="32"/>
                    <a:pt x="753" y="32"/>
                  </a:cubicBezTo>
                  <a:cubicBezTo>
                    <a:pt x="753" y="28"/>
                    <a:pt x="753" y="25"/>
                    <a:pt x="752" y="24"/>
                  </a:cubicBezTo>
                  <a:cubicBezTo>
                    <a:pt x="752" y="23"/>
                    <a:pt x="752" y="23"/>
                    <a:pt x="751" y="22"/>
                  </a:cubicBezTo>
                  <a:cubicBezTo>
                    <a:pt x="751" y="22"/>
                    <a:pt x="751" y="22"/>
                    <a:pt x="750" y="22"/>
                  </a:cubicBezTo>
                  <a:cubicBezTo>
                    <a:pt x="749" y="22"/>
                    <a:pt x="748" y="22"/>
                    <a:pt x="747" y="22"/>
                  </a:cubicBezTo>
                  <a:cubicBezTo>
                    <a:pt x="747" y="21"/>
                    <a:pt x="747" y="21"/>
                    <a:pt x="747" y="21"/>
                  </a:cubicBezTo>
                  <a:cubicBezTo>
                    <a:pt x="757" y="17"/>
                    <a:pt x="757" y="17"/>
                    <a:pt x="757" y="17"/>
                  </a:cubicBezTo>
                  <a:cubicBezTo>
                    <a:pt x="759" y="17"/>
                    <a:pt x="759" y="17"/>
                    <a:pt x="759" y="17"/>
                  </a:cubicBezTo>
                  <a:cubicBezTo>
                    <a:pt x="759" y="25"/>
                    <a:pt x="759" y="25"/>
                    <a:pt x="759" y="25"/>
                  </a:cubicBezTo>
                  <a:close/>
                  <a:moveTo>
                    <a:pt x="812" y="49"/>
                  </a:moveTo>
                  <a:cubicBezTo>
                    <a:pt x="811" y="51"/>
                    <a:pt x="809" y="52"/>
                    <a:pt x="807" y="53"/>
                  </a:cubicBezTo>
                  <a:cubicBezTo>
                    <a:pt x="806" y="53"/>
                    <a:pt x="804" y="54"/>
                    <a:pt x="803" y="54"/>
                  </a:cubicBezTo>
                  <a:cubicBezTo>
                    <a:pt x="799" y="54"/>
                    <a:pt x="796" y="52"/>
                    <a:pt x="793" y="49"/>
                  </a:cubicBezTo>
                  <a:cubicBezTo>
                    <a:pt x="791" y="46"/>
                    <a:pt x="789" y="42"/>
                    <a:pt x="789" y="37"/>
                  </a:cubicBezTo>
                  <a:cubicBezTo>
                    <a:pt x="789" y="32"/>
                    <a:pt x="791" y="28"/>
                    <a:pt x="794" y="24"/>
                  </a:cubicBezTo>
                  <a:cubicBezTo>
                    <a:pt x="797" y="20"/>
                    <a:pt x="801" y="18"/>
                    <a:pt x="805" y="18"/>
                  </a:cubicBezTo>
                  <a:cubicBezTo>
                    <a:pt x="808" y="18"/>
                    <a:pt x="810" y="19"/>
                    <a:pt x="812" y="21"/>
                  </a:cubicBezTo>
                  <a:cubicBezTo>
                    <a:pt x="812" y="14"/>
                    <a:pt x="812" y="14"/>
                    <a:pt x="812" y="14"/>
                  </a:cubicBezTo>
                  <a:cubicBezTo>
                    <a:pt x="812" y="10"/>
                    <a:pt x="812" y="8"/>
                    <a:pt x="812" y="7"/>
                  </a:cubicBezTo>
                  <a:cubicBezTo>
                    <a:pt x="812" y="6"/>
                    <a:pt x="811" y="5"/>
                    <a:pt x="811" y="5"/>
                  </a:cubicBezTo>
                  <a:cubicBezTo>
                    <a:pt x="811" y="5"/>
                    <a:pt x="810" y="5"/>
                    <a:pt x="809" y="5"/>
                  </a:cubicBezTo>
                  <a:cubicBezTo>
                    <a:pt x="809" y="5"/>
                    <a:pt x="808" y="5"/>
                    <a:pt x="807" y="5"/>
                  </a:cubicBezTo>
                  <a:cubicBezTo>
                    <a:pt x="807" y="4"/>
                    <a:pt x="807" y="4"/>
                    <a:pt x="807" y="4"/>
                  </a:cubicBezTo>
                  <a:cubicBezTo>
                    <a:pt x="816" y="0"/>
                    <a:pt x="816" y="0"/>
                    <a:pt x="816" y="0"/>
                  </a:cubicBezTo>
                  <a:cubicBezTo>
                    <a:pt x="818" y="0"/>
                    <a:pt x="818" y="0"/>
                    <a:pt x="818" y="0"/>
                  </a:cubicBezTo>
                  <a:cubicBezTo>
                    <a:pt x="818" y="39"/>
                    <a:pt x="818" y="39"/>
                    <a:pt x="818" y="39"/>
                  </a:cubicBezTo>
                  <a:cubicBezTo>
                    <a:pt x="818" y="43"/>
                    <a:pt x="818" y="45"/>
                    <a:pt x="818" y="46"/>
                  </a:cubicBezTo>
                  <a:cubicBezTo>
                    <a:pt x="818" y="47"/>
                    <a:pt x="819" y="48"/>
                    <a:pt x="819" y="48"/>
                  </a:cubicBezTo>
                  <a:cubicBezTo>
                    <a:pt x="819" y="49"/>
                    <a:pt x="820" y="49"/>
                    <a:pt x="820" y="49"/>
                  </a:cubicBezTo>
                  <a:cubicBezTo>
                    <a:pt x="821" y="49"/>
                    <a:pt x="822" y="48"/>
                    <a:pt x="823" y="48"/>
                  </a:cubicBezTo>
                  <a:cubicBezTo>
                    <a:pt x="823" y="49"/>
                    <a:pt x="823" y="49"/>
                    <a:pt x="823" y="49"/>
                  </a:cubicBezTo>
                  <a:cubicBezTo>
                    <a:pt x="813" y="53"/>
                    <a:pt x="813" y="53"/>
                    <a:pt x="813" y="53"/>
                  </a:cubicBezTo>
                  <a:cubicBezTo>
                    <a:pt x="812" y="53"/>
                    <a:pt x="812" y="53"/>
                    <a:pt x="812" y="53"/>
                  </a:cubicBezTo>
                  <a:cubicBezTo>
                    <a:pt x="812" y="49"/>
                    <a:pt x="812" y="49"/>
                    <a:pt x="812" y="49"/>
                  </a:cubicBezTo>
                  <a:close/>
                  <a:moveTo>
                    <a:pt x="812" y="46"/>
                  </a:moveTo>
                  <a:cubicBezTo>
                    <a:pt x="812" y="29"/>
                    <a:pt x="812" y="29"/>
                    <a:pt x="812" y="29"/>
                  </a:cubicBezTo>
                  <a:cubicBezTo>
                    <a:pt x="812" y="27"/>
                    <a:pt x="812" y="25"/>
                    <a:pt x="811" y="24"/>
                  </a:cubicBezTo>
                  <a:cubicBezTo>
                    <a:pt x="810" y="23"/>
                    <a:pt x="809" y="22"/>
                    <a:pt x="808" y="21"/>
                  </a:cubicBezTo>
                  <a:cubicBezTo>
                    <a:pt x="807" y="20"/>
                    <a:pt x="806" y="20"/>
                    <a:pt x="805" y="20"/>
                  </a:cubicBezTo>
                  <a:cubicBezTo>
                    <a:pt x="803" y="20"/>
                    <a:pt x="801" y="21"/>
                    <a:pt x="799" y="23"/>
                  </a:cubicBezTo>
                  <a:cubicBezTo>
                    <a:pt x="797" y="25"/>
                    <a:pt x="796" y="29"/>
                    <a:pt x="796" y="34"/>
                  </a:cubicBezTo>
                  <a:cubicBezTo>
                    <a:pt x="796" y="39"/>
                    <a:pt x="797" y="43"/>
                    <a:pt x="799" y="45"/>
                  </a:cubicBezTo>
                  <a:cubicBezTo>
                    <a:pt x="801" y="48"/>
                    <a:pt x="803" y="49"/>
                    <a:pt x="806" y="49"/>
                  </a:cubicBezTo>
                  <a:cubicBezTo>
                    <a:pt x="808" y="50"/>
                    <a:pt x="810" y="49"/>
                    <a:pt x="812" y="46"/>
                  </a:cubicBezTo>
                  <a:close/>
                  <a:moveTo>
                    <a:pt x="883" y="3"/>
                  </a:moveTo>
                  <a:cubicBezTo>
                    <a:pt x="883" y="14"/>
                    <a:pt x="883" y="14"/>
                    <a:pt x="883" y="14"/>
                  </a:cubicBezTo>
                  <a:cubicBezTo>
                    <a:pt x="882" y="14"/>
                    <a:pt x="882" y="14"/>
                    <a:pt x="882" y="14"/>
                  </a:cubicBezTo>
                  <a:cubicBezTo>
                    <a:pt x="882" y="12"/>
                    <a:pt x="881" y="11"/>
                    <a:pt x="881" y="10"/>
                  </a:cubicBezTo>
                  <a:cubicBezTo>
                    <a:pt x="880" y="8"/>
                    <a:pt x="879" y="7"/>
                    <a:pt x="878" y="7"/>
                  </a:cubicBezTo>
                  <a:cubicBezTo>
                    <a:pt x="877" y="6"/>
                    <a:pt x="875" y="5"/>
                    <a:pt x="873" y="5"/>
                  </a:cubicBezTo>
                  <a:cubicBezTo>
                    <a:pt x="867" y="5"/>
                    <a:pt x="867" y="5"/>
                    <a:pt x="867" y="5"/>
                  </a:cubicBezTo>
                  <a:cubicBezTo>
                    <a:pt x="867" y="44"/>
                    <a:pt x="867" y="44"/>
                    <a:pt x="867" y="44"/>
                  </a:cubicBezTo>
                  <a:cubicBezTo>
                    <a:pt x="867" y="47"/>
                    <a:pt x="867" y="49"/>
                    <a:pt x="867" y="49"/>
                  </a:cubicBezTo>
                  <a:cubicBezTo>
                    <a:pt x="868" y="51"/>
                    <a:pt x="870" y="51"/>
                    <a:pt x="871" y="51"/>
                  </a:cubicBezTo>
                  <a:cubicBezTo>
                    <a:pt x="873" y="51"/>
                    <a:pt x="873" y="51"/>
                    <a:pt x="873" y="51"/>
                  </a:cubicBezTo>
                  <a:cubicBezTo>
                    <a:pt x="873" y="52"/>
                    <a:pt x="873" y="52"/>
                    <a:pt x="873" y="52"/>
                  </a:cubicBezTo>
                  <a:cubicBezTo>
                    <a:pt x="853" y="52"/>
                    <a:pt x="853" y="52"/>
                    <a:pt x="853" y="52"/>
                  </a:cubicBezTo>
                  <a:cubicBezTo>
                    <a:pt x="853" y="51"/>
                    <a:pt x="853" y="51"/>
                    <a:pt x="853" y="51"/>
                  </a:cubicBezTo>
                  <a:cubicBezTo>
                    <a:pt x="854" y="51"/>
                    <a:pt x="854" y="51"/>
                    <a:pt x="854" y="51"/>
                  </a:cubicBezTo>
                  <a:cubicBezTo>
                    <a:pt x="856" y="51"/>
                    <a:pt x="858" y="50"/>
                    <a:pt x="859" y="49"/>
                  </a:cubicBezTo>
                  <a:cubicBezTo>
                    <a:pt x="859" y="48"/>
                    <a:pt x="859" y="47"/>
                    <a:pt x="859" y="43"/>
                  </a:cubicBezTo>
                  <a:cubicBezTo>
                    <a:pt x="859" y="5"/>
                    <a:pt x="859" y="5"/>
                    <a:pt x="859" y="5"/>
                  </a:cubicBezTo>
                  <a:cubicBezTo>
                    <a:pt x="853" y="5"/>
                    <a:pt x="853" y="5"/>
                    <a:pt x="853" y="5"/>
                  </a:cubicBezTo>
                  <a:cubicBezTo>
                    <a:pt x="851" y="5"/>
                    <a:pt x="849" y="5"/>
                    <a:pt x="849" y="6"/>
                  </a:cubicBezTo>
                  <a:cubicBezTo>
                    <a:pt x="847" y="6"/>
                    <a:pt x="846" y="7"/>
                    <a:pt x="845" y="9"/>
                  </a:cubicBezTo>
                  <a:cubicBezTo>
                    <a:pt x="845" y="10"/>
                    <a:pt x="844" y="12"/>
                    <a:pt x="844" y="14"/>
                  </a:cubicBezTo>
                  <a:cubicBezTo>
                    <a:pt x="843" y="14"/>
                    <a:pt x="843" y="14"/>
                    <a:pt x="843" y="14"/>
                  </a:cubicBezTo>
                  <a:cubicBezTo>
                    <a:pt x="843" y="3"/>
                    <a:pt x="843" y="3"/>
                    <a:pt x="843" y="3"/>
                  </a:cubicBezTo>
                  <a:cubicBezTo>
                    <a:pt x="883" y="3"/>
                    <a:pt x="883" y="3"/>
                    <a:pt x="883" y="3"/>
                  </a:cubicBezTo>
                  <a:close/>
                  <a:moveTo>
                    <a:pt x="891" y="31"/>
                  </a:moveTo>
                  <a:cubicBezTo>
                    <a:pt x="891" y="37"/>
                    <a:pt x="893" y="40"/>
                    <a:pt x="895" y="43"/>
                  </a:cubicBezTo>
                  <a:cubicBezTo>
                    <a:pt x="897" y="46"/>
                    <a:pt x="900" y="48"/>
                    <a:pt x="903" y="48"/>
                  </a:cubicBezTo>
                  <a:cubicBezTo>
                    <a:pt x="905" y="48"/>
                    <a:pt x="907" y="47"/>
                    <a:pt x="909" y="46"/>
                  </a:cubicBezTo>
                  <a:cubicBezTo>
                    <a:pt x="911" y="45"/>
                    <a:pt x="912" y="43"/>
                    <a:pt x="913" y="39"/>
                  </a:cubicBezTo>
                  <a:cubicBezTo>
                    <a:pt x="914" y="40"/>
                    <a:pt x="914" y="40"/>
                    <a:pt x="914" y="40"/>
                  </a:cubicBezTo>
                  <a:cubicBezTo>
                    <a:pt x="914" y="43"/>
                    <a:pt x="912" y="47"/>
                    <a:pt x="910" y="49"/>
                  </a:cubicBezTo>
                  <a:cubicBezTo>
                    <a:pt x="907" y="52"/>
                    <a:pt x="904" y="53"/>
                    <a:pt x="901" y="53"/>
                  </a:cubicBezTo>
                  <a:cubicBezTo>
                    <a:pt x="897" y="53"/>
                    <a:pt x="893" y="52"/>
                    <a:pt x="891" y="49"/>
                  </a:cubicBezTo>
                  <a:cubicBezTo>
                    <a:pt x="888" y="45"/>
                    <a:pt x="887" y="41"/>
                    <a:pt x="887" y="36"/>
                  </a:cubicBezTo>
                  <a:cubicBezTo>
                    <a:pt x="887" y="30"/>
                    <a:pt x="888" y="25"/>
                    <a:pt x="891" y="22"/>
                  </a:cubicBezTo>
                  <a:cubicBezTo>
                    <a:pt x="894" y="19"/>
                    <a:pt x="897" y="17"/>
                    <a:pt x="902" y="17"/>
                  </a:cubicBezTo>
                  <a:cubicBezTo>
                    <a:pt x="905" y="17"/>
                    <a:pt x="909" y="19"/>
                    <a:pt x="911" y="21"/>
                  </a:cubicBezTo>
                  <a:cubicBezTo>
                    <a:pt x="913" y="23"/>
                    <a:pt x="915" y="27"/>
                    <a:pt x="915" y="31"/>
                  </a:cubicBezTo>
                  <a:cubicBezTo>
                    <a:pt x="891" y="31"/>
                    <a:pt x="891" y="31"/>
                    <a:pt x="891" y="31"/>
                  </a:cubicBezTo>
                  <a:close/>
                  <a:moveTo>
                    <a:pt x="891" y="29"/>
                  </a:moveTo>
                  <a:cubicBezTo>
                    <a:pt x="907" y="29"/>
                    <a:pt x="907" y="29"/>
                    <a:pt x="907" y="29"/>
                  </a:cubicBezTo>
                  <a:cubicBezTo>
                    <a:pt x="907" y="27"/>
                    <a:pt x="906" y="26"/>
                    <a:pt x="906" y="25"/>
                  </a:cubicBezTo>
                  <a:cubicBezTo>
                    <a:pt x="905" y="24"/>
                    <a:pt x="904" y="23"/>
                    <a:pt x="903" y="22"/>
                  </a:cubicBezTo>
                  <a:cubicBezTo>
                    <a:pt x="902" y="21"/>
                    <a:pt x="901" y="21"/>
                    <a:pt x="899" y="21"/>
                  </a:cubicBezTo>
                  <a:cubicBezTo>
                    <a:pt x="897" y="21"/>
                    <a:pt x="896" y="21"/>
                    <a:pt x="894" y="23"/>
                  </a:cubicBezTo>
                  <a:cubicBezTo>
                    <a:pt x="893" y="24"/>
                    <a:pt x="892" y="27"/>
                    <a:pt x="891"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reeform 35"/>
            <p:cNvSpPr>
              <a:spLocks noEditPoints="1"/>
            </p:cNvSpPr>
            <p:nvPr userDrawn="1"/>
          </p:nvSpPr>
          <p:spPr bwMode="auto">
            <a:xfrm>
              <a:off x="10679194" y="4943758"/>
              <a:ext cx="873127" cy="103187"/>
            </a:xfrm>
            <a:custGeom>
              <a:avLst/>
              <a:gdLst>
                <a:gd name="T0" fmla="*/ 23 w 586"/>
                <a:gd name="T1" fmla="*/ 21 h 69"/>
                <a:gd name="T2" fmla="*/ 8 w 586"/>
                <a:gd name="T3" fmla="*/ 24 h 69"/>
                <a:gd name="T4" fmla="*/ 45 w 586"/>
                <a:gd name="T5" fmla="*/ 26 h 69"/>
                <a:gd name="T6" fmla="*/ 66 w 586"/>
                <a:gd name="T7" fmla="*/ 52 h 69"/>
                <a:gd name="T8" fmla="*/ 58 w 586"/>
                <a:gd name="T9" fmla="*/ 46 h 69"/>
                <a:gd name="T10" fmla="*/ 46 w 586"/>
                <a:gd name="T11" fmla="*/ 50 h 69"/>
                <a:gd name="T12" fmla="*/ 40 w 586"/>
                <a:gd name="T13" fmla="*/ 46 h 69"/>
                <a:gd name="T14" fmla="*/ 45 w 586"/>
                <a:gd name="T15" fmla="*/ 1 h 69"/>
                <a:gd name="T16" fmla="*/ 106 w 586"/>
                <a:gd name="T17" fmla="*/ 52 h 69"/>
                <a:gd name="T18" fmla="*/ 98 w 586"/>
                <a:gd name="T19" fmla="*/ 46 h 69"/>
                <a:gd name="T20" fmla="*/ 90 w 586"/>
                <a:gd name="T21" fmla="*/ 52 h 69"/>
                <a:gd name="T22" fmla="*/ 78 w 586"/>
                <a:gd name="T23" fmla="*/ 25 h 69"/>
                <a:gd name="T24" fmla="*/ 132 w 586"/>
                <a:gd name="T25" fmla="*/ 19 h 69"/>
                <a:gd name="T26" fmla="*/ 118 w 586"/>
                <a:gd name="T27" fmla="*/ 28 h 69"/>
                <a:gd name="T28" fmla="*/ 133 w 586"/>
                <a:gd name="T29" fmla="*/ 52 h 69"/>
                <a:gd name="T30" fmla="*/ 169 w 586"/>
                <a:gd name="T31" fmla="*/ 52 h 69"/>
                <a:gd name="T32" fmla="*/ 161 w 586"/>
                <a:gd name="T33" fmla="*/ 15 h 69"/>
                <a:gd name="T34" fmla="*/ 167 w 586"/>
                <a:gd name="T35" fmla="*/ 1 h 69"/>
                <a:gd name="T36" fmla="*/ 181 w 586"/>
                <a:gd name="T37" fmla="*/ 38 h 69"/>
                <a:gd name="T38" fmla="*/ 189 w 586"/>
                <a:gd name="T39" fmla="*/ 47 h 69"/>
                <a:gd name="T40" fmla="*/ 222 w 586"/>
                <a:gd name="T41" fmla="*/ 31 h 69"/>
                <a:gd name="T42" fmla="*/ 252 w 586"/>
                <a:gd name="T43" fmla="*/ 24 h 69"/>
                <a:gd name="T44" fmla="*/ 228 w 586"/>
                <a:gd name="T45" fmla="*/ 44 h 69"/>
                <a:gd name="T46" fmla="*/ 249 w 586"/>
                <a:gd name="T47" fmla="*/ 64 h 69"/>
                <a:gd name="T48" fmla="*/ 223 w 586"/>
                <a:gd name="T49" fmla="*/ 48 h 69"/>
                <a:gd name="T50" fmla="*/ 240 w 586"/>
                <a:gd name="T51" fmla="*/ 39 h 69"/>
                <a:gd name="T52" fmla="*/ 238 w 586"/>
                <a:gd name="T53" fmla="*/ 66 h 69"/>
                <a:gd name="T54" fmla="*/ 274 w 586"/>
                <a:gd name="T55" fmla="*/ 21 h 69"/>
                <a:gd name="T56" fmla="*/ 286 w 586"/>
                <a:gd name="T57" fmla="*/ 21 h 69"/>
                <a:gd name="T58" fmla="*/ 290 w 586"/>
                <a:gd name="T59" fmla="*/ 25 h 69"/>
                <a:gd name="T60" fmla="*/ 267 w 586"/>
                <a:gd name="T61" fmla="*/ 62 h 69"/>
                <a:gd name="T62" fmla="*/ 258 w 586"/>
                <a:gd name="T63" fmla="*/ 20 h 69"/>
                <a:gd name="T64" fmla="*/ 319 w 586"/>
                <a:gd name="T65" fmla="*/ 49 h 69"/>
                <a:gd name="T66" fmla="*/ 322 w 586"/>
                <a:gd name="T67" fmla="*/ 34 h 69"/>
                <a:gd name="T68" fmla="*/ 368 w 586"/>
                <a:gd name="T69" fmla="*/ 45 h 69"/>
                <a:gd name="T70" fmla="*/ 360 w 586"/>
                <a:gd name="T71" fmla="*/ 52 h 69"/>
                <a:gd name="T72" fmla="*/ 364 w 586"/>
                <a:gd name="T73" fmla="*/ 8 h 69"/>
                <a:gd name="T74" fmla="*/ 378 w 586"/>
                <a:gd name="T75" fmla="*/ 6 h 69"/>
                <a:gd name="T76" fmla="*/ 377 w 586"/>
                <a:gd name="T77" fmla="*/ 22 h 69"/>
                <a:gd name="T78" fmla="*/ 408 w 586"/>
                <a:gd name="T79" fmla="*/ 16 h 69"/>
                <a:gd name="T80" fmla="*/ 433 w 586"/>
                <a:gd name="T81" fmla="*/ 52 h 69"/>
                <a:gd name="T82" fmla="*/ 435 w 586"/>
                <a:gd name="T83" fmla="*/ 6 h 69"/>
                <a:gd name="T84" fmla="*/ 476 w 586"/>
                <a:gd name="T85" fmla="*/ 20 h 69"/>
                <a:gd name="T86" fmla="*/ 468 w 586"/>
                <a:gd name="T87" fmla="*/ 54 h 69"/>
                <a:gd name="T88" fmla="*/ 472 w 586"/>
                <a:gd name="T89" fmla="*/ 24 h 69"/>
                <a:gd name="T90" fmla="*/ 466 w 586"/>
                <a:gd name="T91" fmla="*/ 54 h 69"/>
                <a:gd name="T92" fmla="*/ 454 w 586"/>
                <a:gd name="T93" fmla="*/ 6 h 69"/>
                <a:gd name="T94" fmla="*/ 502 w 586"/>
                <a:gd name="T95" fmla="*/ 5 h 69"/>
                <a:gd name="T96" fmla="*/ 502 w 586"/>
                <a:gd name="T97" fmla="*/ 46 h 69"/>
                <a:gd name="T98" fmla="*/ 495 w 586"/>
                <a:gd name="T99" fmla="*/ 50 h 69"/>
                <a:gd name="T100" fmla="*/ 500 w 586"/>
                <a:gd name="T101" fmla="*/ 19 h 69"/>
                <a:gd name="T102" fmla="*/ 544 w 586"/>
                <a:gd name="T103" fmla="*/ 50 h 69"/>
                <a:gd name="T104" fmla="*/ 538 w 586"/>
                <a:gd name="T105" fmla="*/ 49 h 69"/>
                <a:gd name="T106" fmla="*/ 526 w 586"/>
                <a:gd name="T107" fmla="*/ 52 h 69"/>
                <a:gd name="T108" fmla="*/ 518 w 586"/>
                <a:gd name="T109" fmla="*/ 33 h 69"/>
                <a:gd name="T110" fmla="*/ 524 w 586"/>
                <a:gd name="T111" fmla="*/ 26 h 69"/>
                <a:gd name="T112" fmla="*/ 574 w 586"/>
                <a:gd name="T113" fmla="*/ 31 h 69"/>
                <a:gd name="T114" fmla="*/ 560 w 586"/>
                <a:gd name="T115" fmla="*/ 30 h 69"/>
                <a:gd name="T116" fmla="*/ 580 w 586"/>
                <a:gd name="T117" fmla="*/ 41 h 69"/>
                <a:gd name="T118" fmla="*/ 575 w 586"/>
                <a:gd name="T119" fmla="*/ 52 h 69"/>
                <a:gd name="T120" fmla="*/ 566 w 586"/>
                <a:gd name="T121" fmla="*/ 5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86" h="69">
                  <a:moveTo>
                    <a:pt x="27" y="41"/>
                  </a:moveTo>
                  <a:cubicBezTo>
                    <a:pt x="26" y="45"/>
                    <a:pt x="24" y="49"/>
                    <a:pt x="22" y="51"/>
                  </a:cubicBezTo>
                  <a:cubicBezTo>
                    <a:pt x="19" y="54"/>
                    <a:pt x="16" y="55"/>
                    <a:pt x="13" y="55"/>
                  </a:cubicBezTo>
                  <a:cubicBezTo>
                    <a:pt x="10" y="55"/>
                    <a:pt x="6" y="53"/>
                    <a:pt x="4" y="50"/>
                  </a:cubicBezTo>
                  <a:cubicBezTo>
                    <a:pt x="1" y="47"/>
                    <a:pt x="0" y="42"/>
                    <a:pt x="0" y="37"/>
                  </a:cubicBezTo>
                  <a:cubicBezTo>
                    <a:pt x="0" y="32"/>
                    <a:pt x="1" y="27"/>
                    <a:pt x="4" y="24"/>
                  </a:cubicBezTo>
                  <a:cubicBezTo>
                    <a:pt x="7" y="20"/>
                    <a:pt x="11" y="18"/>
                    <a:pt x="15" y="18"/>
                  </a:cubicBezTo>
                  <a:cubicBezTo>
                    <a:pt x="18" y="18"/>
                    <a:pt x="21" y="19"/>
                    <a:pt x="23" y="21"/>
                  </a:cubicBezTo>
                  <a:cubicBezTo>
                    <a:pt x="25" y="23"/>
                    <a:pt x="26" y="25"/>
                    <a:pt x="26" y="27"/>
                  </a:cubicBezTo>
                  <a:cubicBezTo>
                    <a:pt x="26" y="28"/>
                    <a:pt x="26" y="28"/>
                    <a:pt x="26" y="29"/>
                  </a:cubicBezTo>
                  <a:cubicBezTo>
                    <a:pt x="25" y="30"/>
                    <a:pt x="24" y="30"/>
                    <a:pt x="23" y="30"/>
                  </a:cubicBezTo>
                  <a:cubicBezTo>
                    <a:pt x="22" y="30"/>
                    <a:pt x="21" y="30"/>
                    <a:pt x="20" y="28"/>
                  </a:cubicBezTo>
                  <a:cubicBezTo>
                    <a:pt x="20" y="28"/>
                    <a:pt x="19" y="27"/>
                    <a:pt x="19" y="26"/>
                  </a:cubicBezTo>
                  <a:cubicBezTo>
                    <a:pt x="19" y="24"/>
                    <a:pt x="18" y="23"/>
                    <a:pt x="18" y="22"/>
                  </a:cubicBezTo>
                  <a:cubicBezTo>
                    <a:pt x="17" y="22"/>
                    <a:pt x="16" y="21"/>
                    <a:pt x="14" y="21"/>
                  </a:cubicBezTo>
                  <a:cubicBezTo>
                    <a:pt x="12" y="21"/>
                    <a:pt x="10" y="22"/>
                    <a:pt x="8" y="24"/>
                  </a:cubicBezTo>
                  <a:cubicBezTo>
                    <a:pt x="6" y="26"/>
                    <a:pt x="6" y="30"/>
                    <a:pt x="6" y="34"/>
                  </a:cubicBezTo>
                  <a:cubicBezTo>
                    <a:pt x="6" y="38"/>
                    <a:pt x="6" y="41"/>
                    <a:pt x="8" y="44"/>
                  </a:cubicBezTo>
                  <a:cubicBezTo>
                    <a:pt x="10" y="48"/>
                    <a:pt x="13" y="49"/>
                    <a:pt x="16" y="49"/>
                  </a:cubicBezTo>
                  <a:cubicBezTo>
                    <a:pt x="18" y="49"/>
                    <a:pt x="20" y="48"/>
                    <a:pt x="22" y="47"/>
                  </a:cubicBezTo>
                  <a:cubicBezTo>
                    <a:pt x="24" y="46"/>
                    <a:pt x="25" y="44"/>
                    <a:pt x="27" y="41"/>
                  </a:cubicBezTo>
                  <a:cubicBezTo>
                    <a:pt x="27" y="41"/>
                    <a:pt x="27" y="41"/>
                    <a:pt x="27" y="41"/>
                  </a:cubicBezTo>
                  <a:close/>
                  <a:moveTo>
                    <a:pt x="45" y="1"/>
                  </a:moveTo>
                  <a:cubicBezTo>
                    <a:pt x="45" y="26"/>
                    <a:pt x="45" y="26"/>
                    <a:pt x="45" y="26"/>
                  </a:cubicBezTo>
                  <a:cubicBezTo>
                    <a:pt x="48" y="22"/>
                    <a:pt x="50" y="21"/>
                    <a:pt x="51" y="20"/>
                  </a:cubicBezTo>
                  <a:cubicBezTo>
                    <a:pt x="53" y="19"/>
                    <a:pt x="54" y="18"/>
                    <a:pt x="56" y="18"/>
                  </a:cubicBezTo>
                  <a:cubicBezTo>
                    <a:pt x="58" y="18"/>
                    <a:pt x="60" y="19"/>
                    <a:pt x="61" y="20"/>
                  </a:cubicBezTo>
                  <a:cubicBezTo>
                    <a:pt x="62" y="21"/>
                    <a:pt x="63" y="23"/>
                    <a:pt x="64" y="25"/>
                  </a:cubicBezTo>
                  <a:cubicBezTo>
                    <a:pt x="64" y="27"/>
                    <a:pt x="64" y="30"/>
                    <a:pt x="64" y="34"/>
                  </a:cubicBezTo>
                  <a:cubicBezTo>
                    <a:pt x="64" y="46"/>
                    <a:pt x="64" y="46"/>
                    <a:pt x="64" y="46"/>
                  </a:cubicBezTo>
                  <a:cubicBezTo>
                    <a:pt x="64" y="48"/>
                    <a:pt x="64" y="50"/>
                    <a:pt x="65" y="50"/>
                  </a:cubicBezTo>
                  <a:cubicBezTo>
                    <a:pt x="65" y="51"/>
                    <a:pt x="66" y="52"/>
                    <a:pt x="66" y="52"/>
                  </a:cubicBezTo>
                  <a:cubicBezTo>
                    <a:pt x="66" y="52"/>
                    <a:pt x="68" y="52"/>
                    <a:pt x="69" y="52"/>
                  </a:cubicBezTo>
                  <a:cubicBezTo>
                    <a:pt x="69" y="54"/>
                    <a:pt x="69" y="54"/>
                    <a:pt x="69" y="54"/>
                  </a:cubicBezTo>
                  <a:cubicBezTo>
                    <a:pt x="53" y="54"/>
                    <a:pt x="53" y="54"/>
                    <a:pt x="53" y="54"/>
                  </a:cubicBezTo>
                  <a:cubicBezTo>
                    <a:pt x="53" y="52"/>
                    <a:pt x="53" y="52"/>
                    <a:pt x="53" y="52"/>
                  </a:cubicBezTo>
                  <a:cubicBezTo>
                    <a:pt x="54" y="52"/>
                    <a:pt x="54" y="52"/>
                    <a:pt x="54" y="52"/>
                  </a:cubicBezTo>
                  <a:cubicBezTo>
                    <a:pt x="56" y="52"/>
                    <a:pt x="56" y="52"/>
                    <a:pt x="57" y="52"/>
                  </a:cubicBezTo>
                  <a:cubicBezTo>
                    <a:pt x="58" y="51"/>
                    <a:pt x="58" y="50"/>
                    <a:pt x="58" y="50"/>
                  </a:cubicBezTo>
                  <a:cubicBezTo>
                    <a:pt x="58" y="49"/>
                    <a:pt x="58" y="48"/>
                    <a:pt x="58" y="46"/>
                  </a:cubicBezTo>
                  <a:cubicBezTo>
                    <a:pt x="58" y="34"/>
                    <a:pt x="58" y="34"/>
                    <a:pt x="58" y="34"/>
                  </a:cubicBezTo>
                  <a:cubicBezTo>
                    <a:pt x="58" y="30"/>
                    <a:pt x="58" y="28"/>
                    <a:pt x="58" y="27"/>
                  </a:cubicBezTo>
                  <a:cubicBezTo>
                    <a:pt x="58" y="26"/>
                    <a:pt x="57" y="25"/>
                    <a:pt x="56" y="24"/>
                  </a:cubicBezTo>
                  <a:cubicBezTo>
                    <a:pt x="56" y="24"/>
                    <a:pt x="55" y="23"/>
                    <a:pt x="54" y="23"/>
                  </a:cubicBezTo>
                  <a:cubicBezTo>
                    <a:pt x="52" y="23"/>
                    <a:pt x="51" y="24"/>
                    <a:pt x="50" y="24"/>
                  </a:cubicBezTo>
                  <a:cubicBezTo>
                    <a:pt x="49" y="25"/>
                    <a:pt x="47" y="26"/>
                    <a:pt x="46" y="28"/>
                  </a:cubicBezTo>
                  <a:cubicBezTo>
                    <a:pt x="46" y="46"/>
                    <a:pt x="46" y="46"/>
                    <a:pt x="46" y="46"/>
                  </a:cubicBezTo>
                  <a:cubicBezTo>
                    <a:pt x="46" y="48"/>
                    <a:pt x="46" y="50"/>
                    <a:pt x="46" y="50"/>
                  </a:cubicBezTo>
                  <a:cubicBezTo>
                    <a:pt x="46" y="51"/>
                    <a:pt x="47" y="52"/>
                    <a:pt x="47" y="52"/>
                  </a:cubicBezTo>
                  <a:cubicBezTo>
                    <a:pt x="48" y="52"/>
                    <a:pt x="49" y="52"/>
                    <a:pt x="51" y="52"/>
                  </a:cubicBezTo>
                  <a:cubicBezTo>
                    <a:pt x="51" y="54"/>
                    <a:pt x="51" y="54"/>
                    <a:pt x="51" y="54"/>
                  </a:cubicBezTo>
                  <a:cubicBezTo>
                    <a:pt x="34" y="54"/>
                    <a:pt x="34" y="54"/>
                    <a:pt x="34" y="54"/>
                  </a:cubicBezTo>
                  <a:cubicBezTo>
                    <a:pt x="34" y="52"/>
                    <a:pt x="34" y="52"/>
                    <a:pt x="34" y="52"/>
                  </a:cubicBezTo>
                  <a:cubicBezTo>
                    <a:pt x="36" y="52"/>
                    <a:pt x="37" y="52"/>
                    <a:pt x="38" y="52"/>
                  </a:cubicBezTo>
                  <a:cubicBezTo>
                    <a:pt x="38" y="51"/>
                    <a:pt x="39" y="51"/>
                    <a:pt x="39" y="50"/>
                  </a:cubicBezTo>
                  <a:cubicBezTo>
                    <a:pt x="40" y="49"/>
                    <a:pt x="40" y="48"/>
                    <a:pt x="40" y="46"/>
                  </a:cubicBezTo>
                  <a:cubicBezTo>
                    <a:pt x="40" y="15"/>
                    <a:pt x="40" y="15"/>
                    <a:pt x="40" y="15"/>
                  </a:cubicBezTo>
                  <a:cubicBezTo>
                    <a:pt x="40" y="11"/>
                    <a:pt x="40" y="8"/>
                    <a:pt x="39" y="8"/>
                  </a:cubicBezTo>
                  <a:cubicBezTo>
                    <a:pt x="39" y="7"/>
                    <a:pt x="39" y="6"/>
                    <a:pt x="38" y="6"/>
                  </a:cubicBezTo>
                  <a:cubicBezTo>
                    <a:pt x="38" y="5"/>
                    <a:pt x="38" y="5"/>
                    <a:pt x="37" y="5"/>
                  </a:cubicBezTo>
                  <a:cubicBezTo>
                    <a:pt x="36" y="5"/>
                    <a:pt x="36" y="5"/>
                    <a:pt x="34" y="6"/>
                  </a:cubicBezTo>
                  <a:cubicBezTo>
                    <a:pt x="34" y="4"/>
                    <a:pt x="34" y="4"/>
                    <a:pt x="34" y="4"/>
                  </a:cubicBezTo>
                  <a:cubicBezTo>
                    <a:pt x="44" y="0"/>
                    <a:pt x="44" y="0"/>
                    <a:pt x="44" y="0"/>
                  </a:cubicBezTo>
                  <a:cubicBezTo>
                    <a:pt x="45" y="1"/>
                    <a:pt x="45" y="1"/>
                    <a:pt x="45" y="1"/>
                  </a:cubicBezTo>
                  <a:close/>
                  <a:moveTo>
                    <a:pt x="85" y="26"/>
                  </a:moveTo>
                  <a:cubicBezTo>
                    <a:pt x="89" y="21"/>
                    <a:pt x="92" y="19"/>
                    <a:pt x="96" y="19"/>
                  </a:cubicBezTo>
                  <a:cubicBezTo>
                    <a:pt x="97" y="19"/>
                    <a:pt x="99" y="19"/>
                    <a:pt x="100" y="20"/>
                  </a:cubicBezTo>
                  <a:cubicBezTo>
                    <a:pt x="102" y="21"/>
                    <a:pt x="103" y="22"/>
                    <a:pt x="104" y="24"/>
                  </a:cubicBezTo>
                  <a:cubicBezTo>
                    <a:pt x="104" y="26"/>
                    <a:pt x="104" y="28"/>
                    <a:pt x="104" y="31"/>
                  </a:cubicBezTo>
                  <a:cubicBezTo>
                    <a:pt x="104" y="46"/>
                    <a:pt x="104" y="46"/>
                    <a:pt x="104" y="46"/>
                  </a:cubicBezTo>
                  <a:cubicBezTo>
                    <a:pt x="104" y="48"/>
                    <a:pt x="104" y="49"/>
                    <a:pt x="105" y="50"/>
                  </a:cubicBezTo>
                  <a:cubicBezTo>
                    <a:pt x="105" y="51"/>
                    <a:pt x="106" y="51"/>
                    <a:pt x="106" y="52"/>
                  </a:cubicBezTo>
                  <a:cubicBezTo>
                    <a:pt x="106" y="52"/>
                    <a:pt x="108" y="52"/>
                    <a:pt x="109" y="52"/>
                  </a:cubicBezTo>
                  <a:cubicBezTo>
                    <a:pt x="109" y="53"/>
                    <a:pt x="109" y="53"/>
                    <a:pt x="109" y="53"/>
                  </a:cubicBezTo>
                  <a:cubicBezTo>
                    <a:pt x="93" y="53"/>
                    <a:pt x="93" y="53"/>
                    <a:pt x="93" y="53"/>
                  </a:cubicBezTo>
                  <a:cubicBezTo>
                    <a:pt x="93" y="52"/>
                    <a:pt x="93" y="52"/>
                    <a:pt x="93" y="52"/>
                  </a:cubicBezTo>
                  <a:cubicBezTo>
                    <a:pt x="94" y="52"/>
                    <a:pt x="94" y="52"/>
                    <a:pt x="94" y="52"/>
                  </a:cubicBezTo>
                  <a:cubicBezTo>
                    <a:pt x="96" y="52"/>
                    <a:pt x="96" y="52"/>
                    <a:pt x="97" y="51"/>
                  </a:cubicBezTo>
                  <a:cubicBezTo>
                    <a:pt x="98" y="51"/>
                    <a:pt x="98" y="50"/>
                    <a:pt x="98" y="49"/>
                  </a:cubicBezTo>
                  <a:cubicBezTo>
                    <a:pt x="98" y="49"/>
                    <a:pt x="98" y="48"/>
                    <a:pt x="98" y="46"/>
                  </a:cubicBezTo>
                  <a:cubicBezTo>
                    <a:pt x="98" y="32"/>
                    <a:pt x="98" y="32"/>
                    <a:pt x="98" y="32"/>
                  </a:cubicBezTo>
                  <a:cubicBezTo>
                    <a:pt x="98" y="28"/>
                    <a:pt x="98" y="26"/>
                    <a:pt x="97" y="25"/>
                  </a:cubicBezTo>
                  <a:cubicBezTo>
                    <a:pt x="96" y="24"/>
                    <a:pt x="95" y="23"/>
                    <a:pt x="93" y="23"/>
                  </a:cubicBezTo>
                  <a:cubicBezTo>
                    <a:pt x="90" y="23"/>
                    <a:pt x="88" y="24"/>
                    <a:pt x="85" y="28"/>
                  </a:cubicBezTo>
                  <a:cubicBezTo>
                    <a:pt x="85" y="46"/>
                    <a:pt x="85" y="46"/>
                    <a:pt x="85" y="46"/>
                  </a:cubicBezTo>
                  <a:cubicBezTo>
                    <a:pt x="85" y="48"/>
                    <a:pt x="85" y="49"/>
                    <a:pt x="85" y="50"/>
                  </a:cubicBezTo>
                  <a:cubicBezTo>
                    <a:pt x="86" y="51"/>
                    <a:pt x="86" y="51"/>
                    <a:pt x="86" y="52"/>
                  </a:cubicBezTo>
                  <a:cubicBezTo>
                    <a:pt x="87" y="52"/>
                    <a:pt x="88" y="52"/>
                    <a:pt x="90" y="52"/>
                  </a:cubicBezTo>
                  <a:cubicBezTo>
                    <a:pt x="90" y="53"/>
                    <a:pt x="90" y="53"/>
                    <a:pt x="90" y="53"/>
                  </a:cubicBezTo>
                  <a:cubicBezTo>
                    <a:pt x="74" y="53"/>
                    <a:pt x="74" y="53"/>
                    <a:pt x="74" y="53"/>
                  </a:cubicBezTo>
                  <a:cubicBezTo>
                    <a:pt x="74" y="52"/>
                    <a:pt x="74" y="52"/>
                    <a:pt x="74" y="52"/>
                  </a:cubicBezTo>
                  <a:cubicBezTo>
                    <a:pt x="75" y="52"/>
                    <a:pt x="75" y="52"/>
                    <a:pt x="75" y="52"/>
                  </a:cubicBezTo>
                  <a:cubicBezTo>
                    <a:pt x="76" y="52"/>
                    <a:pt x="78" y="52"/>
                    <a:pt x="78" y="51"/>
                  </a:cubicBezTo>
                  <a:cubicBezTo>
                    <a:pt x="78" y="50"/>
                    <a:pt x="79" y="48"/>
                    <a:pt x="79" y="46"/>
                  </a:cubicBezTo>
                  <a:cubicBezTo>
                    <a:pt x="79" y="33"/>
                    <a:pt x="79" y="33"/>
                    <a:pt x="79" y="33"/>
                  </a:cubicBezTo>
                  <a:cubicBezTo>
                    <a:pt x="79" y="29"/>
                    <a:pt x="79" y="26"/>
                    <a:pt x="78" y="25"/>
                  </a:cubicBezTo>
                  <a:cubicBezTo>
                    <a:pt x="78" y="24"/>
                    <a:pt x="78" y="24"/>
                    <a:pt x="78" y="23"/>
                  </a:cubicBezTo>
                  <a:cubicBezTo>
                    <a:pt x="77" y="23"/>
                    <a:pt x="77" y="23"/>
                    <a:pt x="76" y="23"/>
                  </a:cubicBezTo>
                  <a:cubicBezTo>
                    <a:pt x="75" y="23"/>
                    <a:pt x="74" y="23"/>
                    <a:pt x="74" y="23"/>
                  </a:cubicBezTo>
                  <a:cubicBezTo>
                    <a:pt x="73" y="22"/>
                    <a:pt x="73" y="22"/>
                    <a:pt x="73" y="22"/>
                  </a:cubicBezTo>
                  <a:cubicBezTo>
                    <a:pt x="83" y="18"/>
                    <a:pt x="83" y="18"/>
                    <a:pt x="83" y="18"/>
                  </a:cubicBezTo>
                  <a:cubicBezTo>
                    <a:pt x="85" y="18"/>
                    <a:pt x="85" y="18"/>
                    <a:pt x="85" y="18"/>
                  </a:cubicBezTo>
                  <a:cubicBezTo>
                    <a:pt x="85" y="26"/>
                    <a:pt x="85" y="26"/>
                    <a:pt x="85" y="26"/>
                  </a:cubicBezTo>
                  <a:close/>
                  <a:moveTo>
                    <a:pt x="132" y="19"/>
                  </a:moveTo>
                  <a:cubicBezTo>
                    <a:pt x="136" y="19"/>
                    <a:pt x="140" y="21"/>
                    <a:pt x="144" y="25"/>
                  </a:cubicBezTo>
                  <a:cubicBezTo>
                    <a:pt x="146" y="28"/>
                    <a:pt x="148" y="32"/>
                    <a:pt x="148" y="36"/>
                  </a:cubicBezTo>
                  <a:cubicBezTo>
                    <a:pt x="148" y="40"/>
                    <a:pt x="147" y="42"/>
                    <a:pt x="146" y="46"/>
                  </a:cubicBezTo>
                  <a:cubicBezTo>
                    <a:pt x="144" y="49"/>
                    <a:pt x="142" y="51"/>
                    <a:pt x="140" y="53"/>
                  </a:cubicBezTo>
                  <a:cubicBezTo>
                    <a:pt x="137" y="54"/>
                    <a:pt x="134" y="55"/>
                    <a:pt x="131" y="55"/>
                  </a:cubicBezTo>
                  <a:cubicBezTo>
                    <a:pt x="126" y="55"/>
                    <a:pt x="122" y="53"/>
                    <a:pt x="120" y="49"/>
                  </a:cubicBezTo>
                  <a:cubicBezTo>
                    <a:pt x="117" y="46"/>
                    <a:pt x="116" y="42"/>
                    <a:pt x="116" y="38"/>
                  </a:cubicBezTo>
                  <a:cubicBezTo>
                    <a:pt x="116" y="34"/>
                    <a:pt x="117" y="31"/>
                    <a:pt x="118" y="28"/>
                  </a:cubicBezTo>
                  <a:cubicBezTo>
                    <a:pt x="120" y="26"/>
                    <a:pt x="122" y="23"/>
                    <a:pt x="124" y="22"/>
                  </a:cubicBezTo>
                  <a:cubicBezTo>
                    <a:pt x="126" y="20"/>
                    <a:pt x="129" y="19"/>
                    <a:pt x="132" y="19"/>
                  </a:cubicBezTo>
                  <a:close/>
                  <a:moveTo>
                    <a:pt x="130" y="21"/>
                  </a:moveTo>
                  <a:cubicBezTo>
                    <a:pt x="129" y="21"/>
                    <a:pt x="128" y="22"/>
                    <a:pt x="127" y="22"/>
                  </a:cubicBezTo>
                  <a:cubicBezTo>
                    <a:pt x="126" y="23"/>
                    <a:pt x="124" y="24"/>
                    <a:pt x="124" y="26"/>
                  </a:cubicBezTo>
                  <a:cubicBezTo>
                    <a:pt x="123" y="28"/>
                    <a:pt x="122" y="31"/>
                    <a:pt x="122" y="34"/>
                  </a:cubicBezTo>
                  <a:cubicBezTo>
                    <a:pt x="122" y="39"/>
                    <a:pt x="123" y="43"/>
                    <a:pt x="125" y="47"/>
                  </a:cubicBezTo>
                  <a:cubicBezTo>
                    <a:pt x="127" y="50"/>
                    <a:pt x="130" y="52"/>
                    <a:pt x="133" y="52"/>
                  </a:cubicBezTo>
                  <a:cubicBezTo>
                    <a:pt x="135" y="52"/>
                    <a:pt x="137" y="51"/>
                    <a:pt x="138" y="49"/>
                  </a:cubicBezTo>
                  <a:cubicBezTo>
                    <a:pt x="140" y="47"/>
                    <a:pt x="141" y="44"/>
                    <a:pt x="141" y="39"/>
                  </a:cubicBezTo>
                  <a:cubicBezTo>
                    <a:pt x="141" y="33"/>
                    <a:pt x="140" y="28"/>
                    <a:pt x="137" y="25"/>
                  </a:cubicBezTo>
                  <a:cubicBezTo>
                    <a:pt x="135" y="22"/>
                    <a:pt x="133" y="21"/>
                    <a:pt x="130" y="21"/>
                  </a:cubicBezTo>
                  <a:close/>
                  <a:moveTo>
                    <a:pt x="167" y="1"/>
                  </a:moveTo>
                  <a:cubicBezTo>
                    <a:pt x="167" y="46"/>
                    <a:pt x="167" y="46"/>
                    <a:pt x="167" y="46"/>
                  </a:cubicBezTo>
                  <a:cubicBezTo>
                    <a:pt x="167" y="48"/>
                    <a:pt x="167" y="50"/>
                    <a:pt x="168" y="50"/>
                  </a:cubicBezTo>
                  <a:cubicBezTo>
                    <a:pt x="168" y="51"/>
                    <a:pt x="168" y="52"/>
                    <a:pt x="169" y="52"/>
                  </a:cubicBezTo>
                  <a:cubicBezTo>
                    <a:pt x="170" y="52"/>
                    <a:pt x="170" y="52"/>
                    <a:pt x="172" y="52"/>
                  </a:cubicBezTo>
                  <a:cubicBezTo>
                    <a:pt x="172" y="54"/>
                    <a:pt x="172" y="54"/>
                    <a:pt x="172" y="54"/>
                  </a:cubicBezTo>
                  <a:cubicBezTo>
                    <a:pt x="156" y="54"/>
                    <a:pt x="156" y="54"/>
                    <a:pt x="156" y="54"/>
                  </a:cubicBezTo>
                  <a:cubicBezTo>
                    <a:pt x="156" y="52"/>
                    <a:pt x="156" y="52"/>
                    <a:pt x="156" y="52"/>
                  </a:cubicBezTo>
                  <a:cubicBezTo>
                    <a:pt x="158" y="52"/>
                    <a:pt x="159" y="52"/>
                    <a:pt x="160" y="52"/>
                  </a:cubicBezTo>
                  <a:cubicBezTo>
                    <a:pt x="160" y="52"/>
                    <a:pt x="160" y="51"/>
                    <a:pt x="161" y="50"/>
                  </a:cubicBezTo>
                  <a:cubicBezTo>
                    <a:pt x="161" y="50"/>
                    <a:pt x="161" y="48"/>
                    <a:pt x="161" y="46"/>
                  </a:cubicBezTo>
                  <a:cubicBezTo>
                    <a:pt x="161" y="15"/>
                    <a:pt x="161" y="15"/>
                    <a:pt x="161" y="15"/>
                  </a:cubicBezTo>
                  <a:cubicBezTo>
                    <a:pt x="161" y="11"/>
                    <a:pt x="161" y="9"/>
                    <a:pt x="161" y="8"/>
                  </a:cubicBezTo>
                  <a:cubicBezTo>
                    <a:pt x="161" y="7"/>
                    <a:pt x="160" y="6"/>
                    <a:pt x="160" y="6"/>
                  </a:cubicBezTo>
                  <a:cubicBezTo>
                    <a:pt x="160" y="6"/>
                    <a:pt x="159" y="6"/>
                    <a:pt x="158" y="6"/>
                  </a:cubicBezTo>
                  <a:cubicBezTo>
                    <a:pt x="158" y="6"/>
                    <a:pt x="157" y="6"/>
                    <a:pt x="156" y="6"/>
                  </a:cubicBezTo>
                  <a:cubicBezTo>
                    <a:pt x="155" y="5"/>
                    <a:pt x="155" y="5"/>
                    <a:pt x="155" y="5"/>
                  </a:cubicBezTo>
                  <a:cubicBezTo>
                    <a:pt x="165" y="1"/>
                    <a:pt x="165" y="1"/>
                    <a:pt x="165" y="1"/>
                  </a:cubicBezTo>
                  <a:cubicBezTo>
                    <a:pt x="167" y="1"/>
                    <a:pt x="167" y="1"/>
                    <a:pt x="167" y="1"/>
                  </a:cubicBezTo>
                  <a:cubicBezTo>
                    <a:pt x="167" y="1"/>
                    <a:pt x="167" y="1"/>
                    <a:pt x="167" y="1"/>
                  </a:cubicBezTo>
                  <a:close/>
                  <a:moveTo>
                    <a:pt x="196" y="19"/>
                  </a:moveTo>
                  <a:cubicBezTo>
                    <a:pt x="201" y="19"/>
                    <a:pt x="205" y="21"/>
                    <a:pt x="208" y="25"/>
                  </a:cubicBezTo>
                  <a:cubicBezTo>
                    <a:pt x="210" y="28"/>
                    <a:pt x="212" y="32"/>
                    <a:pt x="212" y="36"/>
                  </a:cubicBezTo>
                  <a:cubicBezTo>
                    <a:pt x="212" y="40"/>
                    <a:pt x="211" y="42"/>
                    <a:pt x="210" y="46"/>
                  </a:cubicBezTo>
                  <a:cubicBezTo>
                    <a:pt x="209" y="49"/>
                    <a:pt x="207" y="51"/>
                    <a:pt x="204" y="53"/>
                  </a:cubicBezTo>
                  <a:cubicBezTo>
                    <a:pt x="202" y="54"/>
                    <a:pt x="199" y="55"/>
                    <a:pt x="196" y="55"/>
                  </a:cubicBezTo>
                  <a:cubicBezTo>
                    <a:pt x="191" y="55"/>
                    <a:pt x="187" y="53"/>
                    <a:pt x="184" y="49"/>
                  </a:cubicBezTo>
                  <a:cubicBezTo>
                    <a:pt x="182" y="46"/>
                    <a:pt x="181" y="42"/>
                    <a:pt x="181" y="38"/>
                  </a:cubicBezTo>
                  <a:cubicBezTo>
                    <a:pt x="181" y="34"/>
                    <a:pt x="182" y="31"/>
                    <a:pt x="183" y="28"/>
                  </a:cubicBezTo>
                  <a:cubicBezTo>
                    <a:pt x="185" y="26"/>
                    <a:pt x="187" y="23"/>
                    <a:pt x="189" y="22"/>
                  </a:cubicBezTo>
                  <a:cubicBezTo>
                    <a:pt x="190" y="20"/>
                    <a:pt x="193" y="19"/>
                    <a:pt x="196" y="19"/>
                  </a:cubicBezTo>
                  <a:close/>
                  <a:moveTo>
                    <a:pt x="195" y="21"/>
                  </a:moveTo>
                  <a:cubicBezTo>
                    <a:pt x="194" y="21"/>
                    <a:pt x="192" y="22"/>
                    <a:pt x="191" y="22"/>
                  </a:cubicBezTo>
                  <a:cubicBezTo>
                    <a:pt x="190" y="23"/>
                    <a:pt x="188" y="24"/>
                    <a:pt x="188" y="26"/>
                  </a:cubicBezTo>
                  <a:cubicBezTo>
                    <a:pt x="187" y="28"/>
                    <a:pt x="186" y="31"/>
                    <a:pt x="186" y="34"/>
                  </a:cubicBezTo>
                  <a:cubicBezTo>
                    <a:pt x="186" y="39"/>
                    <a:pt x="187" y="43"/>
                    <a:pt x="189" y="47"/>
                  </a:cubicBezTo>
                  <a:cubicBezTo>
                    <a:pt x="191" y="50"/>
                    <a:pt x="194" y="52"/>
                    <a:pt x="197" y="52"/>
                  </a:cubicBezTo>
                  <a:cubicBezTo>
                    <a:pt x="199" y="52"/>
                    <a:pt x="201" y="51"/>
                    <a:pt x="202" y="49"/>
                  </a:cubicBezTo>
                  <a:cubicBezTo>
                    <a:pt x="204" y="47"/>
                    <a:pt x="205" y="44"/>
                    <a:pt x="205" y="39"/>
                  </a:cubicBezTo>
                  <a:cubicBezTo>
                    <a:pt x="205" y="33"/>
                    <a:pt x="204" y="28"/>
                    <a:pt x="201" y="25"/>
                  </a:cubicBezTo>
                  <a:cubicBezTo>
                    <a:pt x="200" y="22"/>
                    <a:pt x="197" y="21"/>
                    <a:pt x="195" y="21"/>
                  </a:cubicBezTo>
                  <a:close/>
                  <a:moveTo>
                    <a:pt x="229" y="41"/>
                  </a:moveTo>
                  <a:cubicBezTo>
                    <a:pt x="227" y="40"/>
                    <a:pt x="225" y="39"/>
                    <a:pt x="224" y="37"/>
                  </a:cubicBezTo>
                  <a:cubicBezTo>
                    <a:pt x="223" y="35"/>
                    <a:pt x="222" y="33"/>
                    <a:pt x="222" y="31"/>
                  </a:cubicBezTo>
                  <a:cubicBezTo>
                    <a:pt x="222" y="28"/>
                    <a:pt x="224" y="24"/>
                    <a:pt x="226" y="22"/>
                  </a:cubicBezTo>
                  <a:cubicBezTo>
                    <a:pt x="228" y="20"/>
                    <a:pt x="232" y="18"/>
                    <a:pt x="235" y="18"/>
                  </a:cubicBezTo>
                  <a:cubicBezTo>
                    <a:pt x="238" y="18"/>
                    <a:pt x="241" y="19"/>
                    <a:pt x="243" y="21"/>
                  </a:cubicBezTo>
                  <a:cubicBezTo>
                    <a:pt x="250" y="21"/>
                    <a:pt x="250" y="21"/>
                    <a:pt x="250" y="21"/>
                  </a:cubicBezTo>
                  <a:cubicBezTo>
                    <a:pt x="251" y="21"/>
                    <a:pt x="252" y="21"/>
                    <a:pt x="252" y="21"/>
                  </a:cubicBezTo>
                  <a:cubicBezTo>
                    <a:pt x="252" y="21"/>
                    <a:pt x="252" y="21"/>
                    <a:pt x="252" y="21"/>
                  </a:cubicBezTo>
                  <a:cubicBezTo>
                    <a:pt x="252" y="22"/>
                    <a:pt x="252" y="22"/>
                    <a:pt x="252" y="22"/>
                  </a:cubicBezTo>
                  <a:cubicBezTo>
                    <a:pt x="252" y="23"/>
                    <a:pt x="252" y="24"/>
                    <a:pt x="252" y="24"/>
                  </a:cubicBezTo>
                  <a:cubicBezTo>
                    <a:pt x="252" y="24"/>
                    <a:pt x="252" y="24"/>
                    <a:pt x="252" y="24"/>
                  </a:cubicBezTo>
                  <a:cubicBezTo>
                    <a:pt x="252" y="24"/>
                    <a:pt x="251" y="24"/>
                    <a:pt x="250" y="24"/>
                  </a:cubicBezTo>
                  <a:cubicBezTo>
                    <a:pt x="246" y="24"/>
                    <a:pt x="246" y="24"/>
                    <a:pt x="246" y="24"/>
                  </a:cubicBezTo>
                  <a:cubicBezTo>
                    <a:pt x="247" y="26"/>
                    <a:pt x="248" y="28"/>
                    <a:pt x="248" y="31"/>
                  </a:cubicBezTo>
                  <a:cubicBezTo>
                    <a:pt x="248" y="34"/>
                    <a:pt x="246" y="37"/>
                    <a:pt x="244" y="39"/>
                  </a:cubicBezTo>
                  <a:cubicBezTo>
                    <a:pt x="242" y="41"/>
                    <a:pt x="238" y="42"/>
                    <a:pt x="235" y="42"/>
                  </a:cubicBezTo>
                  <a:cubicBezTo>
                    <a:pt x="233" y="42"/>
                    <a:pt x="232" y="42"/>
                    <a:pt x="230" y="41"/>
                  </a:cubicBezTo>
                  <a:cubicBezTo>
                    <a:pt x="229" y="42"/>
                    <a:pt x="228" y="43"/>
                    <a:pt x="228" y="44"/>
                  </a:cubicBezTo>
                  <a:cubicBezTo>
                    <a:pt x="228" y="44"/>
                    <a:pt x="228" y="45"/>
                    <a:pt x="228" y="45"/>
                  </a:cubicBezTo>
                  <a:cubicBezTo>
                    <a:pt x="228" y="46"/>
                    <a:pt x="228" y="46"/>
                    <a:pt x="228" y="46"/>
                  </a:cubicBezTo>
                  <a:cubicBezTo>
                    <a:pt x="228" y="47"/>
                    <a:pt x="229" y="47"/>
                    <a:pt x="230" y="47"/>
                  </a:cubicBezTo>
                  <a:cubicBezTo>
                    <a:pt x="231" y="47"/>
                    <a:pt x="233" y="47"/>
                    <a:pt x="236" y="48"/>
                  </a:cubicBezTo>
                  <a:cubicBezTo>
                    <a:pt x="240" y="48"/>
                    <a:pt x="244" y="48"/>
                    <a:pt x="245" y="48"/>
                  </a:cubicBezTo>
                  <a:cubicBezTo>
                    <a:pt x="248" y="48"/>
                    <a:pt x="249" y="49"/>
                    <a:pt x="250" y="50"/>
                  </a:cubicBezTo>
                  <a:cubicBezTo>
                    <a:pt x="252" y="52"/>
                    <a:pt x="252" y="54"/>
                    <a:pt x="252" y="56"/>
                  </a:cubicBezTo>
                  <a:cubicBezTo>
                    <a:pt x="252" y="58"/>
                    <a:pt x="251" y="61"/>
                    <a:pt x="249" y="64"/>
                  </a:cubicBezTo>
                  <a:cubicBezTo>
                    <a:pt x="245" y="67"/>
                    <a:pt x="240" y="69"/>
                    <a:pt x="234" y="69"/>
                  </a:cubicBezTo>
                  <a:cubicBezTo>
                    <a:pt x="230" y="69"/>
                    <a:pt x="226" y="68"/>
                    <a:pt x="223" y="66"/>
                  </a:cubicBezTo>
                  <a:cubicBezTo>
                    <a:pt x="221" y="65"/>
                    <a:pt x="220" y="64"/>
                    <a:pt x="220" y="62"/>
                  </a:cubicBezTo>
                  <a:cubicBezTo>
                    <a:pt x="220" y="62"/>
                    <a:pt x="220" y="61"/>
                    <a:pt x="220" y="60"/>
                  </a:cubicBezTo>
                  <a:cubicBezTo>
                    <a:pt x="221" y="60"/>
                    <a:pt x="222" y="58"/>
                    <a:pt x="223" y="56"/>
                  </a:cubicBezTo>
                  <a:cubicBezTo>
                    <a:pt x="223" y="56"/>
                    <a:pt x="224" y="55"/>
                    <a:pt x="226" y="52"/>
                  </a:cubicBezTo>
                  <a:cubicBezTo>
                    <a:pt x="225" y="52"/>
                    <a:pt x="224" y="51"/>
                    <a:pt x="224" y="50"/>
                  </a:cubicBezTo>
                  <a:cubicBezTo>
                    <a:pt x="223" y="50"/>
                    <a:pt x="223" y="49"/>
                    <a:pt x="223" y="48"/>
                  </a:cubicBezTo>
                  <a:cubicBezTo>
                    <a:pt x="223" y="48"/>
                    <a:pt x="223" y="46"/>
                    <a:pt x="224" y="45"/>
                  </a:cubicBezTo>
                  <a:cubicBezTo>
                    <a:pt x="225" y="45"/>
                    <a:pt x="226" y="44"/>
                    <a:pt x="229" y="41"/>
                  </a:cubicBezTo>
                  <a:close/>
                  <a:moveTo>
                    <a:pt x="235" y="20"/>
                  </a:moveTo>
                  <a:cubicBezTo>
                    <a:pt x="233" y="20"/>
                    <a:pt x="232" y="21"/>
                    <a:pt x="230" y="22"/>
                  </a:cubicBezTo>
                  <a:cubicBezTo>
                    <a:pt x="229" y="24"/>
                    <a:pt x="229" y="26"/>
                    <a:pt x="229" y="29"/>
                  </a:cubicBezTo>
                  <a:cubicBezTo>
                    <a:pt x="229" y="33"/>
                    <a:pt x="230" y="36"/>
                    <a:pt x="231" y="38"/>
                  </a:cubicBezTo>
                  <a:cubicBezTo>
                    <a:pt x="232" y="40"/>
                    <a:pt x="234" y="41"/>
                    <a:pt x="236" y="41"/>
                  </a:cubicBezTo>
                  <a:cubicBezTo>
                    <a:pt x="238" y="41"/>
                    <a:pt x="239" y="40"/>
                    <a:pt x="240" y="39"/>
                  </a:cubicBezTo>
                  <a:cubicBezTo>
                    <a:pt x="242" y="37"/>
                    <a:pt x="242" y="35"/>
                    <a:pt x="242" y="32"/>
                  </a:cubicBezTo>
                  <a:cubicBezTo>
                    <a:pt x="242" y="28"/>
                    <a:pt x="241" y="25"/>
                    <a:pt x="240" y="23"/>
                  </a:cubicBezTo>
                  <a:cubicBezTo>
                    <a:pt x="238" y="21"/>
                    <a:pt x="237" y="20"/>
                    <a:pt x="235" y="20"/>
                  </a:cubicBezTo>
                  <a:close/>
                  <a:moveTo>
                    <a:pt x="228" y="54"/>
                  </a:moveTo>
                  <a:cubicBezTo>
                    <a:pt x="227" y="55"/>
                    <a:pt x="226" y="56"/>
                    <a:pt x="226" y="57"/>
                  </a:cubicBezTo>
                  <a:cubicBezTo>
                    <a:pt x="226" y="58"/>
                    <a:pt x="225" y="59"/>
                    <a:pt x="225" y="60"/>
                  </a:cubicBezTo>
                  <a:cubicBezTo>
                    <a:pt x="225" y="62"/>
                    <a:pt x="226" y="63"/>
                    <a:pt x="227" y="64"/>
                  </a:cubicBezTo>
                  <a:cubicBezTo>
                    <a:pt x="230" y="65"/>
                    <a:pt x="233" y="66"/>
                    <a:pt x="238" y="66"/>
                  </a:cubicBezTo>
                  <a:cubicBezTo>
                    <a:pt x="242" y="66"/>
                    <a:pt x="245" y="65"/>
                    <a:pt x="247" y="64"/>
                  </a:cubicBezTo>
                  <a:cubicBezTo>
                    <a:pt x="249" y="62"/>
                    <a:pt x="250" y="60"/>
                    <a:pt x="250" y="58"/>
                  </a:cubicBezTo>
                  <a:cubicBezTo>
                    <a:pt x="250" y="57"/>
                    <a:pt x="250" y="56"/>
                    <a:pt x="248" y="56"/>
                  </a:cubicBezTo>
                  <a:cubicBezTo>
                    <a:pt x="247" y="55"/>
                    <a:pt x="245" y="55"/>
                    <a:pt x="241" y="55"/>
                  </a:cubicBezTo>
                  <a:cubicBezTo>
                    <a:pt x="236" y="54"/>
                    <a:pt x="231" y="54"/>
                    <a:pt x="228" y="54"/>
                  </a:cubicBezTo>
                  <a:close/>
                  <a:moveTo>
                    <a:pt x="258" y="20"/>
                  </a:moveTo>
                  <a:cubicBezTo>
                    <a:pt x="274" y="20"/>
                    <a:pt x="274" y="20"/>
                    <a:pt x="274" y="20"/>
                  </a:cubicBezTo>
                  <a:cubicBezTo>
                    <a:pt x="274" y="21"/>
                    <a:pt x="274" y="21"/>
                    <a:pt x="274" y="21"/>
                  </a:cubicBezTo>
                  <a:cubicBezTo>
                    <a:pt x="273" y="21"/>
                    <a:pt x="273" y="21"/>
                    <a:pt x="273" y="21"/>
                  </a:cubicBezTo>
                  <a:cubicBezTo>
                    <a:pt x="272" y="21"/>
                    <a:pt x="271" y="21"/>
                    <a:pt x="270" y="22"/>
                  </a:cubicBezTo>
                  <a:cubicBezTo>
                    <a:pt x="270" y="22"/>
                    <a:pt x="270" y="23"/>
                    <a:pt x="270" y="23"/>
                  </a:cubicBezTo>
                  <a:cubicBezTo>
                    <a:pt x="270" y="24"/>
                    <a:pt x="270" y="26"/>
                    <a:pt x="271" y="27"/>
                  </a:cubicBezTo>
                  <a:cubicBezTo>
                    <a:pt x="279" y="44"/>
                    <a:pt x="279" y="44"/>
                    <a:pt x="279" y="44"/>
                  </a:cubicBezTo>
                  <a:cubicBezTo>
                    <a:pt x="286" y="26"/>
                    <a:pt x="286" y="26"/>
                    <a:pt x="286" y="26"/>
                  </a:cubicBezTo>
                  <a:cubicBezTo>
                    <a:pt x="286" y="24"/>
                    <a:pt x="287" y="24"/>
                    <a:pt x="287" y="22"/>
                  </a:cubicBezTo>
                  <a:cubicBezTo>
                    <a:pt x="287" y="22"/>
                    <a:pt x="287" y="22"/>
                    <a:pt x="286" y="21"/>
                  </a:cubicBezTo>
                  <a:cubicBezTo>
                    <a:pt x="286" y="21"/>
                    <a:pt x="286" y="21"/>
                    <a:pt x="286" y="20"/>
                  </a:cubicBezTo>
                  <a:cubicBezTo>
                    <a:pt x="285" y="20"/>
                    <a:pt x="284" y="20"/>
                    <a:pt x="284" y="20"/>
                  </a:cubicBezTo>
                  <a:cubicBezTo>
                    <a:pt x="284" y="19"/>
                    <a:pt x="284" y="19"/>
                    <a:pt x="284" y="19"/>
                  </a:cubicBezTo>
                  <a:cubicBezTo>
                    <a:pt x="294" y="19"/>
                    <a:pt x="294" y="19"/>
                    <a:pt x="294" y="19"/>
                  </a:cubicBezTo>
                  <a:cubicBezTo>
                    <a:pt x="294" y="20"/>
                    <a:pt x="294" y="20"/>
                    <a:pt x="294" y="20"/>
                  </a:cubicBezTo>
                  <a:cubicBezTo>
                    <a:pt x="294" y="20"/>
                    <a:pt x="293" y="20"/>
                    <a:pt x="292" y="20"/>
                  </a:cubicBezTo>
                  <a:cubicBezTo>
                    <a:pt x="292" y="21"/>
                    <a:pt x="292" y="21"/>
                    <a:pt x="291" y="22"/>
                  </a:cubicBezTo>
                  <a:cubicBezTo>
                    <a:pt x="290" y="22"/>
                    <a:pt x="290" y="23"/>
                    <a:pt x="290" y="25"/>
                  </a:cubicBezTo>
                  <a:cubicBezTo>
                    <a:pt x="276" y="59"/>
                    <a:pt x="276" y="59"/>
                    <a:pt x="276" y="59"/>
                  </a:cubicBezTo>
                  <a:cubicBezTo>
                    <a:pt x="275" y="62"/>
                    <a:pt x="274" y="64"/>
                    <a:pt x="271" y="66"/>
                  </a:cubicBezTo>
                  <a:cubicBezTo>
                    <a:pt x="269" y="68"/>
                    <a:pt x="267" y="69"/>
                    <a:pt x="265" y="69"/>
                  </a:cubicBezTo>
                  <a:cubicBezTo>
                    <a:pt x="264" y="69"/>
                    <a:pt x="263" y="68"/>
                    <a:pt x="262" y="68"/>
                  </a:cubicBezTo>
                  <a:cubicBezTo>
                    <a:pt x="261" y="67"/>
                    <a:pt x="260" y="66"/>
                    <a:pt x="260" y="65"/>
                  </a:cubicBezTo>
                  <a:cubicBezTo>
                    <a:pt x="260" y="64"/>
                    <a:pt x="261" y="63"/>
                    <a:pt x="261" y="62"/>
                  </a:cubicBezTo>
                  <a:cubicBezTo>
                    <a:pt x="262" y="62"/>
                    <a:pt x="263" y="62"/>
                    <a:pt x="264" y="62"/>
                  </a:cubicBezTo>
                  <a:cubicBezTo>
                    <a:pt x="265" y="62"/>
                    <a:pt x="266" y="62"/>
                    <a:pt x="267" y="62"/>
                  </a:cubicBezTo>
                  <a:cubicBezTo>
                    <a:pt x="268" y="63"/>
                    <a:pt x="269" y="63"/>
                    <a:pt x="269" y="63"/>
                  </a:cubicBezTo>
                  <a:cubicBezTo>
                    <a:pt x="270" y="63"/>
                    <a:pt x="270" y="62"/>
                    <a:pt x="271" y="62"/>
                  </a:cubicBezTo>
                  <a:cubicBezTo>
                    <a:pt x="272" y="61"/>
                    <a:pt x="273" y="59"/>
                    <a:pt x="274" y="57"/>
                  </a:cubicBezTo>
                  <a:cubicBezTo>
                    <a:pt x="276" y="51"/>
                    <a:pt x="276" y="51"/>
                    <a:pt x="276" y="51"/>
                  </a:cubicBezTo>
                  <a:cubicBezTo>
                    <a:pt x="264" y="26"/>
                    <a:pt x="264" y="26"/>
                    <a:pt x="264" y="26"/>
                  </a:cubicBezTo>
                  <a:cubicBezTo>
                    <a:pt x="264" y="25"/>
                    <a:pt x="264" y="24"/>
                    <a:pt x="263" y="23"/>
                  </a:cubicBezTo>
                  <a:cubicBezTo>
                    <a:pt x="262" y="22"/>
                    <a:pt x="262" y="21"/>
                    <a:pt x="261" y="21"/>
                  </a:cubicBezTo>
                  <a:cubicBezTo>
                    <a:pt x="261" y="21"/>
                    <a:pt x="260" y="20"/>
                    <a:pt x="258" y="20"/>
                  </a:cubicBezTo>
                  <a:cubicBezTo>
                    <a:pt x="258" y="20"/>
                    <a:pt x="258" y="20"/>
                    <a:pt x="258" y="20"/>
                  </a:cubicBezTo>
                  <a:close/>
                  <a:moveTo>
                    <a:pt x="331" y="19"/>
                  </a:moveTo>
                  <a:cubicBezTo>
                    <a:pt x="336" y="19"/>
                    <a:pt x="340" y="21"/>
                    <a:pt x="343" y="25"/>
                  </a:cubicBezTo>
                  <a:cubicBezTo>
                    <a:pt x="346" y="28"/>
                    <a:pt x="347" y="32"/>
                    <a:pt x="347" y="36"/>
                  </a:cubicBezTo>
                  <a:cubicBezTo>
                    <a:pt x="347" y="40"/>
                    <a:pt x="346" y="42"/>
                    <a:pt x="345" y="46"/>
                  </a:cubicBezTo>
                  <a:cubicBezTo>
                    <a:pt x="344" y="49"/>
                    <a:pt x="342" y="51"/>
                    <a:pt x="339" y="53"/>
                  </a:cubicBezTo>
                  <a:cubicBezTo>
                    <a:pt x="336" y="54"/>
                    <a:pt x="334" y="55"/>
                    <a:pt x="331" y="55"/>
                  </a:cubicBezTo>
                  <a:cubicBezTo>
                    <a:pt x="326" y="55"/>
                    <a:pt x="322" y="53"/>
                    <a:pt x="319" y="49"/>
                  </a:cubicBezTo>
                  <a:cubicBezTo>
                    <a:pt x="317" y="46"/>
                    <a:pt x="316" y="42"/>
                    <a:pt x="316" y="38"/>
                  </a:cubicBezTo>
                  <a:cubicBezTo>
                    <a:pt x="316" y="34"/>
                    <a:pt x="316" y="31"/>
                    <a:pt x="318" y="28"/>
                  </a:cubicBezTo>
                  <a:cubicBezTo>
                    <a:pt x="320" y="26"/>
                    <a:pt x="322" y="23"/>
                    <a:pt x="324" y="22"/>
                  </a:cubicBezTo>
                  <a:cubicBezTo>
                    <a:pt x="326" y="20"/>
                    <a:pt x="328" y="19"/>
                    <a:pt x="331" y="19"/>
                  </a:cubicBezTo>
                  <a:close/>
                  <a:moveTo>
                    <a:pt x="330" y="21"/>
                  </a:moveTo>
                  <a:cubicBezTo>
                    <a:pt x="329" y="21"/>
                    <a:pt x="328" y="22"/>
                    <a:pt x="326" y="22"/>
                  </a:cubicBezTo>
                  <a:cubicBezTo>
                    <a:pt x="325" y="23"/>
                    <a:pt x="324" y="24"/>
                    <a:pt x="323" y="26"/>
                  </a:cubicBezTo>
                  <a:cubicBezTo>
                    <a:pt x="322" y="28"/>
                    <a:pt x="322" y="31"/>
                    <a:pt x="322" y="34"/>
                  </a:cubicBezTo>
                  <a:cubicBezTo>
                    <a:pt x="322" y="39"/>
                    <a:pt x="323" y="43"/>
                    <a:pt x="325" y="47"/>
                  </a:cubicBezTo>
                  <a:cubicBezTo>
                    <a:pt x="327" y="50"/>
                    <a:pt x="329" y="52"/>
                    <a:pt x="332" y="52"/>
                  </a:cubicBezTo>
                  <a:cubicBezTo>
                    <a:pt x="335" y="52"/>
                    <a:pt x="337" y="51"/>
                    <a:pt x="338" y="49"/>
                  </a:cubicBezTo>
                  <a:cubicBezTo>
                    <a:pt x="340" y="47"/>
                    <a:pt x="340" y="44"/>
                    <a:pt x="340" y="39"/>
                  </a:cubicBezTo>
                  <a:cubicBezTo>
                    <a:pt x="340" y="33"/>
                    <a:pt x="339" y="28"/>
                    <a:pt x="337" y="25"/>
                  </a:cubicBezTo>
                  <a:cubicBezTo>
                    <a:pt x="335" y="22"/>
                    <a:pt x="332" y="21"/>
                    <a:pt x="330" y="21"/>
                  </a:cubicBezTo>
                  <a:close/>
                  <a:moveTo>
                    <a:pt x="368" y="22"/>
                  </a:moveTo>
                  <a:cubicBezTo>
                    <a:pt x="368" y="45"/>
                    <a:pt x="368" y="45"/>
                    <a:pt x="368" y="45"/>
                  </a:cubicBezTo>
                  <a:cubicBezTo>
                    <a:pt x="368" y="48"/>
                    <a:pt x="368" y="50"/>
                    <a:pt x="369" y="51"/>
                  </a:cubicBezTo>
                  <a:cubicBezTo>
                    <a:pt x="370" y="52"/>
                    <a:pt x="371" y="52"/>
                    <a:pt x="373" y="52"/>
                  </a:cubicBezTo>
                  <a:cubicBezTo>
                    <a:pt x="376" y="52"/>
                    <a:pt x="376" y="52"/>
                    <a:pt x="376" y="52"/>
                  </a:cubicBezTo>
                  <a:cubicBezTo>
                    <a:pt x="376" y="54"/>
                    <a:pt x="376" y="54"/>
                    <a:pt x="376" y="54"/>
                  </a:cubicBezTo>
                  <a:cubicBezTo>
                    <a:pt x="356" y="54"/>
                    <a:pt x="356" y="54"/>
                    <a:pt x="356" y="54"/>
                  </a:cubicBezTo>
                  <a:cubicBezTo>
                    <a:pt x="356" y="52"/>
                    <a:pt x="356" y="52"/>
                    <a:pt x="356" y="52"/>
                  </a:cubicBezTo>
                  <a:cubicBezTo>
                    <a:pt x="358" y="52"/>
                    <a:pt x="358" y="52"/>
                    <a:pt x="358" y="52"/>
                  </a:cubicBezTo>
                  <a:cubicBezTo>
                    <a:pt x="358" y="52"/>
                    <a:pt x="360" y="52"/>
                    <a:pt x="360" y="52"/>
                  </a:cubicBezTo>
                  <a:cubicBezTo>
                    <a:pt x="361" y="51"/>
                    <a:pt x="362" y="50"/>
                    <a:pt x="362" y="50"/>
                  </a:cubicBezTo>
                  <a:cubicBezTo>
                    <a:pt x="362" y="49"/>
                    <a:pt x="362" y="47"/>
                    <a:pt x="362" y="45"/>
                  </a:cubicBezTo>
                  <a:cubicBezTo>
                    <a:pt x="362" y="22"/>
                    <a:pt x="362" y="22"/>
                    <a:pt x="362" y="22"/>
                  </a:cubicBezTo>
                  <a:cubicBezTo>
                    <a:pt x="356" y="22"/>
                    <a:pt x="356" y="22"/>
                    <a:pt x="356" y="22"/>
                  </a:cubicBezTo>
                  <a:cubicBezTo>
                    <a:pt x="356" y="20"/>
                    <a:pt x="356" y="20"/>
                    <a:pt x="356" y="20"/>
                  </a:cubicBezTo>
                  <a:cubicBezTo>
                    <a:pt x="362" y="20"/>
                    <a:pt x="362" y="20"/>
                    <a:pt x="362" y="20"/>
                  </a:cubicBezTo>
                  <a:cubicBezTo>
                    <a:pt x="362" y="17"/>
                    <a:pt x="362" y="17"/>
                    <a:pt x="362" y="17"/>
                  </a:cubicBezTo>
                  <a:cubicBezTo>
                    <a:pt x="362" y="14"/>
                    <a:pt x="363" y="11"/>
                    <a:pt x="364" y="8"/>
                  </a:cubicBezTo>
                  <a:cubicBezTo>
                    <a:pt x="365" y="6"/>
                    <a:pt x="367" y="4"/>
                    <a:pt x="369" y="3"/>
                  </a:cubicBezTo>
                  <a:cubicBezTo>
                    <a:pt x="371" y="2"/>
                    <a:pt x="373" y="1"/>
                    <a:pt x="376" y="1"/>
                  </a:cubicBezTo>
                  <a:cubicBezTo>
                    <a:pt x="378" y="1"/>
                    <a:pt x="381" y="2"/>
                    <a:pt x="383" y="3"/>
                  </a:cubicBezTo>
                  <a:cubicBezTo>
                    <a:pt x="384" y="4"/>
                    <a:pt x="385" y="6"/>
                    <a:pt x="385" y="7"/>
                  </a:cubicBezTo>
                  <a:cubicBezTo>
                    <a:pt x="385" y="8"/>
                    <a:pt x="384" y="8"/>
                    <a:pt x="384" y="9"/>
                  </a:cubicBezTo>
                  <a:cubicBezTo>
                    <a:pt x="383" y="10"/>
                    <a:pt x="383" y="10"/>
                    <a:pt x="382" y="10"/>
                  </a:cubicBezTo>
                  <a:cubicBezTo>
                    <a:pt x="382" y="10"/>
                    <a:pt x="381" y="9"/>
                    <a:pt x="380" y="9"/>
                  </a:cubicBezTo>
                  <a:cubicBezTo>
                    <a:pt x="380" y="8"/>
                    <a:pt x="379" y="8"/>
                    <a:pt x="378" y="6"/>
                  </a:cubicBezTo>
                  <a:cubicBezTo>
                    <a:pt x="377" y="5"/>
                    <a:pt x="376" y="4"/>
                    <a:pt x="376" y="3"/>
                  </a:cubicBezTo>
                  <a:cubicBezTo>
                    <a:pt x="375" y="3"/>
                    <a:pt x="374" y="2"/>
                    <a:pt x="373" y="2"/>
                  </a:cubicBezTo>
                  <a:cubicBezTo>
                    <a:pt x="372" y="2"/>
                    <a:pt x="371" y="3"/>
                    <a:pt x="370" y="3"/>
                  </a:cubicBezTo>
                  <a:cubicBezTo>
                    <a:pt x="370" y="4"/>
                    <a:pt x="369" y="5"/>
                    <a:pt x="369" y="6"/>
                  </a:cubicBezTo>
                  <a:cubicBezTo>
                    <a:pt x="368" y="7"/>
                    <a:pt x="368" y="10"/>
                    <a:pt x="368" y="16"/>
                  </a:cubicBezTo>
                  <a:cubicBezTo>
                    <a:pt x="368" y="18"/>
                    <a:pt x="368" y="18"/>
                    <a:pt x="368" y="18"/>
                  </a:cubicBezTo>
                  <a:cubicBezTo>
                    <a:pt x="377" y="18"/>
                    <a:pt x="377" y="18"/>
                    <a:pt x="377" y="18"/>
                  </a:cubicBezTo>
                  <a:cubicBezTo>
                    <a:pt x="377" y="22"/>
                    <a:pt x="377" y="22"/>
                    <a:pt x="377" y="22"/>
                  </a:cubicBezTo>
                  <a:cubicBezTo>
                    <a:pt x="368" y="22"/>
                    <a:pt x="368" y="22"/>
                    <a:pt x="368" y="22"/>
                  </a:cubicBezTo>
                  <a:close/>
                  <a:moveTo>
                    <a:pt x="440" y="2"/>
                  </a:moveTo>
                  <a:cubicBezTo>
                    <a:pt x="441" y="20"/>
                    <a:pt x="441" y="20"/>
                    <a:pt x="441" y="20"/>
                  </a:cubicBezTo>
                  <a:cubicBezTo>
                    <a:pt x="440" y="20"/>
                    <a:pt x="440" y="20"/>
                    <a:pt x="440" y="20"/>
                  </a:cubicBezTo>
                  <a:cubicBezTo>
                    <a:pt x="438" y="14"/>
                    <a:pt x="436" y="11"/>
                    <a:pt x="433" y="8"/>
                  </a:cubicBezTo>
                  <a:cubicBezTo>
                    <a:pt x="430" y="6"/>
                    <a:pt x="427" y="5"/>
                    <a:pt x="423" y="5"/>
                  </a:cubicBezTo>
                  <a:cubicBezTo>
                    <a:pt x="420" y="5"/>
                    <a:pt x="417" y="6"/>
                    <a:pt x="414" y="8"/>
                  </a:cubicBezTo>
                  <a:cubicBezTo>
                    <a:pt x="412" y="9"/>
                    <a:pt x="410" y="12"/>
                    <a:pt x="408" y="16"/>
                  </a:cubicBezTo>
                  <a:cubicBezTo>
                    <a:pt x="407" y="19"/>
                    <a:pt x="406" y="24"/>
                    <a:pt x="406" y="30"/>
                  </a:cubicBezTo>
                  <a:cubicBezTo>
                    <a:pt x="406" y="34"/>
                    <a:pt x="407" y="38"/>
                    <a:pt x="408" y="42"/>
                  </a:cubicBezTo>
                  <a:cubicBezTo>
                    <a:pt x="409" y="45"/>
                    <a:pt x="412" y="48"/>
                    <a:pt x="414" y="49"/>
                  </a:cubicBezTo>
                  <a:cubicBezTo>
                    <a:pt x="417" y="51"/>
                    <a:pt x="420" y="52"/>
                    <a:pt x="424" y="52"/>
                  </a:cubicBezTo>
                  <a:cubicBezTo>
                    <a:pt x="427" y="52"/>
                    <a:pt x="430" y="51"/>
                    <a:pt x="432" y="50"/>
                  </a:cubicBezTo>
                  <a:cubicBezTo>
                    <a:pt x="435" y="49"/>
                    <a:pt x="438" y="46"/>
                    <a:pt x="440" y="42"/>
                  </a:cubicBezTo>
                  <a:cubicBezTo>
                    <a:pt x="442" y="42"/>
                    <a:pt x="442" y="42"/>
                    <a:pt x="442" y="42"/>
                  </a:cubicBezTo>
                  <a:cubicBezTo>
                    <a:pt x="439" y="47"/>
                    <a:pt x="436" y="50"/>
                    <a:pt x="433" y="52"/>
                  </a:cubicBezTo>
                  <a:cubicBezTo>
                    <a:pt x="430" y="54"/>
                    <a:pt x="426" y="56"/>
                    <a:pt x="422" y="56"/>
                  </a:cubicBezTo>
                  <a:cubicBezTo>
                    <a:pt x="414" y="56"/>
                    <a:pt x="407" y="52"/>
                    <a:pt x="403" y="46"/>
                  </a:cubicBezTo>
                  <a:cubicBezTo>
                    <a:pt x="400" y="42"/>
                    <a:pt x="398" y="36"/>
                    <a:pt x="398" y="30"/>
                  </a:cubicBezTo>
                  <a:cubicBezTo>
                    <a:pt x="398" y="25"/>
                    <a:pt x="399" y="20"/>
                    <a:pt x="401" y="16"/>
                  </a:cubicBezTo>
                  <a:cubicBezTo>
                    <a:pt x="403" y="12"/>
                    <a:pt x="406" y="8"/>
                    <a:pt x="410" y="6"/>
                  </a:cubicBezTo>
                  <a:cubicBezTo>
                    <a:pt x="414" y="4"/>
                    <a:pt x="418" y="3"/>
                    <a:pt x="422" y="3"/>
                  </a:cubicBezTo>
                  <a:cubicBezTo>
                    <a:pt x="426" y="3"/>
                    <a:pt x="429" y="4"/>
                    <a:pt x="433" y="6"/>
                  </a:cubicBezTo>
                  <a:cubicBezTo>
                    <a:pt x="434" y="6"/>
                    <a:pt x="434" y="6"/>
                    <a:pt x="435" y="6"/>
                  </a:cubicBezTo>
                  <a:cubicBezTo>
                    <a:pt x="436" y="6"/>
                    <a:pt x="436" y="6"/>
                    <a:pt x="436" y="6"/>
                  </a:cubicBezTo>
                  <a:cubicBezTo>
                    <a:pt x="437" y="5"/>
                    <a:pt x="438" y="4"/>
                    <a:pt x="438" y="3"/>
                  </a:cubicBezTo>
                  <a:cubicBezTo>
                    <a:pt x="440" y="2"/>
                    <a:pt x="440" y="2"/>
                    <a:pt x="440" y="2"/>
                  </a:cubicBezTo>
                  <a:close/>
                  <a:moveTo>
                    <a:pt x="460" y="1"/>
                  </a:moveTo>
                  <a:cubicBezTo>
                    <a:pt x="460" y="26"/>
                    <a:pt x="460" y="26"/>
                    <a:pt x="460" y="26"/>
                  </a:cubicBezTo>
                  <a:cubicBezTo>
                    <a:pt x="463" y="22"/>
                    <a:pt x="465" y="21"/>
                    <a:pt x="466" y="20"/>
                  </a:cubicBezTo>
                  <a:cubicBezTo>
                    <a:pt x="468" y="19"/>
                    <a:pt x="470" y="18"/>
                    <a:pt x="471" y="18"/>
                  </a:cubicBezTo>
                  <a:cubicBezTo>
                    <a:pt x="473" y="18"/>
                    <a:pt x="475" y="19"/>
                    <a:pt x="476" y="20"/>
                  </a:cubicBezTo>
                  <a:cubicBezTo>
                    <a:pt x="477" y="21"/>
                    <a:pt x="478" y="23"/>
                    <a:pt x="479" y="25"/>
                  </a:cubicBezTo>
                  <a:cubicBezTo>
                    <a:pt x="479" y="27"/>
                    <a:pt x="480" y="30"/>
                    <a:pt x="480" y="34"/>
                  </a:cubicBezTo>
                  <a:cubicBezTo>
                    <a:pt x="480" y="46"/>
                    <a:pt x="480" y="46"/>
                    <a:pt x="480" y="46"/>
                  </a:cubicBezTo>
                  <a:cubicBezTo>
                    <a:pt x="480" y="48"/>
                    <a:pt x="480" y="50"/>
                    <a:pt x="480" y="50"/>
                  </a:cubicBezTo>
                  <a:cubicBezTo>
                    <a:pt x="480" y="51"/>
                    <a:pt x="481" y="52"/>
                    <a:pt x="481" y="52"/>
                  </a:cubicBezTo>
                  <a:cubicBezTo>
                    <a:pt x="482" y="52"/>
                    <a:pt x="483" y="52"/>
                    <a:pt x="484" y="52"/>
                  </a:cubicBezTo>
                  <a:cubicBezTo>
                    <a:pt x="484" y="54"/>
                    <a:pt x="484" y="54"/>
                    <a:pt x="484" y="54"/>
                  </a:cubicBezTo>
                  <a:cubicBezTo>
                    <a:pt x="468" y="54"/>
                    <a:pt x="468" y="54"/>
                    <a:pt x="468" y="54"/>
                  </a:cubicBezTo>
                  <a:cubicBezTo>
                    <a:pt x="468" y="52"/>
                    <a:pt x="468" y="52"/>
                    <a:pt x="468" y="52"/>
                  </a:cubicBezTo>
                  <a:cubicBezTo>
                    <a:pt x="469" y="52"/>
                    <a:pt x="469" y="52"/>
                    <a:pt x="469" y="52"/>
                  </a:cubicBezTo>
                  <a:cubicBezTo>
                    <a:pt x="471" y="52"/>
                    <a:pt x="472" y="52"/>
                    <a:pt x="472" y="52"/>
                  </a:cubicBezTo>
                  <a:cubicBezTo>
                    <a:pt x="473" y="51"/>
                    <a:pt x="474" y="50"/>
                    <a:pt x="474" y="50"/>
                  </a:cubicBezTo>
                  <a:cubicBezTo>
                    <a:pt x="474" y="49"/>
                    <a:pt x="474" y="48"/>
                    <a:pt x="474" y="46"/>
                  </a:cubicBezTo>
                  <a:cubicBezTo>
                    <a:pt x="474" y="34"/>
                    <a:pt x="474" y="34"/>
                    <a:pt x="474" y="34"/>
                  </a:cubicBezTo>
                  <a:cubicBezTo>
                    <a:pt x="474" y="30"/>
                    <a:pt x="474" y="28"/>
                    <a:pt x="473" y="27"/>
                  </a:cubicBezTo>
                  <a:cubicBezTo>
                    <a:pt x="473" y="26"/>
                    <a:pt x="472" y="25"/>
                    <a:pt x="472" y="24"/>
                  </a:cubicBezTo>
                  <a:cubicBezTo>
                    <a:pt x="471" y="24"/>
                    <a:pt x="470" y="23"/>
                    <a:pt x="469" y="23"/>
                  </a:cubicBezTo>
                  <a:cubicBezTo>
                    <a:pt x="468" y="23"/>
                    <a:pt x="466" y="24"/>
                    <a:pt x="465" y="24"/>
                  </a:cubicBezTo>
                  <a:cubicBezTo>
                    <a:pt x="464" y="25"/>
                    <a:pt x="462" y="26"/>
                    <a:pt x="461" y="28"/>
                  </a:cubicBezTo>
                  <a:cubicBezTo>
                    <a:pt x="461" y="46"/>
                    <a:pt x="461" y="46"/>
                    <a:pt x="461" y="46"/>
                  </a:cubicBezTo>
                  <a:cubicBezTo>
                    <a:pt x="461" y="48"/>
                    <a:pt x="461" y="50"/>
                    <a:pt x="461" y="50"/>
                  </a:cubicBezTo>
                  <a:cubicBezTo>
                    <a:pt x="462" y="51"/>
                    <a:pt x="462" y="52"/>
                    <a:pt x="462" y="52"/>
                  </a:cubicBezTo>
                  <a:cubicBezTo>
                    <a:pt x="463" y="52"/>
                    <a:pt x="464" y="52"/>
                    <a:pt x="466" y="52"/>
                  </a:cubicBezTo>
                  <a:cubicBezTo>
                    <a:pt x="466" y="54"/>
                    <a:pt x="466" y="54"/>
                    <a:pt x="466" y="54"/>
                  </a:cubicBezTo>
                  <a:cubicBezTo>
                    <a:pt x="450" y="54"/>
                    <a:pt x="450" y="54"/>
                    <a:pt x="450" y="54"/>
                  </a:cubicBezTo>
                  <a:cubicBezTo>
                    <a:pt x="450" y="52"/>
                    <a:pt x="450" y="52"/>
                    <a:pt x="450" y="52"/>
                  </a:cubicBezTo>
                  <a:cubicBezTo>
                    <a:pt x="451" y="52"/>
                    <a:pt x="452" y="52"/>
                    <a:pt x="453" y="52"/>
                  </a:cubicBezTo>
                  <a:cubicBezTo>
                    <a:pt x="454" y="51"/>
                    <a:pt x="454" y="51"/>
                    <a:pt x="454" y="50"/>
                  </a:cubicBezTo>
                  <a:cubicBezTo>
                    <a:pt x="455" y="49"/>
                    <a:pt x="455" y="48"/>
                    <a:pt x="455" y="46"/>
                  </a:cubicBezTo>
                  <a:cubicBezTo>
                    <a:pt x="455" y="15"/>
                    <a:pt x="455" y="15"/>
                    <a:pt x="455" y="15"/>
                  </a:cubicBezTo>
                  <a:cubicBezTo>
                    <a:pt x="455" y="11"/>
                    <a:pt x="455" y="8"/>
                    <a:pt x="454" y="8"/>
                  </a:cubicBezTo>
                  <a:cubicBezTo>
                    <a:pt x="454" y="7"/>
                    <a:pt x="454" y="6"/>
                    <a:pt x="454" y="6"/>
                  </a:cubicBezTo>
                  <a:cubicBezTo>
                    <a:pt x="453" y="5"/>
                    <a:pt x="453" y="5"/>
                    <a:pt x="452" y="5"/>
                  </a:cubicBezTo>
                  <a:cubicBezTo>
                    <a:pt x="452" y="5"/>
                    <a:pt x="451" y="5"/>
                    <a:pt x="450" y="6"/>
                  </a:cubicBezTo>
                  <a:cubicBezTo>
                    <a:pt x="449" y="4"/>
                    <a:pt x="449" y="4"/>
                    <a:pt x="449" y="4"/>
                  </a:cubicBezTo>
                  <a:cubicBezTo>
                    <a:pt x="459" y="0"/>
                    <a:pt x="459" y="0"/>
                    <a:pt x="459" y="0"/>
                  </a:cubicBezTo>
                  <a:cubicBezTo>
                    <a:pt x="460" y="1"/>
                    <a:pt x="460" y="1"/>
                    <a:pt x="460" y="1"/>
                  </a:cubicBezTo>
                  <a:close/>
                  <a:moveTo>
                    <a:pt x="499" y="1"/>
                  </a:moveTo>
                  <a:cubicBezTo>
                    <a:pt x="500" y="1"/>
                    <a:pt x="501" y="1"/>
                    <a:pt x="501" y="2"/>
                  </a:cubicBezTo>
                  <a:cubicBezTo>
                    <a:pt x="502" y="3"/>
                    <a:pt x="502" y="4"/>
                    <a:pt x="502" y="5"/>
                  </a:cubicBezTo>
                  <a:cubicBezTo>
                    <a:pt x="502" y="6"/>
                    <a:pt x="502" y="7"/>
                    <a:pt x="501" y="8"/>
                  </a:cubicBezTo>
                  <a:cubicBezTo>
                    <a:pt x="500" y="8"/>
                    <a:pt x="500" y="9"/>
                    <a:pt x="499" y="9"/>
                  </a:cubicBezTo>
                  <a:cubicBezTo>
                    <a:pt x="498" y="9"/>
                    <a:pt x="497" y="8"/>
                    <a:pt x="496" y="8"/>
                  </a:cubicBezTo>
                  <a:cubicBezTo>
                    <a:pt x="496" y="7"/>
                    <a:pt x="495" y="6"/>
                    <a:pt x="495" y="5"/>
                  </a:cubicBezTo>
                  <a:cubicBezTo>
                    <a:pt x="495" y="4"/>
                    <a:pt x="496" y="3"/>
                    <a:pt x="496" y="2"/>
                  </a:cubicBezTo>
                  <a:cubicBezTo>
                    <a:pt x="497" y="1"/>
                    <a:pt x="498" y="1"/>
                    <a:pt x="499" y="1"/>
                  </a:cubicBezTo>
                  <a:close/>
                  <a:moveTo>
                    <a:pt x="502" y="19"/>
                  </a:moveTo>
                  <a:cubicBezTo>
                    <a:pt x="502" y="46"/>
                    <a:pt x="502" y="46"/>
                    <a:pt x="502" y="46"/>
                  </a:cubicBezTo>
                  <a:cubicBezTo>
                    <a:pt x="502" y="48"/>
                    <a:pt x="502" y="50"/>
                    <a:pt x="502" y="50"/>
                  </a:cubicBezTo>
                  <a:cubicBezTo>
                    <a:pt x="503" y="51"/>
                    <a:pt x="503" y="52"/>
                    <a:pt x="504" y="52"/>
                  </a:cubicBezTo>
                  <a:cubicBezTo>
                    <a:pt x="504" y="52"/>
                    <a:pt x="505" y="52"/>
                    <a:pt x="507" y="52"/>
                  </a:cubicBezTo>
                  <a:cubicBezTo>
                    <a:pt x="507" y="54"/>
                    <a:pt x="507" y="54"/>
                    <a:pt x="507" y="54"/>
                  </a:cubicBezTo>
                  <a:cubicBezTo>
                    <a:pt x="491" y="54"/>
                    <a:pt x="491" y="54"/>
                    <a:pt x="491" y="54"/>
                  </a:cubicBezTo>
                  <a:cubicBezTo>
                    <a:pt x="491" y="52"/>
                    <a:pt x="491" y="52"/>
                    <a:pt x="491" y="52"/>
                  </a:cubicBezTo>
                  <a:cubicBezTo>
                    <a:pt x="492" y="52"/>
                    <a:pt x="494" y="52"/>
                    <a:pt x="494" y="52"/>
                  </a:cubicBezTo>
                  <a:cubicBezTo>
                    <a:pt x="494" y="52"/>
                    <a:pt x="495" y="51"/>
                    <a:pt x="495" y="50"/>
                  </a:cubicBezTo>
                  <a:cubicBezTo>
                    <a:pt x="496" y="50"/>
                    <a:pt x="496" y="48"/>
                    <a:pt x="496" y="46"/>
                  </a:cubicBezTo>
                  <a:cubicBezTo>
                    <a:pt x="496" y="33"/>
                    <a:pt x="496" y="33"/>
                    <a:pt x="496" y="33"/>
                  </a:cubicBezTo>
                  <a:cubicBezTo>
                    <a:pt x="496" y="29"/>
                    <a:pt x="496" y="27"/>
                    <a:pt x="495" y="26"/>
                  </a:cubicBezTo>
                  <a:cubicBezTo>
                    <a:pt x="495" y="25"/>
                    <a:pt x="495" y="24"/>
                    <a:pt x="494" y="24"/>
                  </a:cubicBezTo>
                  <a:cubicBezTo>
                    <a:pt x="494" y="24"/>
                    <a:pt x="494" y="24"/>
                    <a:pt x="493" y="24"/>
                  </a:cubicBezTo>
                  <a:cubicBezTo>
                    <a:pt x="492" y="24"/>
                    <a:pt x="491" y="24"/>
                    <a:pt x="490" y="24"/>
                  </a:cubicBezTo>
                  <a:cubicBezTo>
                    <a:pt x="490" y="23"/>
                    <a:pt x="490" y="23"/>
                    <a:pt x="490" y="23"/>
                  </a:cubicBezTo>
                  <a:cubicBezTo>
                    <a:pt x="500" y="19"/>
                    <a:pt x="500" y="19"/>
                    <a:pt x="500" y="19"/>
                  </a:cubicBezTo>
                  <a:cubicBezTo>
                    <a:pt x="502" y="19"/>
                    <a:pt x="502" y="19"/>
                    <a:pt x="502" y="19"/>
                  </a:cubicBezTo>
                  <a:close/>
                  <a:moveTo>
                    <a:pt x="524" y="26"/>
                  </a:moveTo>
                  <a:cubicBezTo>
                    <a:pt x="528" y="21"/>
                    <a:pt x="532" y="19"/>
                    <a:pt x="535" y="19"/>
                  </a:cubicBezTo>
                  <a:cubicBezTo>
                    <a:pt x="536" y="19"/>
                    <a:pt x="538" y="19"/>
                    <a:pt x="540" y="20"/>
                  </a:cubicBezTo>
                  <a:cubicBezTo>
                    <a:pt x="541" y="21"/>
                    <a:pt x="542" y="22"/>
                    <a:pt x="543" y="24"/>
                  </a:cubicBezTo>
                  <a:cubicBezTo>
                    <a:pt x="543" y="26"/>
                    <a:pt x="544" y="28"/>
                    <a:pt x="544" y="31"/>
                  </a:cubicBezTo>
                  <a:cubicBezTo>
                    <a:pt x="544" y="46"/>
                    <a:pt x="544" y="46"/>
                    <a:pt x="544" y="46"/>
                  </a:cubicBezTo>
                  <a:cubicBezTo>
                    <a:pt x="544" y="48"/>
                    <a:pt x="544" y="49"/>
                    <a:pt x="544" y="50"/>
                  </a:cubicBezTo>
                  <a:cubicBezTo>
                    <a:pt x="544" y="51"/>
                    <a:pt x="545" y="51"/>
                    <a:pt x="545" y="52"/>
                  </a:cubicBezTo>
                  <a:cubicBezTo>
                    <a:pt x="546" y="52"/>
                    <a:pt x="547" y="52"/>
                    <a:pt x="548" y="52"/>
                  </a:cubicBezTo>
                  <a:cubicBezTo>
                    <a:pt x="548" y="53"/>
                    <a:pt x="548" y="53"/>
                    <a:pt x="548" y="53"/>
                  </a:cubicBezTo>
                  <a:cubicBezTo>
                    <a:pt x="532" y="53"/>
                    <a:pt x="532" y="53"/>
                    <a:pt x="532" y="53"/>
                  </a:cubicBezTo>
                  <a:cubicBezTo>
                    <a:pt x="532" y="52"/>
                    <a:pt x="532" y="52"/>
                    <a:pt x="532" y="52"/>
                  </a:cubicBezTo>
                  <a:cubicBezTo>
                    <a:pt x="533" y="52"/>
                    <a:pt x="533" y="52"/>
                    <a:pt x="533" y="52"/>
                  </a:cubicBezTo>
                  <a:cubicBezTo>
                    <a:pt x="535" y="52"/>
                    <a:pt x="536" y="52"/>
                    <a:pt x="536" y="51"/>
                  </a:cubicBezTo>
                  <a:cubicBezTo>
                    <a:pt x="537" y="51"/>
                    <a:pt x="538" y="50"/>
                    <a:pt x="538" y="49"/>
                  </a:cubicBezTo>
                  <a:cubicBezTo>
                    <a:pt x="538" y="49"/>
                    <a:pt x="538" y="48"/>
                    <a:pt x="538" y="46"/>
                  </a:cubicBezTo>
                  <a:cubicBezTo>
                    <a:pt x="538" y="32"/>
                    <a:pt x="538" y="32"/>
                    <a:pt x="538" y="32"/>
                  </a:cubicBezTo>
                  <a:cubicBezTo>
                    <a:pt x="538" y="28"/>
                    <a:pt x="537" y="26"/>
                    <a:pt x="536" y="25"/>
                  </a:cubicBezTo>
                  <a:cubicBezTo>
                    <a:pt x="536" y="24"/>
                    <a:pt x="534" y="23"/>
                    <a:pt x="532" y="23"/>
                  </a:cubicBezTo>
                  <a:cubicBezTo>
                    <a:pt x="530" y="23"/>
                    <a:pt x="527" y="24"/>
                    <a:pt x="524" y="28"/>
                  </a:cubicBezTo>
                  <a:cubicBezTo>
                    <a:pt x="524" y="46"/>
                    <a:pt x="524" y="46"/>
                    <a:pt x="524" y="46"/>
                  </a:cubicBezTo>
                  <a:cubicBezTo>
                    <a:pt x="524" y="48"/>
                    <a:pt x="524" y="49"/>
                    <a:pt x="524" y="50"/>
                  </a:cubicBezTo>
                  <a:cubicBezTo>
                    <a:pt x="525" y="51"/>
                    <a:pt x="525" y="51"/>
                    <a:pt x="526" y="52"/>
                  </a:cubicBezTo>
                  <a:cubicBezTo>
                    <a:pt x="526" y="52"/>
                    <a:pt x="527" y="52"/>
                    <a:pt x="529" y="52"/>
                  </a:cubicBezTo>
                  <a:cubicBezTo>
                    <a:pt x="529" y="53"/>
                    <a:pt x="529" y="53"/>
                    <a:pt x="529" y="53"/>
                  </a:cubicBezTo>
                  <a:cubicBezTo>
                    <a:pt x="513" y="53"/>
                    <a:pt x="513" y="53"/>
                    <a:pt x="513" y="53"/>
                  </a:cubicBezTo>
                  <a:cubicBezTo>
                    <a:pt x="513" y="52"/>
                    <a:pt x="513" y="52"/>
                    <a:pt x="513" y="52"/>
                  </a:cubicBezTo>
                  <a:cubicBezTo>
                    <a:pt x="514" y="52"/>
                    <a:pt x="514" y="52"/>
                    <a:pt x="514" y="52"/>
                  </a:cubicBezTo>
                  <a:cubicBezTo>
                    <a:pt x="516" y="52"/>
                    <a:pt x="517" y="52"/>
                    <a:pt x="517" y="51"/>
                  </a:cubicBezTo>
                  <a:cubicBezTo>
                    <a:pt x="518" y="50"/>
                    <a:pt x="518" y="48"/>
                    <a:pt x="518" y="46"/>
                  </a:cubicBezTo>
                  <a:cubicBezTo>
                    <a:pt x="518" y="33"/>
                    <a:pt x="518" y="33"/>
                    <a:pt x="518" y="33"/>
                  </a:cubicBezTo>
                  <a:cubicBezTo>
                    <a:pt x="518" y="29"/>
                    <a:pt x="518" y="26"/>
                    <a:pt x="518" y="25"/>
                  </a:cubicBezTo>
                  <a:cubicBezTo>
                    <a:pt x="518" y="24"/>
                    <a:pt x="517" y="24"/>
                    <a:pt x="517" y="23"/>
                  </a:cubicBezTo>
                  <a:cubicBezTo>
                    <a:pt x="516" y="23"/>
                    <a:pt x="516" y="23"/>
                    <a:pt x="515" y="23"/>
                  </a:cubicBezTo>
                  <a:cubicBezTo>
                    <a:pt x="514" y="23"/>
                    <a:pt x="514" y="23"/>
                    <a:pt x="513" y="23"/>
                  </a:cubicBezTo>
                  <a:cubicBezTo>
                    <a:pt x="512" y="22"/>
                    <a:pt x="512" y="22"/>
                    <a:pt x="512" y="22"/>
                  </a:cubicBezTo>
                  <a:cubicBezTo>
                    <a:pt x="522" y="18"/>
                    <a:pt x="522" y="18"/>
                    <a:pt x="522" y="18"/>
                  </a:cubicBezTo>
                  <a:cubicBezTo>
                    <a:pt x="524" y="18"/>
                    <a:pt x="524" y="18"/>
                    <a:pt x="524" y="18"/>
                  </a:cubicBezTo>
                  <a:cubicBezTo>
                    <a:pt x="524" y="26"/>
                    <a:pt x="524" y="26"/>
                    <a:pt x="524" y="26"/>
                  </a:cubicBezTo>
                  <a:close/>
                  <a:moveTo>
                    <a:pt x="573" y="49"/>
                  </a:moveTo>
                  <a:cubicBezTo>
                    <a:pt x="570" y="52"/>
                    <a:pt x="568" y="53"/>
                    <a:pt x="567" y="54"/>
                  </a:cubicBezTo>
                  <a:cubicBezTo>
                    <a:pt x="566" y="54"/>
                    <a:pt x="564" y="54"/>
                    <a:pt x="563" y="54"/>
                  </a:cubicBezTo>
                  <a:cubicBezTo>
                    <a:pt x="560" y="54"/>
                    <a:pt x="559" y="54"/>
                    <a:pt x="557" y="52"/>
                  </a:cubicBezTo>
                  <a:cubicBezTo>
                    <a:pt x="556" y="50"/>
                    <a:pt x="555" y="48"/>
                    <a:pt x="555" y="46"/>
                  </a:cubicBezTo>
                  <a:cubicBezTo>
                    <a:pt x="555" y="44"/>
                    <a:pt x="556" y="42"/>
                    <a:pt x="556" y="41"/>
                  </a:cubicBezTo>
                  <a:cubicBezTo>
                    <a:pt x="557" y="40"/>
                    <a:pt x="559" y="38"/>
                    <a:pt x="562" y="36"/>
                  </a:cubicBezTo>
                  <a:cubicBezTo>
                    <a:pt x="564" y="35"/>
                    <a:pt x="568" y="33"/>
                    <a:pt x="574" y="31"/>
                  </a:cubicBezTo>
                  <a:cubicBezTo>
                    <a:pt x="574" y="30"/>
                    <a:pt x="574" y="30"/>
                    <a:pt x="574" y="30"/>
                  </a:cubicBezTo>
                  <a:cubicBezTo>
                    <a:pt x="574" y="26"/>
                    <a:pt x="573" y="24"/>
                    <a:pt x="572" y="23"/>
                  </a:cubicBezTo>
                  <a:cubicBezTo>
                    <a:pt x="571" y="22"/>
                    <a:pt x="570" y="21"/>
                    <a:pt x="568" y="21"/>
                  </a:cubicBezTo>
                  <a:cubicBezTo>
                    <a:pt x="566" y="21"/>
                    <a:pt x="565" y="21"/>
                    <a:pt x="564" y="22"/>
                  </a:cubicBezTo>
                  <a:cubicBezTo>
                    <a:pt x="563" y="23"/>
                    <a:pt x="563" y="24"/>
                    <a:pt x="563" y="25"/>
                  </a:cubicBezTo>
                  <a:cubicBezTo>
                    <a:pt x="563" y="27"/>
                    <a:pt x="563" y="27"/>
                    <a:pt x="563" y="27"/>
                  </a:cubicBezTo>
                  <a:cubicBezTo>
                    <a:pt x="563" y="28"/>
                    <a:pt x="562" y="29"/>
                    <a:pt x="562" y="30"/>
                  </a:cubicBezTo>
                  <a:cubicBezTo>
                    <a:pt x="562" y="30"/>
                    <a:pt x="561" y="30"/>
                    <a:pt x="560" y="30"/>
                  </a:cubicBezTo>
                  <a:cubicBezTo>
                    <a:pt x="559" y="30"/>
                    <a:pt x="558" y="30"/>
                    <a:pt x="558" y="30"/>
                  </a:cubicBezTo>
                  <a:cubicBezTo>
                    <a:pt x="558" y="29"/>
                    <a:pt x="557" y="28"/>
                    <a:pt x="557" y="27"/>
                  </a:cubicBezTo>
                  <a:cubicBezTo>
                    <a:pt x="557" y="25"/>
                    <a:pt x="558" y="23"/>
                    <a:pt x="560" y="21"/>
                  </a:cubicBezTo>
                  <a:cubicBezTo>
                    <a:pt x="562" y="19"/>
                    <a:pt x="566" y="18"/>
                    <a:pt x="569" y="18"/>
                  </a:cubicBezTo>
                  <a:cubicBezTo>
                    <a:pt x="572" y="18"/>
                    <a:pt x="574" y="18"/>
                    <a:pt x="576" y="20"/>
                  </a:cubicBezTo>
                  <a:cubicBezTo>
                    <a:pt x="578" y="20"/>
                    <a:pt x="579" y="22"/>
                    <a:pt x="580" y="23"/>
                  </a:cubicBezTo>
                  <a:cubicBezTo>
                    <a:pt x="580" y="24"/>
                    <a:pt x="580" y="26"/>
                    <a:pt x="580" y="30"/>
                  </a:cubicBezTo>
                  <a:cubicBezTo>
                    <a:pt x="580" y="41"/>
                    <a:pt x="580" y="41"/>
                    <a:pt x="580" y="41"/>
                  </a:cubicBezTo>
                  <a:cubicBezTo>
                    <a:pt x="580" y="44"/>
                    <a:pt x="580" y="46"/>
                    <a:pt x="580" y="47"/>
                  </a:cubicBezTo>
                  <a:cubicBezTo>
                    <a:pt x="580" y="48"/>
                    <a:pt x="581" y="48"/>
                    <a:pt x="581" y="49"/>
                  </a:cubicBezTo>
                  <a:cubicBezTo>
                    <a:pt x="581" y="49"/>
                    <a:pt x="581" y="49"/>
                    <a:pt x="582" y="49"/>
                  </a:cubicBezTo>
                  <a:cubicBezTo>
                    <a:pt x="582" y="49"/>
                    <a:pt x="582" y="49"/>
                    <a:pt x="583" y="49"/>
                  </a:cubicBezTo>
                  <a:cubicBezTo>
                    <a:pt x="583" y="48"/>
                    <a:pt x="584" y="48"/>
                    <a:pt x="586" y="46"/>
                  </a:cubicBezTo>
                  <a:cubicBezTo>
                    <a:pt x="586" y="48"/>
                    <a:pt x="586" y="48"/>
                    <a:pt x="586" y="48"/>
                  </a:cubicBezTo>
                  <a:cubicBezTo>
                    <a:pt x="583" y="52"/>
                    <a:pt x="580" y="54"/>
                    <a:pt x="578" y="54"/>
                  </a:cubicBezTo>
                  <a:cubicBezTo>
                    <a:pt x="577" y="54"/>
                    <a:pt x="576" y="53"/>
                    <a:pt x="575" y="52"/>
                  </a:cubicBezTo>
                  <a:cubicBezTo>
                    <a:pt x="574" y="52"/>
                    <a:pt x="573" y="51"/>
                    <a:pt x="573" y="49"/>
                  </a:cubicBezTo>
                  <a:close/>
                  <a:moveTo>
                    <a:pt x="573" y="46"/>
                  </a:moveTo>
                  <a:cubicBezTo>
                    <a:pt x="573" y="34"/>
                    <a:pt x="573" y="34"/>
                    <a:pt x="573" y="34"/>
                  </a:cubicBezTo>
                  <a:cubicBezTo>
                    <a:pt x="570" y="35"/>
                    <a:pt x="567" y="36"/>
                    <a:pt x="566" y="37"/>
                  </a:cubicBezTo>
                  <a:cubicBezTo>
                    <a:pt x="564" y="38"/>
                    <a:pt x="563" y="39"/>
                    <a:pt x="562" y="40"/>
                  </a:cubicBezTo>
                  <a:cubicBezTo>
                    <a:pt x="562" y="42"/>
                    <a:pt x="561" y="43"/>
                    <a:pt x="561" y="44"/>
                  </a:cubicBezTo>
                  <a:cubicBezTo>
                    <a:pt x="561" y="46"/>
                    <a:pt x="562" y="48"/>
                    <a:pt x="563" y="49"/>
                  </a:cubicBezTo>
                  <a:cubicBezTo>
                    <a:pt x="564" y="50"/>
                    <a:pt x="565" y="50"/>
                    <a:pt x="566" y="50"/>
                  </a:cubicBezTo>
                  <a:cubicBezTo>
                    <a:pt x="568" y="50"/>
                    <a:pt x="570" y="49"/>
                    <a:pt x="573" y="4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36"/>
            <p:cNvSpPr>
              <a:spLocks noEditPoints="1"/>
            </p:cNvSpPr>
            <p:nvPr userDrawn="1"/>
          </p:nvSpPr>
          <p:spPr bwMode="auto">
            <a:xfrm>
              <a:off x="9304417" y="4596096"/>
              <a:ext cx="2255842" cy="300036"/>
            </a:xfrm>
            <a:custGeom>
              <a:avLst/>
              <a:gdLst>
                <a:gd name="T0" fmla="*/ 1465 w 1513"/>
                <a:gd name="T1" fmla="*/ 107 h 200"/>
                <a:gd name="T2" fmla="*/ 1416 w 1513"/>
                <a:gd name="T3" fmla="*/ 130 h 200"/>
                <a:gd name="T4" fmla="*/ 1450 w 1513"/>
                <a:gd name="T5" fmla="*/ 47 h 200"/>
                <a:gd name="T6" fmla="*/ 1458 w 1513"/>
                <a:gd name="T7" fmla="*/ 70 h 200"/>
                <a:gd name="T8" fmla="*/ 1467 w 1513"/>
                <a:gd name="T9" fmla="*/ 146 h 200"/>
                <a:gd name="T10" fmla="*/ 1410 w 1513"/>
                <a:gd name="T11" fmla="*/ 171 h 200"/>
                <a:gd name="T12" fmla="*/ 1408 w 1513"/>
                <a:gd name="T13" fmla="*/ 153 h 200"/>
                <a:gd name="T14" fmla="*/ 1272 w 1513"/>
                <a:gd name="T15" fmla="*/ 125 h 200"/>
                <a:gd name="T16" fmla="*/ 1257 w 1513"/>
                <a:gd name="T17" fmla="*/ 79 h 200"/>
                <a:gd name="T18" fmla="*/ 1298 w 1513"/>
                <a:gd name="T19" fmla="*/ 59 h 200"/>
                <a:gd name="T20" fmla="*/ 1220 w 1513"/>
                <a:gd name="T21" fmla="*/ 139 h 200"/>
                <a:gd name="T22" fmla="*/ 1112 w 1513"/>
                <a:gd name="T23" fmla="*/ 16 h 200"/>
                <a:gd name="T24" fmla="*/ 1064 w 1513"/>
                <a:gd name="T25" fmla="*/ 107 h 200"/>
                <a:gd name="T26" fmla="*/ 1074 w 1513"/>
                <a:gd name="T27" fmla="*/ 95 h 200"/>
                <a:gd name="T28" fmla="*/ 1096 w 1513"/>
                <a:gd name="T29" fmla="*/ 49 h 200"/>
                <a:gd name="T30" fmla="*/ 1098 w 1513"/>
                <a:gd name="T31" fmla="*/ 84 h 200"/>
                <a:gd name="T32" fmla="*/ 1101 w 1513"/>
                <a:gd name="T33" fmla="*/ 154 h 200"/>
                <a:gd name="T34" fmla="*/ 1038 w 1513"/>
                <a:gd name="T35" fmla="*/ 172 h 200"/>
                <a:gd name="T36" fmla="*/ 862 w 1513"/>
                <a:gd name="T37" fmla="*/ 136 h 200"/>
                <a:gd name="T38" fmla="*/ 895 w 1513"/>
                <a:gd name="T39" fmla="*/ 103 h 200"/>
                <a:gd name="T40" fmla="*/ 856 w 1513"/>
                <a:gd name="T41" fmla="*/ 83 h 200"/>
                <a:gd name="T42" fmla="*/ 873 w 1513"/>
                <a:gd name="T43" fmla="*/ 80 h 200"/>
                <a:gd name="T44" fmla="*/ 905 w 1513"/>
                <a:gd name="T45" fmla="*/ 38 h 200"/>
                <a:gd name="T46" fmla="*/ 908 w 1513"/>
                <a:gd name="T47" fmla="*/ 83 h 200"/>
                <a:gd name="T48" fmla="*/ 874 w 1513"/>
                <a:gd name="T49" fmla="*/ 168 h 200"/>
                <a:gd name="T50" fmla="*/ 809 w 1513"/>
                <a:gd name="T51" fmla="*/ 149 h 200"/>
                <a:gd name="T52" fmla="*/ 704 w 1513"/>
                <a:gd name="T53" fmla="*/ 45 h 200"/>
                <a:gd name="T54" fmla="*/ 658 w 1513"/>
                <a:gd name="T55" fmla="*/ 45 h 200"/>
                <a:gd name="T56" fmla="*/ 694 w 1513"/>
                <a:gd name="T57" fmla="*/ 50 h 200"/>
                <a:gd name="T58" fmla="*/ 705 w 1513"/>
                <a:gd name="T59" fmla="*/ 55 h 200"/>
                <a:gd name="T60" fmla="*/ 697 w 1513"/>
                <a:gd name="T61" fmla="*/ 139 h 200"/>
                <a:gd name="T62" fmla="*/ 662 w 1513"/>
                <a:gd name="T63" fmla="*/ 179 h 200"/>
                <a:gd name="T64" fmla="*/ 686 w 1513"/>
                <a:gd name="T65" fmla="*/ 141 h 200"/>
                <a:gd name="T66" fmla="*/ 720 w 1513"/>
                <a:gd name="T67" fmla="*/ 90 h 200"/>
                <a:gd name="T68" fmla="*/ 540 w 1513"/>
                <a:gd name="T69" fmla="*/ 92 h 200"/>
                <a:gd name="T70" fmla="*/ 491 w 1513"/>
                <a:gd name="T71" fmla="*/ 115 h 200"/>
                <a:gd name="T72" fmla="*/ 466 w 1513"/>
                <a:gd name="T73" fmla="*/ 70 h 200"/>
                <a:gd name="T74" fmla="*/ 444 w 1513"/>
                <a:gd name="T75" fmla="*/ 90 h 200"/>
                <a:gd name="T76" fmla="*/ 426 w 1513"/>
                <a:gd name="T77" fmla="*/ 96 h 200"/>
                <a:gd name="T78" fmla="*/ 414 w 1513"/>
                <a:gd name="T79" fmla="*/ 90 h 200"/>
                <a:gd name="T80" fmla="*/ 502 w 1513"/>
                <a:gd name="T81" fmla="*/ 43 h 200"/>
                <a:gd name="T82" fmla="*/ 560 w 1513"/>
                <a:gd name="T83" fmla="*/ 85 h 200"/>
                <a:gd name="T84" fmla="*/ 520 w 1513"/>
                <a:gd name="T85" fmla="*/ 187 h 200"/>
                <a:gd name="T86" fmla="*/ 465 w 1513"/>
                <a:gd name="T87" fmla="*/ 119 h 200"/>
                <a:gd name="T88" fmla="*/ 442 w 1513"/>
                <a:gd name="T89" fmla="*/ 153 h 200"/>
                <a:gd name="T90" fmla="*/ 282 w 1513"/>
                <a:gd name="T91" fmla="*/ 98 h 200"/>
                <a:gd name="T92" fmla="*/ 259 w 1513"/>
                <a:gd name="T93" fmla="*/ 93 h 200"/>
                <a:gd name="T94" fmla="*/ 226 w 1513"/>
                <a:gd name="T95" fmla="*/ 158 h 200"/>
                <a:gd name="T96" fmla="*/ 307 w 1513"/>
                <a:gd name="T97" fmla="*/ 43 h 200"/>
                <a:gd name="T98" fmla="*/ 290 w 1513"/>
                <a:gd name="T99" fmla="*/ 120 h 200"/>
                <a:gd name="T100" fmla="*/ 234 w 1513"/>
                <a:gd name="T101" fmla="*/ 93 h 200"/>
                <a:gd name="T102" fmla="*/ 205 w 1513"/>
                <a:gd name="T103" fmla="*/ 107 h 200"/>
                <a:gd name="T104" fmla="*/ 226 w 1513"/>
                <a:gd name="T105" fmla="*/ 171 h 200"/>
                <a:gd name="T106" fmla="*/ 101 w 1513"/>
                <a:gd name="T107" fmla="*/ 63 h 200"/>
                <a:gd name="T108" fmla="*/ 32 w 1513"/>
                <a:gd name="T109" fmla="*/ 94 h 200"/>
                <a:gd name="T110" fmla="*/ 58 w 1513"/>
                <a:gd name="T111" fmla="*/ 7 h 200"/>
                <a:gd name="T112" fmla="*/ 104 w 1513"/>
                <a:gd name="T113" fmla="*/ 90 h 200"/>
                <a:gd name="T114" fmla="*/ 48 w 1513"/>
                <a:gd name="T115" fmla="*/ 152 h 200"/>
                <a:gd name="T116" fmla="*/ 3 w 1513"/>
                <a:gd name="T117" fmla="*/ 66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513" h="200">
                  <a:moveTo>
                    <a:pt x="1410" y="31"/>
                  </a:moveTo>
                  <a:cubicBezTo>
                    <a:pt x="1410" y="28"/>
                    <a:pt x="1410" y="26"/>
                    <a:pt x="1410" y="23"/>
                  </a:cubicBezTo>
                  <a:cubicBezTo>
                    <a:pt x="1418" y="21"/>
                    <a:pt x="1413" y="3"/>
                    <a:pt x="1421" y="0"/>
                  </a:cubicBezTo>
                  <a:cubicBezTo>
                    <a:pt x="1424" y="0"/>
                    <a:pt x="1424" y="0"/>
                    <a:pt x="1424" y="0"/>
                  </a:cubicBezTo>
                  <a:cubicBezTo>
                    <a:pt x="1425" y="3"/>
                    <a:pt x="1427" y="7"/>
                    <a:pt x="1428" y="11"/>
                  </a:cubicBezTo>
                  <a:cubicBezTo>
                    <a:pt x="1428" y="13"/>
                    <a:pt x="1428" y="15"/>
                    <a:pt x="1428" y="17"/>
                  </a:cubicBezTo>
                  <a:cubicBezTo>
                    <a:pt x="1431" y="30"/>
                    <a:pt x="1429" y="36"/>
                    <a:pt x="1427" y="47"/>
                  </a:cubicBezTo>
                  <a:cubicBezTo>
                    <a:pt x="1414" y="49"/>
                    <a:pt x="1415" y="38"/>
                    <a:pt x="1410" y="31"/>
                  </a:cubicBezTo>
                  <a:close/>
                  <a:moveTo>
                    <a:pt x="1442" y="122"/>
                  </a:moveTo>
                  <a:cubicBezTo>
                    <a:pt x="1442" y="107"/>
                    <a:pt x="1454" y="110"/>
                    <a:pt x="1465" y="107"/>
                  </a:cubicBezTo>
                  <a:cubicBezTo>
                    <a:pt x="1470" y="105"/>
                    <a:pt x="1478" y="101"/>
                    <a:pt x="1482" y="97"/>
                  </a:cubicBezTo>
                  <a:cubicBezTo>
                    <a:pt x="1484" y="95"/>
                    <a:pt x="1484" y="93"/>
                    <a:pt x="1486" y="91"/>
                  </a:cubicBezTo>
                  <a:cubicBezTo>
                    <a:pt x="1485" y="90"/>
                    <a:pt x="1485" y="88"/>
                    <a:pt x="1484" y="87"/>
                  </a:cubicBezTo>
                  <a:cubicBezTo>
                    <a:pt x="1482" y="86"/>
                    <a:pt x="1479" y="83"/>
                    <a:pt x="1477" y="83"/>
                  </a:cubicBezTo>
                  <a:cubicBezTo>
                    <a:pt x="1474" y="81"/>
                    <a:pt x="1470" y="82"/>
                    <a:pt x="1468" y="81"/>
                  </a:cubicBezTo>
                  <a:cubicBezTo>
                    <a:pt x="1452" y="83"/>
                    <a:pt x="1429" y="95"/>
                    <a:pt x="1424" y="105"/>
                  </a:cubicBezTo>
                  <a:cubicBezTo>
                    <a:pt x="1424" y="108"/>
                    <a:pt x="1424" y="111"/>
                    <a:pt x="1424" y="113"/>
                  </a:cubicBezTo>
                  <a:cubicBezTo>
                    <a:pt x="1426" y="115"/>
                    <a:pt x="1428" y="117"/>
                    <a:pt x="1430" y="119"/>
                  </a:cubicBezTo>
                  <a:cubicBezTo>
                    <a:pt x="1430" y="126"/>
                    <a:pt x="1430" y="134"/>
                    <a:pt x="1422" y="135"/>
                  </a:cubicBezTo>
                  <a:cubicBezTo>
                    <a:pt x="1420" y="133"/>
                    <a:pt x="1418" y="132"/>
                    <a:pt x="1416" y="130"/>
                  </a:cubicBezTo>
                  <a:cubicBezTo>
                    <a:pt x="1414" y="132"/>
                    <a:pt x="1413" y="133"/>
                    <a:pt x="1409" y="132"/>
                  </a:cubicBezTo>
                  <a:cubicBezTo>
                    <a:pt x="1407" y="128"/>
                    <a:pt x="1397" y="105"/>
                    <a:pt x="1398" y="102"/>
                  </a:cubicBezTo>
                  <a:cubicBezTo>
                    <a:pt x="1399" y="99"/>
                    <a:pt x="1405" y="97"/>
                    <a:pt x="1408" y="96"/>
                  </a:cubicBezTo>
                  <a:cubicBezTo>
                    <a:pt x="1414" y="93"/>
                    <a:pt x="1418" y="86"/>
                    <a:pt x="1423" y="82"/>
                  </a:cubicBezTo>
                  <a:cubicBezTo>
                    <a:pt x="1426" y="80"/>
                    <a:pt x="1430" y="80"/>
                    <a:pt x="1433" y="79"/>
                  </a:cubicBezTo>
                  <a:cubicBezTo>
                    <a:pt x="1441" y="75"/>
                    <a:pt x="1447" y="65"/>
                    <a:pt x="1454" y="59"/>
                  </a:cubicBezTo>
                  <a:cubicBezTo>
                    <a:pt x="1462" y="51"/>
                    <a:pt x="1472" y="50"/>
                    <a:pt x="1478" y="41"/>
                  </a:cubicBezTo>
                  <a:cubicBezTo>
                    <a:pt x="1478" y="41"/>
                    <a:pt x="1478" y="41"/>
                    <a:pt x="1478" y="40"/>
                  </a:cubicBezTo>
                  <a:cubicBezTo>
                    <a:pt x="1477" y="40"/>
                    <a:pt x="1477" y="40"/>
                    <a:pt x="1477" y="40"/>
                  </a:cubicBezTo>
                  <a:cubicBezTo>
                    <a:pt x="1472" y="45"/>
                    <a:pt x="1459" y="54"/>
                    <a:pt x="1450" y="47"/>
                  </a:cubicBezTo>
                  <a:cubicBezTo>
                    <a:pt x="1446" y="45"/>
                    <a:pt x="1447" y="40"/>
                    <a:pt x="1444" y="37"/>
                  </a:cubicBezTo>
                  <a:cubicBezTo>
                    <a:pt x="1443" y="35"/>
                    <a:pt x="1440" y="34"/>
                    <a:pt x="1440" y="31"/>
                  </a:cubicBezTo>
                  <a:cubicBezTo>
                    <a:pt x="1440" y="29"/>
                    <a:pt x="1441" y="28"/>
                    <a:pt x="1441" y="27"/>
                  </a:cubicBezTo>
                  <a:cubicBezTo>
                    <a:pt x="1447" y="27"/>
                    <a:pt x="1459" y="35"/>
                    <a:pt x="1462" y="38"/>
                  </a:cubicBezTo>
                  <a:cubicBezTo>
                    <a:pt x="1471" y="35"/>
                    <a:pt x="1480" y="33"/>
                    <a:pt x="1488" y="28"/>
                  </a:cubicBezTo>
                  <a:cubicBezTo>
                    <a:pt x="1491" y="26"/>
                    <a:pt x="1496" y="30"/>
                    <a:pt x="1498" y="29"/>
                  </a:cubicBezTo>
                  <a:cubicBezTo>
                    <a:pt x="1502" y="32"/>
                    <a:pt x="1508" y="48"/>
                    <a:pt x="1500" y="52"/>
                  </a:cubicBezTo>
                  <a:cubicBezTo>
                    <a:pt x="1496" y="53"/>
                    <a:pt x="1490" y="53"/>
                    <a:pt x="1486" y="54"/>
                  </a:cubicBezTo>
                  <a:cubicBezTo>
                    <a:pt x="1476" y="56"/>
                    <a:pt x="1464" y="63"/>
                    <a:pt x="1457" y="69"/>
                  </a:cubicBezTo>
                  <a:cubicBezTo>
                    <a:pt x="1457" y="69"/>
                    <a:pt x="1458" y="69"/>
                    <a:pt x="1458" y="70"/>
                  </a:cubicBezTo>
                  <a:cubicBezTo>
                    <a:pt x="1458" y="70"/>
                    <a:pt x="1458" y="70"/>
                    <a:pt x="1458" y="70"/>
                  </a:cubicBezTo>
                  <a:cubicBezTo>
                    <a:pt x="1462" y="71"/>
                    <a:pt x="1469" y="68"/>
                    <a:pt x="1474" y="71"/>
                  </a:cubicBezTo>
                  <a:cubicBezTo>
                    <a:pt x="1485" y="76"/>
                    <a:pt x="1500" y="81"/>
                    <a:pt x="1500" y="99"/>
                  </a:cubicBezTo>
                  <a:cubicBezTo>
                    <a:pt x="1497" y="100"/>
                    <a:pt x="1496" y="102"/>
                    <a:pt x="1494" y="103"/>
                  </a:cubicBezTo>
                  <a:cubicBezTo>
                    <a:pt x="1488" y="105"/>
                    <a:pt x="1482" y="105"/>
                    <a:pt x="1477" y="108"/>
                  </a:cubicBezTo>
                  <a:cubicBezTo>
                    <a:pt x="1477" y="109"/>
                    <a:pt x="1477" y="109"/>
                    <a:pt x="1477" y="110"/>
                  </a:cubicBezTo>
                  <a:cubicBezTo>
                    <a:pt x="1478" y="112"/>
                    <a:pt x="1479" y="113"/>
                    <a:pt x="1479" y="118"/>
                  </a:cubicBezTo>
                  <a:cubicBezTo>
                    <a:pt x="1477" y="119"/>
                    <a:pt x="1478" y="122"/>
                    <a:pt x="1476" y="123"/>
                  </a:cubicBezTo>
                  <a:cubicBezTo>
                    <a:pt x="1472" y="130"/>
                    <a:pt x="1465" y="135"/>
                    <a:pt x="1463" y="142"/>
                  </a:cubicBezTo>
                  <a:cubicBezTo>
                    <a:pt x="1464" y="143"/>
                    <a:pt x="1466" y="145"/>
                    <a:pt x="1467" y="146"/>
                  </a:cubicBezTo>
                  <a:cubicBezTo>
                    <a:pt x="1476" y="149"/>
                    <a:pt x="1513" y="129"/>
                    <a:pt x="1508" y="151"/>
                  </a:cubicBezTo>
                  <a:cubicBezTo>
                    <a:pt x="1507" y="154"/>
                    <a:pt x="1505" y="156"/>
                    <a:pt x="1504" y="158"/>
                  </a:cubicBezTo>
                  <a:cubicBezTo>
                    <a:pt x="1500" y="158"/>
                    <a:pt x="1498" y="157"/>
                    <a:pt x="1495" y="157"/>
                  </a:cubicBezTo>
                  <a:cubicBezTo>
                    <a:pt x="1490" y="155"/>
                    <a:pt x="1472" y="161"/>
                    <a:pt x="1469" y="163"/>
                  </a:cubicBezTo>
                  <a:cubicBezTo>
                    <a:pt x="1470" y="169"/>
                    <a:pt x="1471" y="175"/>
                    <a:pt x="1471" y="182"/>
                  </a:cubicBezTo>
                  <a:cubicBezTo>
                    <a:pt x="1469" y="183"/>
                    <a:pt x="1469" y="185"/>
                    <a:pt x="1468" y="186"/>
                  </a:cubicBezTo>
                  <a:cubicBezTo>
                    <a:pt x="1465" y="188"/>
                    <a:pt x="1462" y="187"/>
                    <a:pt x="1458" y="189"/>
                  </a:cubicBezTo>
                  <a:cubicBezTo>
                    <a:pt x="1456" y="190"/>
                    <a:pt x="1453" y="193"/>
                    <a:pt x="1450" y="193"/>
                  </a:cubicBezTo>
                  <a:cubicBezTo>
                    <a:pt x="1432" y="200"/>
                    <a:pt x="1414" y="183"/>
                    <a:pt x="1410" y="171"/>
                  </a:cubicBezTo>
                  <a:cubicBezTo>
                    <a:pt x="1410" y="171"/>
                    <a:pt x="1410" y="171"/>
                    <a:pt x="1410" y="171"/>
                  </a:cubicBezTo>
                  <a:cubicBezTo>
                    <a:pt x="1416" y="171"/>
                    <a:pt x="1423" y="177"/>
                    <a:pt x="1428" y="179"/>
                  </a:cubicBezTo>
                  <a:cubicBezTo>
                    <a:pt x="1430" y="179"/>
                    <a:pt x="1433" y="179"/>
                    <a:pt x="1435" y="179"/>
                  </a:cubicBezTo>
                  <a:cubicBezTo>
                    <a:pt x="1449" y="179"/>
                    <a:pt x="1457" y="174"/>
                    <a:pt x="1463" y="165"/>
                  </a:cubicBezTo>
                  <a:cubicBezTo>
                    <a:pt x="1463" y="164"/>
                    <a:pt x="1463" y="163"/>
                    <a:pt x="1463" y="162"/>
                  </a:cubicBezTo>
                  <a:cubicBezTo>
                    <a:pt x="1462" y="162"/>
                    <a:pt x="1461" y="161"/>
                    <a:pt x="1460" y="161"/>
                  </a:cubicBezTo>
                  <a:cubicBezTo>
                    <a:pt x="1453" y="158"/>
                    <a:pt x="1440" y="165"/>
                    <a:pt x="1434" y="166"/>
                  </a:cubicBezTo>
                  <a:cubicBezTo>
                    <a:pt x="1428" y="167"/>
                    <a:pt x="1413" y="167"/>
                    <a:pt x="1408" y="164"/>
                  </a:cubicBezTo>
                  <a:cubicBezTo>
                    <a:pt x="1406" y="163"/>
                    <a:pt x="1405" y="161"/>
                    <a:pt x="1404" y="160"/>
                  </a:cubicBezTo>
                  <a:cubicBezTo>
                    <a:pt x="1404" y="159"/>
                    <a:pt x="1404" y="157"/>
                    <a:pt x="1404" y="156"/>
                  </a:cubicBezTo>
                  <a:cubicBezTo>
                    <a:pt x="1406" y="155"/>
                    <a:pt x="1407" y="154"/>
                    <a:pt x="1408" y="153"/>
                  </a:cubicBezTo>
                  <a:cubicBezTo>
                    <a:pt x="1418" y="153"/>
                    <a:pt x="1426" y="153"/>
                    <a:pt x="1436" y="153"/>
                  </a:cubicBezTo>
                  <a:cubicBezTo>
                    <a:pt x="1438" y="152"/>
                    <a:pt x="1442" y="149"/>
                    <a:pt x="1444" y="149"/>
                  </a:cubicBezTo>
                  <a:cubicBezTo>
                    <a:pt x="1448" y="147"/>
                    <a:pt x="1452" y="148"/>
                    <a:pt x="1455" y="147"/>
                  </a:cubicBezTo>
                  <a:cubicBezTo>
                    <a:pt x="1456" y="146"/>
                    <a:pt x="1456" y="146"/>
                    <a:pt x="1457" y="145"/>
                  </a:cubicBezTo>
                  <a:cubicBezTo>
                    <a:pt x="1456" y="143"/>
                    <a:pt x="1454" y="139"/>
                    <a:pt x="1456" y="136"/>
                  </a:cubicBezTo>
                  <a:cubicBezTo>
                    <a:pt x="1458" y="129"/>
                    <a:pt x="1460" y="125"/>
                    <a:pt x="1464" y="118"/>
                  </a:cubicBezTo>
                  <a:cubicBezTo>
                    <a:pt x="1463" y="117"/>
                    <a:pt x="1462" y="117"/>
                    <a:pt x="1461" y="117"/>
                  </a:cubicBezTo>
                  <a:cubicBezTo>
                    <a:pt x="1455" y="118"/>
                    <a:pt x="1451" y="121"/>
                    <a:pt x="1442" y="122"/>
                  </a:cubicBezTo>
                  <a:close/>
                  <a:moveTo>
                    <a:pt x="1272" y="127"/>
                  </a:moveTo>
                  <a:cubicBezTo>
                    <a:pt x="1272" y="125"/>
                    <a:pt x="1271" y="126"/>
                    <a:pt x="1272" y="125"/>
                  </a:cubicBezTo>
                  <a:cubicBezTo>
                    <a:pt x="1274" y="119"/>
                    <a:pt x="1285" y="115"/>
                    <a:pt x="1292" y="119"/>
                  </a:cubicBezTo>
                  <a:cubicBezTo>
                    <a:pt x="1301" y="125"/>
                    <a:pt x="1318" y="137"/>
                    <a:pt x="1316" y="154"/>
                  </a:cubicBezTo>
                  <a:cubicBezTo>
                    <a:pt x="1310" y="157"/>
                    <a:pt x="1309" y="164"/>
                    <a:pt x="1298" y="164"/>
                  </a:cubicBezTo>
                  <a:cubicBezTo>
                    <a:pt x="1298" y="161"/>
                    <a:pt x="1294" y="159"/>
                    <a:pt x="1293" y="157"/>
                  </a:cubicBezTo>
                  <a:cubicBezTo>
                    <a:pt x="1292" y="155"/>
                    <a:pt x="1292" y="152"/>
                    <a:pt x="1291" y="149"/>
                  </a:cubicBezTo>
                  <a:cubicBezTo>
                    <a:pt x="1288" y="143"/>
                    <a:pt x="1279" y="128"/>
                    <a:pt x="1272" y="127"/>
                  </a:cubicBezTo>
                  <a:close/>
                  <a:moveTo>
                    <a:pt x="1216" y="87"/>
                  </a:moveTo>
                  <a:cubicBezTo>
                    <a:pt x="1216" y="86"/>
                    <a:pt x="1217" y="85"/>
                    <a:pt x="1217" y="84"/>
                  </a:cubicBezTo>
                  <a:cubicBezTo>
                    <a:pt x="1222" y="85"/>
                    <a:pt x="1227" y="86"/>
                    <a:pt x="1232" y="87"/>
                  </a:cubicBezTo>
                  <a:cubicBezTo>
                    <a:pt x="1237" y="89"/>
                    <a:pt x="1256" y="82"/>
                    <a:pt x="1257" y="79"/>
                  </a:cubicBezTo>
                  <a:cubicBezTo>
                    <a:pt x="1260" y="74"/>
                    <a:pt x="1260" y="41"/>
                    <a:pt x="1257" y="36"/>
                  </a:cubicBezTo>
                  <a:cubicBezTo>
                    <a:pt x="1255" y="31"/>
                    <a:pt x="1252" y="30"/>
                    <a:pt x="1252" y="23"/>
                  </a:cubicBezTo>
                  <a:cubicBezTo>
                    <a:pt x="1256" y="21"/>
                    <a:pt x="1256" y="20"/>
                    <a:pt x="1264" y="20"/>
                  </a:cubicBezTo>
                  <a:cubicBezTo>
                    <a:pt x="1272" y="26"/>
                    <a:pt x="1273" y="39"/>
                    <a:pt x="1273" y="54"/>
                  </a:cubicBezTo>
                  <a:cubicBezTo>
                    <a:pt x="1273" y="59"/>
                    <a:pt x="1271" y="74"/>
                    <a:pt x="1272" y="74"/>
                  </a:cubicBezTo>
                  <a:cubicBezTo>
                    <a:pt x="1276" y="75"/>
                    <a:pt x="1290" y="70"/>
                    <a:pt x="1293" y="68"/>
                  </a:cubicBezTo>
                  <a:cubicBezTo>
                    <a:pt x="1293" y="63"/>
                    <a:pt x="1292" y="61"/>
                    <a:pt x="1288" y="58"/>
                  </a:cubicBezTo>
                  <a:cubicBezTo>
                    <a:pt x="1288" y="57"/>
                    <a:pt x="1288" y="55"/>
                    <a:pt x="1288" y="53"/>
                  </a:cubicBezTo>
                  <a:cubicBezTo>
                    <a:pt x="1289" y="53"/>
                    <a:pt x="1290" y="54"/>
                    <a:pt x="1290" y="54"/>
                  </a:cubicBezTo>
                  <a:cubicBezTo>
                    <a:pt x="1293" y="55"/>
                    <a:pt x="1295" y="59"/>
                    <a:pt x="1298" y="59"/>
                  </a:cubicBezTo>
                  <a:cubicBezTo>
                    <a:pt x="1306" y="62"/>
                    <a:pt x="1314" y="60"/>
                    <a:pt x="1321" y="63"/>
                  </a:cubicBezTo>
                  <a:cubicBezTo>
                    <a:pt x="1322" y="64"/>
                    <a:pt x="1322" y="63"/>
                    <a:pt x="1322" y="65"/>
                  </a:cubicBezTo>
                  <a:cubicBezTo>
                    <a:pt x="1322" y="67"/>
                    <a:pt x="1322" y="69"/>
                    <a:pt x="1322" y="71"/>
                  </a:cubicBezTo>
                  <a:cubicBezTo>
                    <a:pt x="1321" y="71"/>
                    <a:pt x="1320" y="74"/>
                    <a:pt x="1319" y="75"/>
                  </a:cubicBezTo>
                  <a:cubicBezTo>
                    <a:pt x="1317" y="76"/>
                    <a:pt x="1310" y="75"/>
                    <a:pt x="1308" y="76"/>
                  </a:cubicBezTo>
                  <a:cubicBezTo>
                    <a:pt x="1301" y="79"/>
                    <a:pt x="1273" y="90"/>
                    <a:pt x="1268" y="95"/>
                  </a:cubicBezTo>
                  <a:cubicBezTo>
                    <a:pt x="1264" y="99"/>
                    <a:pt x="1266" y="105"/>
                    <a:pt x="1264" y="110"/>
                  </a:cubicBezTo>
                  <a:cubicBezTo>
                    <a:pt x="1260" y="123"/>
                    <a:pt x="1250" y="153"/>
                    <a:pt x="1232" y="145"/>
                  </a:cubicBezTo>
                  <a:cubicBezTo>
                    <a:pt x="1230" y="145"/>
                    <a:pt x="1229" y="145"/>
                    <a:pt x="1228" y="145"/>
                  </a:cubicBezTo>
                  <a:cubicBezTo>
                    <a:pt x="1225" y="143"/>
                    <a:pt x="1223" y="141"/>
                    <a:pt x="1220" y="139"/>
                  </a:cubicBezTo>
                  <a:cubicBezTo>
                    <a:pt x="1220" y="138"/>
                    <a:pt x="1220" y="137"/>
                    <a:pt x="1220" y="135"/>
                  </a:cubicBezTo>
                  <a:cubicBezTo>
                    <a:pt x="1222" y="135"/>
                    <a:pt x="1225" y="131"/>
                    <a:pt x="1227" y="130"/>
                  </a:cubicBezTo>
                  <a:cubicBezTo>
                    <a:pt x="1232" y="128"/>
                    <a:pt x="1236" y="129"/>
                    <a:pt x="1240" y="127"/>
                  </a:cubicBezTo>
                  <a:cubicBezTo>
                    <a:pt x="1246" y="125"/>
                    <a:pt x="1256" y="107"/>
                    <a:pt x="1254" y="101"/>
                  </a:cubicBezTo>
                  <a:cubicBezTo>
                    <a:pt x="1246" y="100"/>
                    <a:pt x="1236" y="101"/>
                    <a:pt x="1228" y="101"/>
                  </a:cubicBezTo>
                  <a:cubicBezTo>
                    <a:pt x="1225" y="98"/>
                    <a:pt x="1222" y="96"/>
                    <a:pt x="1219" y="93"/>
                  </a:cubicBezTo>
                  <a:cubicBezTo>
                    <a:pt x="1217" y="91"/>
                    <a:pt x="1217" y="88"/>
                    <a:pt x="1216" y="87"/>
                  </a:cubicBezTo>
                  <a:close/>
                  <a:moveTo>
                    <a:pt x="1110" y="21"/>
                  </a:moveTo>
                  <a:cubicBezTo>
                    <a:pt x="1110" y="20"/>
                    <a:pt x="1110" y="19"/>
                    <a:pt x="1110" y="17"/>
                  </a:cubicBezTo>
                  <a:cubicBezTo>
                    <a:pt x="1110" y="17"/>
                    <a:pt x="1111" y="16"/>
                    <a:pt x="1112" y="16"/>
                  </a:cubicBezTo>
                  <a:cubicBezTo>
                    <a:pt x="1124" y="17"/>
                    <a:pt x="1148" y="19"/>
                    <a:pt x="1147" y="35"/>
                  </a:cubicBezTo>
                  <a:cubicBezTo>
                    <a:pt x="1142" y="43"/>
                    <a:pt x="1140" y="49"/>
                    <a:pt x="1128" y="45"/>
                  </a:cubicBezTo>
                  <a:cubicBezTo>
                    <a:pt x="1127" y="43"/>
                    <a:pt x="1126" y="41"/>
                    <a:pt x="1124" y="39"/>
                  </a:cubicBezTo>
                  <a:cubicBezTo>
                    <a:pt x="1123" y="38"/>
                    <a:pt x="1121" y="38"/>
                    <a:pt x="1119" y="37"/>
                  </a:cubicBezTo>
                  <a:cubicBezTo>
                    <a:pt x="1119" y="31"/>
                    <a:pt x="1113" y="23"/>
                    <a:pt x="1110" y="21"/>
                  </a:cubicBezTo>
                  <a:close/>
                  <a:moveTo>
                    <a:pt x="1055" y="126"/>
                  </a:moveTo>
                  <a:cubicBezTo>
                    <a:pt x="1058" y="127"/>
                    <a:pt x="1062" y="127"/>
                    <a:pt x="1064" y="125"/>
                  </a:cubicBezTo>
                  <a:cubicBezTo>
                    <a:pt x="1066" y="124"/>
                    <a:pt x="1068" y="125"/>
                    <a:pt x="1070" y="123"/>
                  </a:cubicBezTo>
                  <a:cubicBezTo>
                    <a:pt x="1074" y="119"/>
                    <a:pt x="1070" y="109"/>
                    <a:pt x="1066" y="107"/>
                  </a:cubicBezTo>
                  <a:cubicBezTo>
                    <a:pt x="1066" y="107"/>
                    <a:pt x="1064" y="107"/>
                    <a:pt x="1064" y="107"/>
                  </a:cubicBezTo>
                  <a:cubicBezTo>
                    <a:pt x="1056" y="125"/>
                    <a:pt x="1056" y="125"/>
                    <a:pt x="1056" y="125"/>
                  </a:cubicBezTo>
                  <a:cubicBezTo>
                    <a:pt x="1056" y="125"/>
                    <a:pt x="1056" y="126"/>
                    <a:pt x="1055" y="126"/>
                  </a:cubicBezTo>
                  <a:close/>
                  <a:moveTo>
                    <a:pt x="1021" y="158"/>
                  </a:moveTo>
                  <a:cubicBezTo>
                    <a:pt x="1021" y="153"/>
                    <a:pt x="1024" y="148"/>
                    <a:pt x="1024" y="143"/>
                  </a:cubicBezTo>
                  <a:cubicBezTo>
                    <a:pt x="1025" y="140"/>
                    <a:pt x="1023" y="136"/>
                    <a:pt x="1024" y="133"/>
                  </a:cubicBezTo>
                  <a:cubicBezTo>
                    <a:pt x="1031" y="132"/>
                    <a:pt x="1042" y="114"/>
                    <a:pt x="1048" y="108"/>
                  </a:cubicBezTo>
                  <a:cubicBezTo>
                    <a:pt x="1051" y="106"/>
                    <a:pt x="1056" y="103"/>
                    <a:pt x="1059" y="102"/>
                  </a:cubicBezTo>
                  <a:cubicBezTo>
                    <a:pt x="1060" y="102"/>
                    <a:pt x="1062" y="102"/>
                    <a:pt x="1063" y="103"/>
                  </a:cubicBezTo>
                  <a:cubicBezTo>
                    <a:pt x="1068" y="104"/>
                    <a:pt x="1072" y="102"/>
                    <a:pt x="1075" y="101"/>
                  </a:cubicBezTo>
                  <a:cubicBezTo>
                    <a:pt x="1075" y="99"/>
                    <a:pt x="1075" y="97"/>
                    <a:pt x="1074" y="95"/>
                  </a:cubicBezTo>
                  <a:cubicBezTo>
                    <a:pt x="1074" y="95"/>
                    <a:pt x="1072" y="92"/>
                    <a:pt x="1072" y="93"/>
                  </a:cubicBezTo>
                  <a:cubicBezTo>
                    <a:pt x="1069" y="93"/>
                    <a:pt x="1067" y="96"/>
                    <a:pt x="1065" y="97"/>
                  </a:cubicBezTo>
                  <a:cubicBezTo>
                    <a:pt x="1064" y="97"/>
                    <a:pt x="1062" y="97"/>
                    <a:pt x="1060" y="97"/>
                  </a:cubicBezTo>
                  <a:cubicBezTo>
                    <a:pt x="1051" y="97"/>
                    <a:pt x="1045" y="88"/>
                    <a:pt x="1047" y="79"/>
                  </a:cubicBezTo>
                  <a:cubicBezTo>
                    <a:pt x="1056" y="81"/>
                    <a:pt x="1069" y="81"/>
                    <a:pt x="1076" y="76"/>
                  </a:cubicBezTo>
                  <a:cubicBezTo>
                    <a:pt x="1078" y="64"/>
                    <a:pt x="1079" y="47"/>
                    <a:pt x="1083" y="37"/>
                  </a:cubicBezTo>
                  <a:cubicBezTo>
                    <a:pt x="1085" y="34"/>
                    <a:pt x="1081" y="25"/>
                    <a:pt x="1084" y="18"/>
                  </a:cubicBezTo>
                  <a:cubicBezTo>
                    <a:pt x="1085" y="18"/>
                    <a:pt x="1087" y="18"/>
                    <a:pt x="1089" y="18"/>
                  </a:cubicBezTo>
                  <a:cubicBezTo>
                    <a:pt x="1090" y="19"/>
                    <a:pt x="1091" y="21"/>
                    <a:pt x="1092" y="22"/>
                  </a:cubicBezTo>
                  <a:cubicBezTo>
                    <a:pt x="1092" y="24"/>
                    <a:pt x="1097" y="47"/>
                    <a:pt x="1096" y="49"/>
                  </a:cubicBezTo>
                  <a:cubicBezTo>
                    <a:pt x="1095" y="53"/>
                    <a:pt x="1090" y="67"/>
                    <a:pt x="1092" y="70"/>
                  </a:cubicBezTo>
                  <a:cubicBezTo>
                    <a:pt x="1092" y="71"/>
                    <a:pt x="1092" y="71"/>
                    <a:pt x="1093" y="71"/>
                  </a:cubicBezTo>
                  <a:cubicBezTo>
                    <a:pt x="1099" y="71"/>
                    <a:pt x="1107" y="67"/>
                    <a:pt x="1109" y="62"/>
                  </a:cubicBezTo>
                  <a:cubicBezTo>
                    <a:pt x="1110" y="58"/>
                    <a:pt x="1107" y="56"/>
                    <a:pt x="1108" y="54"/>
                  </a:cubicBezTo>
                  <a:cubicBezTo>
                    <a:pt x="1108" y="54"/>
                    <a:pt x="1109" y="54"/>
                    <a:pt x="1109" y="54"/>
                  </a:cubicBezTo>
                  <a:cubicBezTo>
                    <a:pt x="1113" y="56"/>
                    <a:pt x="1126" y="58"/>
                    <a:pt x="1132" y="59"/>
                  </a:cubicBezTo>
                  <a:cubicBezTo>
                    <a:pt x="1132" y="61"/>
                    <a:pt x="1132" y="63"/>
                    <a:pt x="1132" y="65"/>
                  </a:cubicBezTo>
                  <a:cubicBezTo>
                    <a:pt x="1131" y="65"/>
                    <a:pt x="1130" y="66"/>
                    <a:pt x="1130" y="66"/>
                  </a:cubicBezTo>
                  <a:cubicBezTo>
                    <a:pt x="1129" y="66"/>
                    <a:pt x="1129" y="65"/>
                    <a:pt x="1129" y="65"/>
                  </a:cubicBezTo>
                  <a:cubicBezTo>
                    <a:pt x="1120" y="68"/>
                    <a:pt x="1100" y="77"/>
                    <a:pt x="1098" y="84"/>
                  </a:cubicBezTo>
                  <a:cubicBezTo>
                    <a:pt x="1096" y="84"/>
                    <a:pt x="1093" y="83"/>
                    <a:pt x="1092" y="85"/>
                  </a:cubicBezTo>
                  <a:cubicBezTo>
                    <a:pt x="1085" y="89"/>
                    <a:pt x="1090" y="98"/>
                    <a:pt x="1088" y="106"/>
                  </a:cubicBezTo>
                  <a:cubicBezTo>
                    <a:pt x="1087" y="109"/>
                    <a:pt x="1086" y="112"/>
                    <a:pt x="1087" y="115"/>
                  </a:cubicBezTo>
                  <a:cubicBezTo>
                    <a:pt x="1088" y="115"/>
                    <a:pt x="1089" y="116"/>
                    <a:pt x="1090" y="116"/>
                  </a:cubicBezTo>
                  <a:cubicBezTo>
                    <a:pt x="1095" y="108"/>
                    <a:pt x="1106" y="105"/>
                    <a:pt x="1114" y="111"/>
                  </a:cubicBezTo>
                  <a:cubicBezTo>
                    <a:pt x="1122" y="117"/>
                    <a:pt x="1116" y="123"/>
                    <a:pt x="1119" y="131"/>
                  </a:cubicBezTo>
                  <a:cubicBezTo>
                    <a:pt x="1120" y="136"/>
                    <a:pt x="1126" y="139"/>
                    <a:pt x="1128" y="145"/>
                  </a:cubicBezTo>
                  <a:cubicBezTo>
                    <a:pt x="1128" y="145"/>
                    <a:pt x="1128" y="147"/>
                    <a:pt x="1129" y="146"/>
                  </a:cubicBezTo>
                  <a:cubicBezTo>
                    <a:pt x="1134" y="161"/>
                    <a:pt x="1113" y="161"/>
                    <a:pt x="1105" y="160"/>
                  </a:cubicBezTo>
                  <a:cubicBezTo>
                    <a:pt x="1104" y="158"/>
                    <a:pt x="1102" y="156"/>
                    <a:pt x="1101" y="154"/>
                  </a:cubicBezTo>
                  <a:cubicBezTo>
                    <a:pt x="1098" y="145"/>
                    <a:pt x="1098" y="133"/>
                    <a:pt x="1090" y="130"/>
                  </a:cubicBezTo>
                  <a:cubicBezTo>
                    <a:pt x="1076" y="139"/>
                    <a:pt x="1092" y="160"/>
                    <a:pt x="1085" y="177"/>
                  </a:cubicBezTo>
                  <a:cubicBezTo>
                    <a:pt x="1085" y="177"/>
                    <a:pt x="1085" y="177"/>
                    <a:pt x="1085" y="177"/>
                  </a:cubicBezTo>
                  <a:cubicBezTo>
                    <a:pt x="1083" y="175"/>
                    <a:pt x="1080" y="175"/>
                    <a:pt x="1079" y="173"/>
                  </a:cubicBezTo>
                  <a:cubicBezTo>
                    <a:pt x="1075" y="170"/>
                    <a:pt x="1072" y="163"/>
                    <a:pt x="1070" y="156"/>
                  </a:cubicBezTo>
                  <a:cubicBezTo>
                    <a:pt x="1068" y="149"/>
                    <a:pt x="1074" y="143"/>
                    <a:pt x="1072" y="139"/>
                  </a:cubicBezTo>
                  <a:cubicBezTo>
                    <a:pt x="1071" y="139"/>
                    <a:pt x="1071" y="138"/>
                    <a:pt x="1070" y="137"/>
                  </a:cubicBezTo>
                  <a:cubicBezTo>
                    <a:pt x="1065" y="137"/>
                    <a:pt x="1056" y="139"/>
                    <a:pt x="1054" y="144"/>
                  </a:cubicBezTo>
                  <a:cubicBezTo>
                    <a:pt x="1053" y="147"/>
                    <a:pt x="1054" y="149"/>
                    <a:pt x="1053" y="151"/>
                  </a:cubicBezTo>
                  <a:cubicBezTo>
                    <a:pt x="1050" y="156"/>
                    <a:pt x="1042" y="170"/>
                    <a:pt x="1038" y="172"/>
                  </a:cubicBezTo>
                  <a:cubicBezTo>
                    <a:pt x="1034" y="173"/>
                    <a:pt x="1030" y="171"/>
                    <a:pt x="1027" y="169"/>
                  </a:cubicBezTo>
                  <a:cubicBezTo>
                    <a:pt x="1028" y="163"/>
                    <a:pt x="1024" y="158"/>
                    <a:pt x="1021" y="158"/>
                  </a:cubicBezTo>
                  <a:close/>
                  <a:moveTo>
                    <a:pt x="913" y="65"/>
                  </a:moveTo>
                  <a:cubicBezTo>
                    <a:pt x="914" y="65"/>
                    <a:pt x="913" y="65"/>
                    <a:pt x="915" y="65"/>
                  </a:cubicBezTo>
                  <a:cubicBezTo>
                    <a:pt x="919" y="64"/>
                    <a:pt x="929" y="61"/>
                    <a:pt x="931" y="58"/>
                  </a:cubicBezTo>
                  <a:cubicBezTo>
                    <a:pt x="931" y="57"/>
                    <a:pt x="931" y="55"/>
                    <a:pt x="931" y="54"/>
                  </a:cubicBezTo>
                  <a:cubicBezTo>
                    <a:pt x="929" y="49"/>
                    <a:pt x="924" y="45"/>
                    <a:pt x="920" y="43"/>
                  </a:cubicBezTo>
                  <a:cubicBezTo>
                    <a:pt x="920" y="43"/>
                    <a:pt x="920" y="43"/>
                    <a:pt x="919" y="43"/>
                  </a:cubicBezTo>
                  <a:cubicBezTo>
                    <a:pt x="917" y="47"/>
                    <a:pt x="913" y="58"/>
                    <a:pt x="913" y="65"/>
                  </a:cubicBezTo>
                  <a:close/>
                  <a:moveTo>
                    <a:pt x="862" y="136"/>
                  </a:moveTo>
                  <a:cubicBezTo>
                    <a:pt x="863" y="139"/>
                    <a:pt x="864" y="143"/>
                    <a:pt x="865" y="147"/>
                  </a:cubicBezTo>
                  <a:cubicBezTo>
                    <a:pt x="870" y="155"/>
                    <a:pt x="887" y="161"/>
                    <a:pt x="898" y="154"/>
                  </a:cubicBezTo>
                  <a:cubicBezTo>
                    <a:pt x="900" y="149"/>
                    <a:pt x="886" y="129"/>
                    <a:pt x="882" y="126"/>
                  </a:cubicBezTo>
                  <a:cubicBezTo>
                    <a:pt x="886" y="126"/>
                    <a:pt x="890" y="126"/>
                    <a:pt x="894" y="126"/>
                  </a:cubicBezTo>
                  <a:cubicBezTo>
                    <a:pt x="896" y="127"/>
                    <a:pt x="913" y="133"/>
                    <a:pt x="914" y="132"/>
                  </a:cubicBezTo>
                  <a:cubicBezTo>
                    <a:pt x="918" y="129"/>
                    <a:pt x="918" y="106"/>
                    <a:pt x="916" y="105"/>
                  </a:cubicBezTo>
                  <a:cubicBezTo>
                    <a:pt x="914" y="104"/>
                    <a:pt x="913" y="104"/>
                    <a:pt x="912" y="104"/>
                  </a:cubicBezTo>
                  <a:cubicBezTo>
                    <a:pt x="910" y="107"/>
                    <a:pt x="907" y="113"/>
                    <a:pt x="904" y="116"/>
                  </a:cubicBezTo>
                  <a:cubicBezTo>
                    <a:pt x="903" y="116"/>
                    <a:pt x="902" y="116"/>
                    <a:pt x="902" y="116"/>
                  </a:cubicBezTo>
                  <a:cubicBezTo>
                    <a:pt x="900" y="112"/>
                    <a:pt x="897" y="108"/>
                    <a:pt x="895" y="103"/>
                  </a:cubicBezTo>
                  <a:cubicBezTo>
                    <a:pt x="893" y="99"/>
                    <a:pt x="896" y="91"/>
                    <a:pt x="894" y="87"/>
                  </a:cubicBezTo>
                  <a:cubicBezTo>
                    <a:pt x="881" y="85"/>
                    <a:pt x="881" y="95"/>
                    <a:pt x="876" y="101"/>
                  </a:cubicBezTo>
                  <a:cubicBezTo>
                    <a:pt x="869" y="111"/>
                    <a:pt x="862" y="119"/>
                    <a:pt x="862" y="136"/>
                  </a:cubicBezTo>
                  <a:close/>
                  <a:moveTo>
                    <a:pt x="801" y="141"/>
                  </a:moveTo>
                  <a:cubicBezTo>
                    <a:pt x="801" y="139"/>
                    <a:pt x="801" y="137"/>
                    <a:pt x="801" y="134"/>
                  </a:cubicBezTo>
                  <a:cubicBezTo>
                    <a:pt x="804" y="132"/>
                    <a:pt x="806" y="128"/>
                    <a:pt x="810" y="126"/>
                  </a:cubicBezTo>
                  <a:cubicBezTo>
                    <a:pt x="808" y="123"/>
                    <a:pt x="808" y="120"/>
                    <a:pt x="808" y="116"/>
                  </a:cubicBezTo>
                  <a:cubicBezTo>
                    <a:pt x="811" y="116"/>
                    <a:pt x="820" y="118"/>
                    <a:pt x="825" y="116"/>
                  </a:cubicBezTo>
                  <a:cubicBezTo>
                    <a:pt x="830" y="115"/>
                    <a:pt x="851" y="107"/>
                    <a:pt x="854" y="104"/>
                  </a:cubicBezTo>
                  <a:cubicBezTo>
                    <a:pt x="856" y="100"/>
                    <a:pt x="854" y="87"/>
                    <a:pt x="856" y="83"/>
                  </a:cubicBezTo>
                  <a:cubicBezTo>
                    <a:pt x="857" y="81"/>
                    <a:pt x="863" y="72"/>
                    <a:pt x="861" y="69"/>
                  </a:cubicBezTo>
                  <a:cubicBezTo>
                    <a:pt x="856" y="62"/>
                    <a:pt x="835" y="75"/>
                    <a:pt x="835" y="59"/>
                  </a:cubicBezTo>
                  <a:cubicBezTo>
                    <a:pt x="836" y="59"/>
                    <a:pt x="836" y="59"/>
                    <a:pt x="837" y="58"/>
                  </a:cubicBezTo>
                  <a:cubicBezTo>
                    <a:pt x="840" y="58"/>
                    <a:pt x="843" y="59"/>
                    <a:pt x="845" y="60"/>
                  </a:cubicBezTo>
                  <a:cubicBezTo>
                    <a:pt x="850" y="57"/>
                    <a:pt x="865" y="52"/>
                    <a:pt x="868" y="47"/>
                  </a:cubicBezTo>
                  <a:cubicBezTo>
                    <a:pt x="873" y="39"/>
                    <a:pt x="871" y="30"/>
                    <a:pt x="878" y="23"/>
                  </a:cubicBezTo>
                  <a:cubicBezTo>
                    <a:pt x="884" y="23"/>
                    <a:pt x="888" y="24"/>
                    <a:pt x="893" y="26"/>
                  </a:cubicBezTo>
                  <a:cubicBezTo>
                    <a:pt x="890" y="36"/>
                    <a:pt x="882" y="41"/>
                    <a:pt x="878" y="49"/>
                  </a:cubicBezTo>
                  <a:cubicBezTo>
                    <a:pt x="875" y="56"/>
                    <a:pt x="874" y="68"/>
                    <a:pt x="873" y="74"/>
                  </a:cubicBezTo>
                  <a:cubicBezTo>
                    <a:pt x="873" y="76"/>
                    <a:pt x="873" y="78"/>
                    <a:pt x="873" y="80"/>
                  </a:cubicBezTo>
                  <a:cubicBezTo>
                    <a:pt x="872" y="80"/>
                    <a:pt x="870" y="88"/>
                    <a:pt x="870" y="90"/>
                  </a:cubicBezTo>
                  <a:cubicBezTo>
                    <a:pt x="871" y="90"/>
                    <a:pt x="871" y="91"/>
                    <a:pt x="871" y="91"/>
                  </a:cubicBezTo>
                  <a:cubicBezTo>
                    <a:pt x="872" y="91"/>
                    <a:pt x="872" y="90"/>
                    <a:pt x="873" y="90"/>
                  </a:cubicBezTo>
                  <a:cubicBezTo>
                    <a:pt x="873" y="90"/>
                    <a:pt x="873" y="90"/>
                    <a:pt x="874" y="90"/>
                  </a:cubicBezTo>
                  <a:cubicBezTo>
                    <a:pt x="875" y="89"/>
                    <a:pt x="877" y="87"/>
                    <a:pt x="877" y="85"/>
                  </a:cubicBezTo>
                  <a:cubicBezTo>
                    <a:pt x="877" y="84"/>
                    <a:pt x="877" y="83"/>
                    <a:pt x="877" y="82"/>
                  </a:cubicBezTo>
                  <a:cubicBezTo>
                    <a:pt x="878" y="80"/>
                    <a:pt x="880" y="79"/>
                    <a:pt x="881" y="77"/>
                  </a:cubicBezTo>
                  <a:cubicBezTo>
                    <a:pt x="887" y="77"/>
                    <a:pt x="895" y="75"/>
                    <a:pt x="897" y="72"/>
                  </a:cubicBezTo>
                  <a:cubicBezTo>
                    <a:pt x="899" y="67"/>
                    <a:pt x="897" y="58"/>
                    <a:pt x="899" y="55"/>
                  </a:cubicBezTo>
                  <a:cubicBezTo>
                    <a:pt x="901" y="51"/>
                    <a:pt x="904" y="42"/>
                    <a:pt x="905" y="38"/>
                  </a:cubicBezTo>
                  <a:cubicBezTo>
                    <a:pt x="907" y="29"/>
                    <a:pt x="898" y="22"/>
                    <a:pt x="903" y="17"/>
                  </a:cubicBezTo>
                  <a:cubicBezTo>
                    <a:pt x="907" y="13"/>
                    <a:pt x="915" y="19"/>
                    <a:pt x="917" y="21"/>
                  </a:cubicBezTo>
                  <a:cubicBezTo>
                    <a:pt x="921" y="25"/>
                    <a:pt x="916" y="31"/>
                    <a:pt x="918" y="36"/>
                  </a:cubicBezTo>
                  <a:cubicBezTo>
                    <a:pt x="920" y="41"/>
                    <a:pt x="930" y="45"/>
                    <a:pt x="934" y="47"/>
                  </a:cubicBezTo>
                  <a:cubicBezTo>
                    <a:pt x="938" y="48"/>
                    <a:pt x="943" y="48"/>
                    <a:pt x="948" y="49"/>
                  </a:cubicBezTo>
                  <a:cubicBezTo>
                    <a:pt x="948" y="49"/>
                    <a:pt x="949" y="50"/>
                    <a:pt x="949" y="50"/>
                  </a:cubicBezTo>
                  <a:cubicBezTo>
                    <a:pt x="949" y="51"/>
                    <a:pt x="948" y="53"/>
                    <a:pt x="948" y="54"/>
                  </a:cubicBezTo>
                  <a:cubicBezTo>
                    <a:pt x="945" y="60"/>
                    <a:pt x="935" y="64"/>
                    <a:pt x="930" y="67"/>
                  </a:cubicBezTo>
                  <a:cubicBezTo>
                    <a:pt x="926" y="70"/>
                    <a:pt x="924" y="75"/>
                    <a:pt x="921" y="77"/>
                  </a:cubicBezTo>
                  <a:cubicBezTo>
                    <a:pt x="916" y="80"/>
                    <a:pt x="910" y="79"/>
                    <a:pt x="908" y="83"/>
                  </a:cubicBezTo>
                  <a:cubicBezTo>
                    <a:pt x="908" y="85"/>
                    <a:pt x="907" y="85"/>
                    <a:pt x="907" y="87"/>
                  </a:cubicBezTo>
                  <a:cubicBezTo>
                    <a:pt x="905" y="86"/>
                    <a:pt x="906" y="90"/>
                    <a:pt x="906" y="91"/>
                  </a:cubicBezTo>
                  <a:cubicBezTo>
                    <a:pt x="910" y="93"/>
                    <a:pt x="924" y="95"/>
                    <a:pt x="926" y="99"/>
                  </a:cubicBezTo>
                  <a:cubicBezTo>
                    <a:pt x="930" y="105"/>
                    <a:pt x="930" y="119"/>
                    <a:pt x="928" y="129"/>
                  </a:cubicBezTo>
                  <a:cubicBezTo>
                    <a:pt x="927" y="131"/>
                    <a:pt x="926" y="134"/>
                    <a:pt x="927" y="138"/>
                  </a:cubicBezTo>
                  <a:cubicBezTo>
                    <a:pt x="944" y="144"/>
                    <a:pt x="968" y="157"/>
                    <a:pt x="946" y="175"/>
                  </a:cubicBezTo>
                  <a:cubicBezTo>
                    <a:pt x="930" y="175"/>
                    <a:pt x="930" y="166"/>
                    <a:pt x="917" y="161"/>
                  </a:cubicBezTo>
                  <a:cubicBezTo>
                    <a:pt x="915" y="161"/>
                    <a:pt x="906" y="165"/>
                    <a:pt x="905" y="165"/>
                  </a:cubicBezTo>
                  <a:cubicBezTo>
                    <a:pt x="903" y="165"/>
                    <a:pt x="901" y="165"/>
                    <a:pt x="899" y="165"/>
                  </a:cubicBezTo>
                  <a:cubicBezTo>
                    <a:pt x="892" y="168"/>
                    <a:pt x="882" y="170"/>
                    <a:pt x="874" y="168"/>
                  </a:cubicBezTo>
                  <a:cubicBezTo>
                    <a:pt x="872" y="163"/>
                    <a:pt x="867" y="157"/>
                    <a:pt x="863" y="153"/>
                  </a:cubicBezTo>
                  <a:cubicBezTo>
                    <a:pt x="863" y="153"/>
                    <a:pt x="863" y="153"/>
                    <a:pt x="863" y="153"/>
                  </a:cubicBezTo>
                  <a:cubicBezTo>
                    <a:pt x="862" y="154"/>
                    <a:pt x="862" y="154"/>
                    <a:pt x="862" y="154"/>
                  </a:cubicBezTo>
                  <a:cubicBezTo>
                    <a:pt x="862" y="162"/>
                    <a:pt x="869" y="172"/>
                    <a:pt x="864" y="179"/>
                  </a:cubicBezTo>
                  <a:cubicBezTo>
                    <a:pt x="863" y="179"/>
                    <a:pt x="861" y="179"/>
                    <a:pt x="859" y="178"/>
                  </a:cubicBezTo>
                  <a:cubicBezTo>
                    <a:pt x="855" y="176"/>
                    <a:pt x="854" y="171"/>
                    <a:pt x="851" y="167"/>
                  </a:cubicBezTo>
                  <a:cubicBezTo>
                    <a:pt x="850" y="165"/>
                    <a:pt x="850" y="163"/>
                    <a:pt x="849" y="161"/>
                  </a:cubicBezTo>
                  <a:cubicBezTo>
                    <a:pt x="846" y="159"/>
                    <a:pt x="844" y="156"/>
                    <a:pt x="841" y="153"/>
                  </a:cubicBezTo>
                  <a:cubicBezTo>
                    <a:pt x="839" y="151"/>
                    <a:pt x="840" y="146"/>
                    <a:pt x="837" y="144"/>
                  </a:cubicBezTo>
                  <a:cubicBezTo>
                    <a:pt x="834" y="141"/>
                    <a:pt x="817" y="153"/>
                    <a:pt x="809" y="149"/>
                  </a:cubicBezTo>
                  <a:cubicBezTo>
                    <a:pt x="806" y="147"/>
                    <a:pt x="803" y="144"/>
                    <a:pt x="801" y="141"/>
                  </a:cubicBezTo>
                  <a:close/>
                  <a:moveTo>
                    <a:pt x="704" y="44"/>
                  </a:moveTo>
                  <a:cubicBezTo>
                    <a:pt x="705" y="43"/>
                    <a:pt x="706" y="43"/>
                    <a:pt x="707" y="42"/>
                  </a:cubicBezTo>
                  <a:cubicBezTo>
                    <a:pt x="707" y="41"/>
                    <a:pt x="707" y="41"/>
                    <a:pt x="706" y="40"/>
                  </a:cubicBezTo>
                  <a:cubicBezTo>
                    <a:pt x="706" y="40"/>
                    <a:pt x="706" y="40"/>
                    <a:pt x="706" y="40"/>
                  </a:cubicBezTo>
                  <a:cubicBezTo>
                    <a:pt x="706" y="40"/>
                    <a:pt x="706" y="40"/>
                    <a:pt x="705" y="40"/>
                  </a:cubicBezTo>
                  <a:cubicBezTo>
                    <a:pt x="705" y="41"/>
                    <a:pt x="705" y="43"/>
                    <a:pt x="704" y="44"/>
                  </a:cubicBezTo>
                  <a:close/>
                  <a:moveTo>
                    <a:pt x="702" y="45"/>
                  </a:moveTo>
                  <a:cubicBezTo>
                    <a:pt x="702" y="46"/>
                    <a:pt x="703" y="46"/>
                    <a:pt x="703" y="46"/>
                  </a:cubicBezTo>
                  <a:cubicBezTo>
                    <a:pt x="704" y="46"/>
                    <a:pt x="704" y="46"/>
                    <a:pt x="704" y="45"/>
                  </a:cubicBezTo>
                  <a:cubicBezTo>
                    <a:pt x="704" y="45"/>
                    <a:pt x="704" y="45"/>
                    <a:pt x="704" y="45"/>
                  </a:cubicBezTo>
                  <a:cubicBezTo>
                    <a:pt x="704" y="45"/>
                    <a:pt x="704" y="44"/>
                    <a:pt x="704" y="44"/>
                  </a:cubicBezTo>
                  <a:cubicBezTo>
                    <a:pt x="704" y="44"/>
                    <a:pt x="703" y="43"/>
                    <a:pt x="703" y="43"/>
                  </a:cubicBezTo>
                  <a:cubicBezTo>
                    <a:pt x="703" y="43"/>
                    <a:pt x="703" y="44"/>
                    <a:pt x="702" y="44"/>
                  </a:cubicBezTo>
                  <a:cubicBezTo>
                    <a:pt x="702" y="45"/>
                    <a:pt x="702" y="45"/>
                    <a:pt x="702" y="45"/>
                  </a:cubicBezTo>
                  <a:close/>
                  <a:moveTo>
                    <a:pt x="637" y="47"/>
                  </a:moveTo>
                  <a:cubicBezTo>
                    <a:pt x="637" y="41"/>
                    <a:pt x="637" y="35"/>
                    <a:pt x="639" y="30"/>
                  </a:cubicBezTo>
                  <a:cubicBezTo>
                    <a:pt x="639" y="27"/>
                    <a:pt x="639" y="25"/>
                    <a:pt x="638" y="23"/>
                  </a:cubicBezTo>
                  <a:cubicBezTo>
                    <a:pt x="640" y="23"/>
                    <a:pt x="647" y="21"/>
                    <a:pt x="647" y="21"/>
                  </a:cubicBezTo>
                  <a:cubicBezTo>
                    <a:pt x="652" y="29"/>
                    <a:pt x="651" y="39"/>
                    <a:pt x="658" y="45"/>
                  </a:cubicBezTo>
                  <a:cubicBezTo>
                    <a:pt x="658" y="48"/>
                    <a:pt x="658" y="51"/>
                    <a:pt x="658" y="55"/>
                  </a:cubicBezTo>
                  <a:cubicBezTo>
                    <a:pt x="656" y="55"/>
                    <a:pt x="654" y="58"/>
                    <a:pt x="653" y="59"/>
                  </a:cubicBezTo>
                  <a:cubicBezTo>
                    <a:pt x="643" y="59"/>
                    <a:pt x="640" y="53"/>
                    <a:pt x="637" y="47"/>
                  </a:cubicBezTo>
                  <a:close/>
                  <a:moveTo>
                    <a:pt x="621" y="118"/>
                  </a:moveTo>
                  <a:cubicBezTo>
                    <a:pt x="621" y="113"/>
                    <a:pt x="621" y="109"/>
                    <a:pt x="621" y="105"/>
                  </a:cubicBezTo>
                  <a:cubicBezTo>
                    <a:pt x="628" y="104"/>
                    <a:pt x="632" y="97"/>
                    <a:pt x="636" y="92"/>
                  </a:cubicBezTo>
                  <a:cubicBezTo>
                    <a:pt x="640" y="85"/>
                    <a:pt x="652" y="76"/>
                    <a:pt x="660" y="71"/>
                  </a:cubicBezTo>
                  <a:cubicBezTo>
                    <a:pt x="663" y="70"/>
                    <a:pt x="678" y="62"/>
                    <a:pt x="677" y="61"/>
                  </a:cubicBezTo>
                  <a:cubicBezTo>
                    <a:pt x="680" y="60"/>
                    <a:pt x="693" y="54"/>
                    <a:pt x="694" y="51"/>
                  </a:cubicBezTo>
                  <a:cubicBezTo>
                    <a:pt x="694" y="50"/>
                    <a:pt x="694" y="50"/>
                    <a:pt x="694" y="50"/>
                  </a:cubicBezTo>
                  <a:cubicBezTo>
                    <a:pt x="692" y="49"/>
                    <a:pt x="681" y="45"/>
                    <a:pt x="680" y="44"/>
                  </a:cubicBezTo>
                  <a:cubicBezTo>
                    <a:pt x="678" y="43"/>
                    <a:pt x="676" y="39"/>
                    <a:pt x="675" y="39"/>
                  </a:cubicBezTo>
                  <a:cubicBezTo>
                    <a:pt x="675" y="38"/>
                    <a:pt x="675" y="37"/>
                    <a:pt x="675" y="37"/>
                  </a:cubicBezTo>
                  <a:cubicBezTo>
                    <a:pt x="684" y="39"/>
                    <a:pt x="702" y="36"/>
                    <a:pt x="707" y="33"/>
                  </a:cubicBezTo>
                  <a:cubicBezTo>
                    <a:pt x="709" y="31"/>
                    <a:pt x="712" y="28"/>
                    <a:pt x="716" y="27"/>
                  </a:cubicBezTo>
                  <a:cubicBezTo>
                    <a:pt x="721" y="26"/>
                    <a:pt x="736" y="34"/>
                    <a:pt x="739" y="36"/>
                  </a:cubicBezTo>
                  <a:cubicBezTo>
                    <a:pt x="739" y="38"/>
                    <a:pt x="738" y="39"/>
                    <a:pt x="738" y="41"/>
                  </a:cubicBezTo>
                  <a:cubicBezTo>
                    <a:pt x="736" y="42"/>
                    <a:pt x="734" y="44"/>
                    <a:pt x="732" y="45"/>
                  </a:cubicBezTo>
                  <a:cubicBezTo>
                    <a:pt x="731" y="45"/>
                    <a:pt x="730" y="45"/>
                    <a:pt x="730" y="45"/>
                  </a:cubicBezTo>
                  <a:cubicBezTo>
                    <a:pt x="724" y="47"/>
                    <a:pt x="709" y="51"/>
                    <a:pt x="705" y="55"/>
                  </a:cubicBezTo>
                  <a:cubicBezTo>
                    <a:pt x="706" y="56"/>
                    <a:pt x="706" y="57"/>
                    <a:pt x="706" y="58"/>
                  </a:cubicBezTo>
                  <a:cubicBezTo>
                    <a:pt x="708" y="59"/>
                    <a:pt x="710" y="60"/>
                    <a:pt x="712" y="61"/>
                  </a:cubicBezTo>
                  <a:cubicBezTo>
                    <a:pt x="713" y="61"/>
                    <a:pt x="715" y="61"/>
                    <a:pt x="717" y="61"/>
                  </a:cubicBezTo>
                  <a:cubicBezTo>
                    <a:pt x="724" y="65"/>
                    <a:pt x="744" y="92"/>
                    <a:pt x="730" y="103"/>
                  </a:cubicBezTo>
                  <a:cubicBezTo>
                    <a:pt x="728" y="104"/>
                    <a:pt x="716" y="108"/>
                    <a:pt x="717" y="108"/>
                  </a:cubicBezTo>
                  <a:cubicBezTo>
                    <a:pt x="711" y="111"/>
                    <a:pt x="705" y="106"/>
                    <a:pt x="702" y="111"/>
                  </a:cubicBezTo>
                  <a:cubicBezTo>
                    <a:pt x="702" y="114"/>
                    <a:pt x="702" y="117"/>
                    <a:pt x="702" y="120"/>
                  </a:cubicBezTo>
                  <a:cubicBezTo>
                    <a:pt x="699" y="125"/>
                    <a:pt x="694" y="130"/>
                    <a:pt x="690" y="134"/>
                  </a:cubicBezTo>
                  <a:cubicBezTo>
                    <a:pt x="690" y="136"/>
                    <a:pt x="690" y="137"/>
                    <a:pt x="691" y="137"/>
                  </a:cubicBezTo>
                  <a:cubicBezTo>
                    <a:pt x="692" y="139"/>
                    <a:pt x="695" y="139"/>
                    <a:pt x="697" y="139"/>
                  </a:cubicBezTo>
                  <a:cubicBezTo>
                    <a:pt x="698" y="138"/>
                    <a:pt x="699" y="137"/>
                    <a:pt x="700" y="134"/>
                  </a:cubicBezTo>
                  <a:cubicBezTo>
                    <a:pt x="711" y="134"/>
                    <a:pt x="716" y="138"/>
                    <a:pt x="726" y="140"/>
                  </a:cubicBezTo>
                  <a:cubicBezTo>
                    <a:pt x="727" y="143"/>
                    <a:pt x="730" y="149"/>
                    <a:pt x="729" y="151"/>
                  </a:cubicBezTo>
                  <a:cubicBezTo>
                    <a:pt x="728" y="152"/>
                    <a:pt x="727" y="154"/>
                    <a:pt x="725" y="155"/>
                  </a:cubicBezTo>
                  <a:cubicBezTo>
                    <a:pt x="716" y="158"/>
                    <a:pt x="712" y="149"/>
                    <a:pt x="705" y="150"/>
                  </a:cubicBezTo>
                  <a:cubicBezTo>
                    <a:pt x="704" y="149"/>
                    <a:pt x="700" y="153"/>
                    <a:pt x="699" y="155"/>
                  </a:cubicBezTo>
                  <a:cubicBezTo>
                    <a:pt x="698" y="157"/>
                    <a:pt x="700" y="159"/>
                    <a:pt x="700" y="160"/>
                  </a:cubicBezTo>
                  <a:cubicBezTo>
                    <a:pt x="700" y="162"/>
                    <a:pt x="700" y="164"/>
                    <a:pt x="700" y="166"/>
                  </a:cubicBezTo>
                  <a:cubicBezTo>
                    <a:pt x="702" y="174"/>
                    <a:pt x="698" y="180"/>
                    <a:pt x="692" y="183"/>
                  </a:cubicBezTo>
                  <a:cubicBezTo>
                    <a:pt x="685" y="187"/>
                    <a:pt x="666" y="181"/>
                    <a:pt x="662" y="179"/>
                  </a:cubicBezTo>
                  <a:cubicBezTo>
                    <a:pt x="662" y="177"/>
                    <a:pt x="653" y="173"/>
                    <a:pt x="651" y="173"/>
                  </a:cubicBezTo>
                  <a:cubicBezTo>
                    <a:pt x="651" y="172"/>
                    <a:pt x="652" y="172"/>
                    <a:pt x="652" y="172"/>
                  </a:cubicBezTo>
                  <a:cubicBezTo>
                    <a:pt x="660" y="170"/>
                    <a:pt x="676" y="168"/>
                    <a:pt x="683" y="163"/>
                  </a:cubicBezTo>
                  <a:cubicBezTo>
                    <a:pt x="685" y="162"/>
                    <a:pt x="692" y="157"/>
                    <a:pt x="689" y="155"/>
                  </a:cubicBezTo>
                  <a:cubicBezTo>
                    <a:pt x="685" y="154"/>
                    <a:pt x="675" y="155"/>
                    <a:pt x="672" y="157"/>
                  </a:cubicBezTo>
                  <a:cubicBezTo>
                    <a:pt x="668" y="159"/>
                    <a:pt x="653" y="154"/>
                    <a:pt x="652" y="153"/>
                  </a:cubicBezTo>
                  <a:cubicBezTo>
                    <a:pt x="650" y="152"/>
                    <a:pt x="650" y="151"/>
                    <a:pt x="649" y="149"/>
                  </a:cubicBezTo>
                  <a:cubicBezTo>
                    <a:pt x="649" y="148"/>
                    <a:pt x="649" y="148"/>
                    <a:pt x="650" y="147"/>
                  </a:cubicBezTo>
                  <a:cubicBezTo>
                    <a:pt x="660" y="147"/>
                    <a:pt x="674" y="146"/>
                    <a:pt x="684" y="144"/>
                  </a:cubicBezTo>
                  <a:cubicBezTo>
                    <a:pt x="685" y="143"/>
                    <a:pt x="685" y="142"/>
                    <a:pt x="686" y="141"/>
                  </a:cubicBezTo>
                  <a:cubicBezTo>
                    <a:pt x="686" y="141"/>
                    <a:pt x="686" y="141"/>
                    <a:pt x="686" y="140"/>
                  </a:cubicBezTo>
                  <a:cubicBezTo>
                    <a:pt x="684" y="139"/>
                    <a:pt x="684" y="138"/>
                    <a:pt x="682" y="137"/>
                  </a:cubicBezTo>
                  <a:cubicBezTo>
                    <a:pt x="682" y="133"/>
                    <a:pt x="681" y="129"/>
                    <a:pt x="683" y="125"/>
                  </a:cubicBezTo>
                  <a:cubicBezTo>
                    <a:pt x="685" y="122"/>
                    <a:pt x="691" y="115"/>
                    <a:pt x="690" y="111"/>
                  </a:cubicBezTo>
                  <a:cubicBezTo>
                    <a:pt x="690" y="109"/>
                    <a:pt x="689" y="109"/>
                    <a:pt x="688" y="109"/>
                  </a:cubicBezTo>
                  <a:cubicBezTo>
                    <a:pt x="680" y="105"/>
                    <a:pt x="670" y="123"/>
                    <a:pt x="665" y="118"/>
                  </a:cubicBezTo>
                  <a:cubicBezTo>
                    <a:pt x="666" y="112"/>
                    <a:pt x="667" y="106"/>
                    <a:pt x="670" y="102"/>
                  </a:cubicBezTo>
                  <a:cubicBezTo>
                    <a:pt x="675" y="96"/>
                    <a:pt x="690" y="97"/>
                    <a:pt x="695" y="102"/>
                  </a:cubicBezTo>
                  <a:cubicBezTo>
                    <a:pt x="701" y="102"/>
                    <a:pt x="703" y="100"/>
                    <a:pt x="707" y="98"/>
                  </a:cubicBezTo>
                  <a:cubicBezTo>
                    <a:pt x="711" y="95"/>
                    <a:pt x="717" y="94"/>
                    <a:pt x="720" y="90"/>
                  </a:cubicBezTo>
                  <a:cubicBezTo>
                    <a:pt x="720" y="89"/>
                    <a:pt x="720" y="88"/>
                    <a:pt x="720" y="89"/>
                  </a:cubicBezTo>
                  <a:cubicBezTo>
                    <a:pt x="726" y="78"/>
                    <a:pt x="710" y="68"/>
                    <a:pt x="705" y="66"/>
                  </a:cubicBezTo>
                  <a:cubicBezTo>
                    <a:pt x="694" y="63"/>
                    <a:pt x="681" y="76"/>
                    <a:pt x="678" y="81"/>
                  </a:cubicBezTo>
                  <a:cubicBezTo>
                    <a:pt x="670" y="91"/>
                    <a:pt x="657" y="97"/>
                    <a:pt x="649" y="107"/>
                  </a:cubicBezTo>
                  <a:cubicBezTo>
                    <a:pt x="645" y="112"/>
                    <a:pt x="646" y="118"/>
                    <a:pt x="644" y="123"/>
                  </a:cubicBezTo>
                  <a:cubicBezTo>
                    <a:pt x="643" y="127"/>
                    <a:pt x="640" y="131"/>
                    <a:pt x="639" y="133"/>
                  </a:cubicBezTo>
                  <a:cubicBezTo>
                    <a:pt x="632" y="134"/>
                    <a:pt x="625" y="130"/>
                    <a:pt x="623" y="125"/>
                  </a:cubicBezTo>
                  <a:cubicBezTo>
                    <a:pt x="621" y="123"/>
                    <a:pt x="623" y="120"/>
                    <a:pt x="621" y="118"/>
                  </a:cubicBezTo>
                  <a:close/>
                  <a:moveTo>
                    <a:pt x="537" y="94"/>
                  </a:moveTo>
                  <a:cubicBezTo>
                    <a:pt x="538" y="94"/>
                    <a:pt x="540" y="93"/>
                    <a:pt x="540" y="92"/>
                  </a:cubicBezTo>
                  <a:cubicBezTo>
                    <a:pt x="541" y="91"/>
                    <a:pt x="540" y="90"/>
                    <a:pt x="540" y="89"/>
                  </a:cubicBezTo>
                  <a:cubicBezTo>
                    <a:pt x="539" y="90"/>
                    <a:pt x="539" y="90"/>
                    <a:pt x="539" y="90"/>
                  </a:cubicBezTo>
                  <a:cubicBezTo>
                    <a:pt x="538" y="91"/>
                    <a:pt x="538" y="93"/>
                    <a:pt x="537" y="94"/>
                  </a:cubicBezTo>
                  <a:close/>
                  <a:moveTo>
                    <a:pt x="503" y="79"/>
                  </a:moveTo>
                  <a:cubicBezTo>
                    <a:pt x="504" y="80"/>
                    <a:pt x="505" y="81"/>
                    <a:pt x="507" y="79"/>
                  </a:cubicBezTo>
                  <a:cubicBezTo>
                    <a:pt x="507" y="77"/>
                    <a:pt x="508" y="77"/>
                    <a:pt x="508" y="75"/>
                  </a:cubicBezTo>
                  <a:cubicBezTo>
                    <a:pt x="508" y="75"/>
                    <a:pt x="507" y="75"/>
                    <a:pt x="507" y="74"/>
                  </a:cubicBezTo>
                  <a:cubicBezTo>
                    <a:pt x="506" y="75"/>
                    <a:pt x="505" y="75"/>
                    <a:pt x="504" y="75"/>
                  </a:cubicBezTo>
                  <a:cubicBezTo>
                    <a:pt x="504" y="77"/>
                    <a:pt x="504" y="77"/>
                    <a:pt x="503" y="79"/>
                  </a:cubicBezTo>
                  <a:close/>
                  <a:moveTo>
                    <a:pt x="491" y="115"/>
                  </a:moveTo>
                  <a:cubicBezTo>
                    <a:pt x="496" y="117"/>
                    <a:pt x="504" y="111"/>
                    <a:pt x="507" y="108"/>
                  </a:cubicBezTo>
                  <a:cubicBezTo>
                    <a:pt x="506" y="107"/>
                    <a:pt x="506" y="105"/>
                    <a:pt x="506" y="104"/>
                  </a:cubicBezTo>
                  <a:cubicBezTo>
                    <a:pt x="505" y="104"/>
                    <a:pt x="505" y="103"/>
                    <a:pt x="504" y="103"/>
                  </a:cubicBezTo>
                  <a:cubicBezTo>
                    <a:pt x="501" y="105"/>
                    <a:pt x="494" y="109"/>
                    <a:pt x="491" y="113"/>
                  </a:cubicBezTo>
                  <a:cubicBezTo>
                    <a:pt x="491" y="113"/>
                    <a:pt x="491" y="114"/>
                    <a:pt x="491" y="115"/>
                  </a:cubicBezTo>
                  <a:close/>
                  <a:moveTo>
                    <a:pt x="460" y="78"/>
                  </a:moveTo>
                  <a:cubicBezTo>
                    <a:pt x="461" y="79"/>
                    <a:pt x="462" y="79"/>
                    <a:pt x="463" y="79"/>
                  </a:cubicBezTo>
                  <a:cubicBezTo>
                    <a:pt x="466" y="77"/>
                    <a:pt x="468" y="75"/>
                    <a:pt x="470" y="73"/>
                  </a:cubicBezTo>
                  <a:cubicBezTo>
                    <a:pt x="470" y="71"/>
                    <a:pt x="470" y="71"/>
                    <a:pt x="470" y="69"/>
                  </a:cubicBezTo>
                  <a:cubicBezTo>
                    <a:pt x="468" y="69"/>
                    <a:pt x="467" y="70"/>
                    <a:pt x="466" y="70"/>
                  </a:cubicBezTo>
                  <a:cubicBezTo>
                    <a:pt x="464" y="71"/>
                    <a:pt x="461" y="74"/>
                    <a:pt x="460" y="78"/>
                  </a:cubicBezTo>
                  <a:close/>
                  <a:moveTo>
                    <a:pt x="453" y="106"/>
                  </a:moveTo>
                  <a:cubicBezTo>
                    <a:pt x="454" y="106"/>
                    <a:pt x="454" y="106"/>
                    <a:pt x="455" y="106"/>
                  </a:cubicBezTo>
                  <a:cubicBezTo>
                    <a:pt x="457" y="103"/>
                    <a:pt x="473" y="90"/>
                    <a:pt x="469" y="87"/>
                  </a:cubicBezTo>
                  <a:cubicBezTo>
                    <a:pt x="458" y="82"/>
                    <a:pt x="453" y="96"/>
                    <a:pt x="453" y="106"/>
                  </a:cubicBezTo>
                  <a:close/>
                  <a:moveTo>
                    <a:pt x="438" y="93"/>
                  </a:moveTo>
                  <a:cubicBezTo>
                    <a:pt x="439" y="93"/>
                    <a:pt x="440" y="94"/>
                    <a:pt x="440" y="95"/>
                  </a:cubicBezTo>
                  <a:cubicBezTo>
                    <a:pt x="442" y="95"/>
                    <a:pt x="443" y="95"/>
                    <a:pt x="444" y="95"/>
                  </a:cubicBezTo>
                  <a:cubicBezTo>
                    <a:pt x="445" y="94"/>
                    <a:pt x="446" y="93"/>
                    <a:pt x="446" y="92"/>
                  </a:cubicBezTo>
                  <a:cubicBezTo>
                    <a:pt x="445" y="91"/>
                    <a:pt x="444" y="91"/>
                    <a:pt x="444" y="90"/>
                  </a:cubicBezTo>
                  <a:cubicBezTo>
                    <a:pt x="444" y="91"/>
                    <a:pt x="439" y="91"/>
                    <a:pt x="438" y="92"/>
                  </a:cubicBezTo>
                  <a:cubicBezTo>
                    <a:pt x="438" y="92"/>
                    <a:pt x="438" y="92"/>
                    <a:pt x="438" y="93"/>
                  </a:cubicBezTo>
                  <a:close/>
                  <a:moveTo>
                    <a:pt x="425" y="130"/>
                  </a:moveTo>
                  <a:cubicBezTo>
                    <a:pt x="429" y="129"/>
                    <a:pt x="448" y="117"/>
                    <a:pt x="439" y="112"/>
                  </a:cubicBezTo>
                  <a:cubicBezTo>
                    <a:pt x="438" y="112"/>
                    <a:pt x="438" y="112"/>
                    <a:pt x="437" y="112"/>
                  </a:cubicBezTo>
                  <a:cubicBezTo>
                    <a:pt x="435" y="119"/>
                    <a:pt x="428" y="123"/>
                    <a:pt x="425" y="130"/>
                  </a:cubicBezTo>
                  <a:close/>
                  <a:moveTo>
                    <a:pt x="398" y="150"/>
                  </a:moveTo>
                  <a:cubicBezTo>
                    <a:pt x="398" y="144"/>
                    <a:pt x="399" y="138"/>
                    <a:pt x="399" y="133"/>
                  </a:cubicBezTo>
                  <a:cubicBezTo>
                    <a:pt x="403" y="131"/>
                    <a:pt x="426" y="102"/>
                    <a:pt x="429" y="97"/>
                  </a:cubicBezTo>
                  <a:cubicBezTo>
                    <a:pt x="428" y="96"/>
                    <a:pt x="428" y="96"/>
                    <a:pt x="426" y="96"/>
                  </a:cubicBezTo>
                  <a:cubicBezTo>
                    <a:pt x="424" y="97"/>
                    <a:pt x="405" y="104"/>
                    <a:pt x="401" y="101"/>
                  </a:cubicBezTo>
                  <a:cubicBezTo>
                    <a:pt x="400" y="100"/>
                    <a:pt x="400" y="100"/>
                    <a:pt x="400" y="100"/>
                  </a:cubicBezTo>
                  <a:cubicBezTo>
                    <a:pt x="400" y="86"/>
                    <a:pt x="411" y="79"/>
                    <a:pt x="418" y="74"/>
                  </a:cubicBezTo>
                  <a:cubicBezTo>
                    <a:pt x="424" y="70"/>
                    <a:pt x="428" y="65"/>
                    <a:pt x="432" y="60"/>
                  </a:cubicBezTo>
                  <a:cubicBezTo>
                    <a:pt x="437" y="54"/>
                    <a:pt x="450" y="45"/>
                    <a:pt x="453" y="38"/>
                  </a:cubicBezTo>
                  <a:cubicBezTo>
                    <a:pt x="454" y="34"/>
                    <a:pt x="454" y="29"/>
                    <a:pt x="454" y="25"/>
                  </a:cubicBezTo>
                  <a:cubicBezTo>
                    <a:pt x="462" y="22"/>
                    <a:pt x="468" y="24"/>
                    <a:pt x="473" y="28"/>
                  </a:cubicBezTo>
                  <a:cubicBezTo>
                    <a:pt x="468" y="46"/>
                    <a:pt x="437" y="68"/>
                    <a:pt x="423" y="81"/>
                  </a:cubicBezTo>
                  <a:cubicBezTo>
                    <a:pt x="420" y="84"/>
                    <a:pt x="416" y="86"/>
                    <a:pt x="413" y="89"/>
                  </a:cubicBezTo>
                  <a:cubicBezTo>
                    <a:pt x="413" y="90"/>
                    <a:pt x="413" y="90"/>
                    <a:pt x="414" y="90"/>
                  </a:cubicBezTo>
                  <a:cubicBezTo>
                    <a:pt x="419" y="90"/>
                    <a:pt x="426" y="88"/>
                    <a:pt x="430" y="86"/>
                  </a:cubicBezTo>
                  <a:cubicBezTo>
                    <a:pt x="436" y="85"/>
                    <a:pt x="441" y="85"/>
                    <a:pt x="447" y="84"/>
                  </a:cubicBezTo>
                  <a:cubicBezTo>
                    <a:pt x="451" y="81"/>
                    <a:pt x="451" y="77"/>
                    <a:pt x="453" y="73"/>
                  </a:cubicBezTo>
                  <a:cubicBezTo>
                    <a:pt x="457" y="67"/>
                    <a:pt x="460" y="60"/>
                    <a:pt x="466" y="55"/>
                  </a:cubicBezTo>
                  <a:cubicBezTo>
                    <a:pt x="469" y="55"/>
                    <a:pt x="472" y="55"/>
                    <a:pt x="474" y="55"/>
                  </a:cubicBezTo>
                  <a:cubicBezTo>
                    <a:pt x="475" y="57"/>
                    <a:pt x="477" y="58"/>
                    <a:pt x="478" y="59"/>
                  </a:cubicBezTo>
                  <a:cubicBezTo>
                    <a:pt x="481" y="63"/>
                    <a:pt x="483" y="67"/>
                    <a:pt x="485" y="71"/>
                  </a:cubicBezTo>
                  <a:cubicBezTo>
                    <a:pt x="488" y="69"/>
                    <a:pt x="495" y="62"/>
                    <a:pt x="492" y="57"/>
                  </a:cubicBezTo>
                  <a:cubicBezTo>
                    <a:pt x="491" y="54"/>
                    <a:pt x="488" y="53"/>
                    <a:pt x="490" y="49"/>
                  </a:cubicBezTo>
                  <a:cubicBezTo>
                    <a:pt x="490" y="46"/>
                    <a:pt x="498" y="42"/>
                    <a:pt x="502" y="43"/>
                  </a:cubicBezTo>
                  <a:cubicBezTo>
                    <a:pt x="502" y="47"/>
                    <a:pt x="506" y="51"/>
                    <a:pt x="508" y="53"/>
                  </a:cubicBezTo>
                  <a:cubicBezTo>
                    <a:pt x="515" y="55"/>
                    <a:pt x="513" y="47"/>
                    <a:pt x="514" y="43"/>
                  </a:cubicBezTo>
                  <a:cubicBezTo>
                    <a:pt x="517" y="34"/>
                    <a:pt x="512" y="13"/>
                    <a:pt x="524" y="13"/>
                  </a:cubicBezTo>
                  <a:cubicBezTo>
                    <a:pt x="525" y="15"/>
                    <a:pt x="530" y="19"/>
                    <a:pt x="532" y="21"/>
                  </a:cubicBezTo>
                  <a:cubicBezTo>
                    <a:pt x="532" y="21"/>
                    <a:pt x="532" y="21"/>
                    <a:pt x="533" y="21"/>
                  </a:cubicBezTo>
                  <a:cubicBezTo>
                    <a:pt x="535" y="25"/>
                    <a:pt x="536" y="27"/>
                    <a:pt x="539" y="30"/>
                  </a:cubicBezTo>
                  <a:cubicBezTo>
                    <a:pt x="541" y="34"/>
                    <a:pt x="544" y="42"/>
                    <a:pt x="545" y="47"/>
                  </a:cubicBezTo>
                  <a:cubicBezTo>
                    <a:pt x="546" y="51"/>
                    <a:pt x="542" y="54"/>
                    <a:pt x="543" y="59"/>
                  </a:cubicBezTo>
                  <a:cubicBezTo>
                    <a:pt x="546" y="65"/>
                    <a:pt x="553" y="69"/>
                    <a:pt x="556" y="75"/>
                  </a:cubicBezTo>
                  <a:cubicBezTo>
                    <a:pt x="558" y="79"/>
                    <a:pt x="558" y="83"/>
                    <a:pt x="560" y="85"/>
                  </a:cubicBezTo>
                  <a:cubicBezTo>
                    <a:pt x="564" y="89"/>
                    <a:pt x="570" y="91"/>
                    <a:pt x="574" y="95"/>
                  </a:cubicBezTo>
                  <a:cubicBezTo>
                    <a:pt x="574" y="97"/>
                    <a:pt x="574" y="98"/>
                    <a:pt x="574" y="99"/>
                  </a:cubicBezTo>
                  <a:cubicBezTo>
                    <a:pt x="572" y="100"/>
                    <a:pt x="570" y="102"/>
                    <a:pt x="568" y="103"/>
                  </a:cubicBezTo>
                  <a:cubicBezTo>
                    <a:pt x="565" y="105"/>
                    <a:pt x="561" y="104"/>
                    <a:pt x="559" y="105"/>
                  </a:cubicBezTo>
                  <a:cubicBezTo>
                    <a:pt x="552" y="106"/>
                    <a:pt x="543" y="109"/>
                    <a:pt x="539" y="114"/>
                  </a:cubicBezTo>
                  <a:cubicBezTo>
                    <a:pt x="536" y="117"/>
                    <a:pt x="536" y="135"/>
                    <a:pt x="535" y="141"/>
                  </a:cubicBezTo>
                  <a:cubicBezTo>
                    <a:pt x="535" y="143"/>
                    <a:pt x="534" y="145"/>
                    <a:pt x="534" y="148"/>
                  </a:cubicBezTo>
                  <a:cubicBezTo>
                    <a:pt x="532" y="152"/>
                    <a:pt x="531" y="158"/>
                    <a:pt x="530" y="163"/>
                  </a:cubicBezTo>
                  <a:cubicBezTo>
                    <a:pt x="530" y="164"/>
                    <a:pt x="530" y="165"/>
                    <a:pt x="530" y="166"/>
                  </a:cubicBezTo>
                  <a:cubicBezTo>
                    <a:pt x="526" y="174"/>
                    <a:pt x="524" y="181"/>
                    <a:pt x="520" y="187"/>
                  </a:cubicBezTo>
                  <a:cubicBezTo>
                    <a:pt x="520" y="190"/>
                    <a:pt x="520" y="193"/>
                    <a:pt x="520" y="195"/>
                  </a:cubicBezTo>
                  <a:cubicBezTo>
                    <a:pt x="519" y="195"/>
                    <a:pt x="519" y="195"/>
                    <a:pt x="519" y="195"/>
                  </a:cubicBezTo>
                  <a:cubicBezTo>
                    <a:pt x="518" y="193"/>
                    <a:pt x="515" y="191"/>
                    <a:pt x="514" y="189"/>
                  </a:cubicBezTo>
                  <a:cubicBezTo>
                    <a:pt x="511" y="185"/>
                    <a:pt x="511" y="181"/>
                    <a:pt x="509" y="177"/>
                  </a:cubicBezTo>
                  <a:cubicBezTo>
                    <a:pt x="509" y="175"/>
                    <a:pt x="509" y="173"/>
                    <a:pt x="509" y="171"/>
                  </a:cubicBezTo>
                  <a:cubicBezTo>
                    <a:pt x="507" y="163"/>
                    <a:pt x="509" y="147"/>
                    <a:pt x="508" y="135"/>
                  </a:cubicBezTo>
                  <a:cubicBezTo>
                    <a:pt x="507" y="135"/>
                    <a:pt x="506" y="135"/>
                    <a:pt x="507" y="134"/>
                  </a:cubicBezTo>
                  <a:cubicBezTo>
                    <a:pt x="497" y="136"/>
                    <a:pt x="489" y="139"/>
                    <a:pt x="481" y="142"/>
                  </a:cubicBezTo>
                  <a:cubicBezTo>
                    <a:pt x="476" y="142"/>
                    <a:pt x="472" y="143"/>
                    <a:pt x="467" y="143"/>
                  </a:cubicBezTo>
                  <a:cubicBezTo>
                    <a:pt x="462" y="138"/>
                    <a:pt x="463" y="125"/>
                    <a:pt x="465" y="119"/>
                  </a:cubicBezTo>
                  <a:cubicBezTo>
                    <a:pt x="470" y="117"/>
                    <a:pt x="476" y="112"/>
                    <a:pt x="478" y="108"/>
                  </a:cubicBezTo>
                  <a:cubicBezTo>
                    <a:pt x="478" y="107"/>
                    <a:pt x="478" y="105"/>
                    <a:pt x="478" y="104"/>
                  </a:cubicBezTo>
                  <a:cubicBezTo>
                    <a:pt x="484" y="97"/>
                    <a:pt x="492" y="90"/>
                    <a:pt x="488" y="77"/>
                  </a:cubicBezTo>
                  <a:cubicBezTo>
                    <a:pt x="488" y="77"/>
                    <a:pt x="488" y="77"/>
                    <a:pt x="487" y="77"/>
                  </a:cubicBezTo>
                  <a:cubicBezTo>
                    <a:pt x="473" y="87"/>
                    <a:pt x="476" y="96"/>
                    <a:pt x="467" y="109"/>
                  </a:cubicBezTo>
                  <a:cubicBezTo>
                    <a:pt x="461" y="117"/>
                    <a:pt x="456" y="117"/>
                    <a:pt x="452" y="129"/>
                  </a:cubicBezTo>
                  <a:cubicBezTo>
                    <a:pt x="448" y="140"/>
                    <a:pt x="457" y="156"/>
                    <a:pt x="457" y="165"/>
                  </a:cubicBezTo>
                  <a:cubicBezTo>
                    <a:pt x="455" y="165"/>
                    <a:pt x="455" y="167"/>
                    <a:pt x="454" y="167"/>
                  </a:cubicBezTo>
                  <a:cubicBezTo>
                    <a:pt x="452" y="167"/>
                    <a:pt x="452" y="167"/>
                    <a:pt x="450" y="167"/>
                  </a:cubicBezTo>
                  <a:cubicBezTo>
                    <a:pt x="447" y="163"/>
                    <a:pt x="444" y="159"/>
                    <a:pt x="442" y="153"/>
                  </a:cubicBezTo>
                  <a:cubicBezTo>
                    <a:pt x="440" y="149"/>
                    <a:pt x="441" y="145"/>
                    <a:pt x="439" y="141"/>
                  </a:cubicBezTo>
                  <a:cubicBezTo>
                    <a:pt x="438" y="141"/>
                    <a:pt x="438" y="141"/>
                    <a:pt x="437" y="141"/>
                  </a:cubicBezTo>
                  <a:cubicBezTo>
                    <a:pt x="431" y="151"/>
                    <a:pt x="418" y="157"/>
                    <a:pt x="402" y="157"/>
                  </a:cubicBezTo>
                  <a:cubicBezTo>
                    <a:pt x="402" y="156"/>
                    <a:pt x="400" y="155"/>
                    <a:pt x="400" y="155"/>
                  </a:cubicBezTo>
                  <a:cubicBezTo>
                    <a:pt x="398" y="153"/>
                    <a:pt x="398" y="151"/>
                    <a:pt x="398" y="150"/>
                  </a:cubicBezTo>
                  <a:close/>
                  <a:moveTo>
                    <a:pt x="278" y="104"/>
                  </a:moveTo>
                  <a:cubicBezTo>
                    <a:pt x="279" y="106"/>
                    <a:pt x="280" y="109"/>
                    <a:pt x="281" y="111"/>
                  </a:cubicBezTo>
                  <a:cubicBezTo>
                    <a:pt x="282" y="111"/>
                    <a:pt x="282" y="111"/>
                    <a:pt x="282" y="111"/>
                  </a:cubicBezTo>
                  <a:cubicBezTo>
                    <a:pt x="283" y="108"/>
                    <a:pt x="286" y="101"/>
                    <a:pt x="283" y="99"/>
                  </a:cubicBezTo>
                  <a:cubicBezTo>
                    <a:pt x="283" y="99"/>
                    <a:pt x="282" y="99"/>
                    <a:pt x="282" y="98"/>
                  </a:cubicBezTo>
                  <a:cubicBezTo>
                    <a:pt x="281" y="98"/>
                    <a:pt x="280" y="98"/>
                    <a:pt x="279" y="99"/>
                  </a:cubicBezTo>
                  <a:cubicBezTo>
                    <a:pt x="279" y="102"/>
                    <a:pt x="278" y="101"/>
                    <a:pt x="278" y="104"/>
                  </a:cubicBezTo>
                  <a:close/>
                  <a:moveTo>
                    <a:pt x="257" y="97"/>
                  </a:moveTo>
                  <a:cubicBezTo>
                    <a:pt x="257" y="97"/>
                    <a:pt x="257" y="98"/>
                    <a:pt x="257" y="99"/>
                  </a:cubicBezTo>
                  <a:cubicBezTo>
                    <a:pt x="258" y="99"/>
                    <a:pt x="258" y="99"/>
                    <a:pt x="258" y="99"/>
                  </a:cubicBezTo>
                  <a:cubicBezTo>
                    <a:pt x="258" y="99"/>
                    <a:pt x="259" y="99"/>
                    <a:pt x="259" y="99"/>
                  </a:cubicBezTo>
                  <a:cubicBezTo>
                    <a:pt x="260" y="98"/>
                    <a:pt x="260" y="97"/>
                    <a:pt x="261" y="97"/>
                  </a:cubicBezTo>
                  <a:cubicBezTo>
                    <a:pt x="261" y="95"/>
                    <a:pt x="261" y="95"/>
                    <a:pt x="260" y="93"/>
                  </a:cubicBezTo>
                  <a:cubicBezTo>
                    <a:pt x="260" y="93"/>
                    <a:pt x="260" y="93"/>
                    <a:pt x="260" y="93"/>
                  </a:cubicBezTo>
                  <a:cubicBezTo>
                    <a:pt x="259" y="93"/>
                    <a:pt x="259" y="93"/>
                    <a:pt x="259" y="93"/>
                  </a:cubicBezTo>
                  <a:cubicBezTo>
                    <a:pt x="258" y="94"/>
                    <a:pt x="258" y="95"/>
                    <a:pt x="257" y="97"/>
                  </a:cubicBezTo>
                  <a:close/>
                  <a:moveTo>
                    <a:pt x="236" y="104"/>
                  </a:moveTo>
                  <a:cubicBezTo>
                    <a:pt x="236" y="105"/>
                    <a:pt x="237" y="105"/>
                    <a:pt x="238" y="105"/>
                  </a:cubicBezTo>
                  <a:cubicBezTo>
                    <a:pt x="241" y="104"/>
                    <a:pt x="242" y="102"/>
                    <a:pt x="245" y="100"/>
                  </a:cubicBezTo>
                  <a:cubicBezTo>
                    <a:pt x="245" y="99"/>
                    <a:pt x="245" y="98"/>
                    <a:pt x="245" y="97"/>
                  </a:cubicBezTo>
                  <a:cubicBezTo>
                    <a:pt x="244" y="97"/>
                    <a:pt x="244" y="97"/>
                    <a:pt x="244" y="97"/>
                  </a:cubicBezTo>
                  <a:cubicBezTo>
                    <a:pt x="244" y="97"/>
                    <a:pt x="243" y="97"/>
                    <a:pt x="242" y="97"/>
                  </a:cubicBezTo>
                  <a:cubicBezTo>
                    <a:pt x="240" y="99"/>
                    <a:pt x="238" y="101"/>
                    <a:pt x="236" y="104"/>
                  </a:cubicBezTo>
                  <a:close/>
                  <a:moveTo>
                    <a:pt x="216" y="151"/>
                  </a:moveTo>
                  <a:cubicBezTo>
                    <a:pt x="217" y="152"/>
                    <a:pt x="225" y="157"/>
                    <a:pt x="226" y="158"/>
                  </a:cubicBezTo>
                  <a:cubicBezTo>
                    <a:pt x="230" y="159"/>
                    <a:pt x="253" y="155"/>
                    <a:pt x="254" y="154"/>
                  </a:cubicBezTo>
                  <a:cubicBezTo>
                    <a:pt x="254" y="153"/>
                    <a:pt x="253" y="151"/>
                    <a:pt x="252" y="149"/>
                  </a:cubicBezTo>
                  <a:cubicBezTo>
                    <a:pt x="253" y="149"/>
                    <a:pt x="253" y="149"/>
                    <a:pt x="253" y="149"/>
                  </a:cubicBezTo>
                  <a:cubicBezTo>
                    <a:pt x="259" y="147"/>
                    <a:pt x="266" y="162"/>
                    <a:pt x="274" y="147"/>
                  </a:cubicBezTo>
                  <a:cubicBezTo>
                    <a:pt x="280" y="149"/>
                    <a:pt x="289" y="157"/>
                    <a:pt x="296" y="153"/>
                  </a:cubicBezTo>
                  <a:cubicBezTo>
                    <a:pt x="309" y="147"/>
                    <a:pt x="312" y="126"/>
                    <a:pt x="312" y="104"/>
                  </a:cubicBezTo>
                  <a:cubicBezTo>
                    <a:pt x="312" y="97"/>
                    <a:pt x="313" y="86"/>
                    <a:pt x="310" y="81"/>
                  </a:cubicBezTo>
                  <a:cubicBezTo>
                    <a:pt x="310" y="78"/>
                    <a:pt x="310" y="75"/>
                    <a:pt x="310" y="73"/>
                  </a:cubicBezTo>
                  <a:cubicBezTo>
                    <a:pt x="310" y="67"/>
                    <a:pt x="310" y="56"/>
                    <a:pt x="308" y="51"/>
                  </a:cubicBezTo>
                  <a:cubicBezTo>
                    <a:pt x="308" y="49"/>
                    <a:pt x="307" y="45"/>
                    <a:pt x="307" y="43"/>
                  </a:cubicBezTo>
                  <a:cubicBezTo>
                    <a:pt x="305" y="35"/>
                    <a:pt x="304" y="27"/>
                    <a:pt x="301" y="21"/>
                  </a:cubicBezTo>
                  <a:cubicBezTo>
                    <a:pt x="270" y="17"/>
                    <a:pt x="248" y="27"/>
                    <a:pt x="235" y="46"/>
                  </a:cubicBezTo>
                  <a:cubicBezTo>
                    <a:pt x="232" y="50"/>
                    <a:pt x="222" y="63"/>
                    <a:pt x="225" y="70"/>
                  </a:cubicBezTo>
                  <a:cubicBezTo>
                    <a:pt x="233" y="70"/>
                    <a:pt x="243" y="58"/>
                    <a:pt x="249" y="54"/>
                  </a:cubicBezTo>
                  <a:cubicBezTo>
                    <a:pt x="250" y="54"/>
                    <a:pt x="254" y="53"/>
                    <a:pt x="254" y="53"/>
                  </a:cubicBezTo>
                  <a:cubicBezTo>
                    <a:pt x="280" y="51"/>
                    <a:pt x="264" y="71"/>
                    <a:pt x="264" y="83"/>
                  </a:cubicBezTo>
                  <a:cubicBezTo>
                    <a:pt x="268" y="85"/>
                    <a:pt x="278" y="95"/>
                    <a:pt x="284" y="92"/>
                  </a:cubicBezTo>
                  <a:cubicBezTo>
                    <a:pt x="284" y="91"/>
                    <a:pt x="285" y="90"/>
                    <a:pt x="286" y="90"/>
                  </a:cubicBezTo>
                  <a:cubicBezTo>
                    <a:pt x="293" y="90"/>
                    <a:pt x="311" y="103"/>
                    <a:pt x="302" y="112"/>
                  </a:cubicBezTo>
                  <a:cubicBezTo>
                    <a:pt x="299" y="115"/>
                    <a:pt x="294" y="117"/>
                    <a:pt x="290" y="120"/>
                  </a:cubicBezTo>
                  <a:cubicBezTo>
                    <a:pt x="285" y="123"/>
                    <a:pt x="280" y="129"/>
                    <a:pt x="274" y="133"/>
                  </a:cubicBezTo>
                  <a:cubicBezTo>
                    <a:pt x="274" y="133"/>
                    <a:pt x="272" y="133"/>
                    <a:pt x="273" y="134"/>
                  </a:cubicBezTo>
                  <a:cubicBezTo>
                    <a:pt x="268" y="137"/>
                    <a:pt x="260" y="139"/>
                    <a:pt x="254" y="143"/>
                  </a:cubicBezTo>
                  <a:cubicBezTo>
                    <a:pt x="251" y="145"/>
                    <a:pt x="243" y="143"/>
                    <a:pt x="240" y="143"/>
                  </a:cubicBezTo>
                  <a:cubicBezTo>
                    <a:pt x="238" y="140"/>
                    <a:pt x="232" y="133"/>
                    <a:pt x="236" y="127"/>
                  </a:cubicBezTo>
                  <a:cubicBezTo>
                    <a:pt x="237" y="124"/>
                    <a:pt x="242" y="120"/>
                    <a:pt x="244" y="119"/>
                  </a:cubicBezTo>
                  <a:cubicBezTo>
                    <a:pt x="244" y="116"/>
                    <a:pt x="243" y="116"/>
                    <a:pt x="241" y="116"/>
                  </a:cubicBezTo>
                  <a:cubicBezTo>
                    <a:pt x="238" y="121"/>
                    <a:pt x="227" y="110"/>
                    <a:pt x="226" y="108"/>
                  </a:cubicBezTo>
                  <a:cubicBezTo>
                    <a:pt x="226" y="105"/>
                    <a:pt x="226" y="102"/>
                    <a:pt x="226" y="99"/>
                  </a:cubicBezTo>
                  <a:cubicBezTo>
                    <a:pt x="229" y="98"/>
                    <a:pt x="231" y="95"/>
                    <a:pt x="234" y="93"/>
                  </a:cubicBezTo>
                  <a:cubicBezTo>
                    <a:pt x="242" y="89"/>
                    <a:pt x="256" y="87"/>
                    <a:pt x="252" y="74"/>
                  </a:cubicBezTo>
                  <a:cubicBezTo>
                    <a:pt x="252" y="74"/>
                    <a:pt x="251" y="74"/>
                    <a:pt x="250" y="74"/>
                  </a:cubicBezTo>
                  <a:cubicBezTo>
                    <a:pt x="246" y="78"/>
                    <a:pt x="227" y="77"/>
                    <a:pt x="223" y="83"/>
                  </a:cubicBezTo>
                  <a:cubicBezTo>
                    <a:pt x="220" y="86"/>
                    <a:pt x="223" y="93"/>
                    <a:pt x="221" y="97"/>
                  </a:cubicBezTo>
                  <a:cubicBezTo>
                    <a:pt x="219" y="97"/>
                    <a:pt x="220" y="103"/>
                    <a:pt x="218" y="105"/>
                  </a:cubicBezTo>
                  <a:cubicBezTo>
                    <a:pt x="214" y="114"/>
                    <a:pt x="219" y="132"/>
                    <a:pt x="217" y="141"/>
                  </a:cubicBezTo>
                  <a:cubicBezTo>
                    <a:pt x="217" y="144"/>
                    <a:pt x="216" y="149"/>
                    <a:pt x="216" y="151"/>
                  </a:cubicBezTo>
                  <a:close/>
                  <a:moveTo>
                    <a:pt x="197" y="154"/>
                  </a:moveTo>
                  <a:cubicBezTo>
                    <a:pt x="197" y="141"/>
                    <a:pt x="202" y="127"/>
                    <a:pt x="205" y="115"/>
                  </a:cubicBezTo>
                  <a:cubicBezTo>
                    <a:pt x="205" y="113"/>
                    <a:pt x="205" y="110"/>
                    <a:pt x="205" y="107"/>
                  </a:cubicBezTo>
                  <a:cubicBezTo>
                    <a:pt x="205" y="93"/>
                    <a:pt x="199" y="79"/>
                    <a:pt x="201" y="66"/>
                  </a:cubicBezTo>
                  <a:cubicBezTo>
                    <a:pt x="205" y="39"/>
                    <a:pt x="229" y="25"/>
                    <a:pt x="252" y="17"/>
                  </a:cubicBezTo>
                  <a:cubicBezTo>
                    <a:pt x="261" y="15"/>
                    <a:pt x="289" y="6"/>
                    <a:pt x="300" y="13"/>
                  </a:cubicBezTo>
                  <a:cubicBezTo>
                    <a:pt x="302" y="13"/>
                    <a:pt x="306" y="13"/>
                    <a:pt x="308" y="15"/>
                  </a:cubicBezTo>
                  <a:cubicBezTo>
                    <a:pt x="330" y="29"/>
                    <a:pt x="324" y="79"/>
                    <a:pt x="325" y="113"/>
                  </a:cubicBezTo>
                  <a:cubicBezTo>
                    <a:pt x="325" y="129"/>
                    <a:pt x="328" y="154"/>
                    <a:pt x="320" y="163"/>
                  </a:cubicBezTo>
                  <a:cubicBezTo>
                    <a:pt x="318" y="166"/>
                    <a:pt x="294" y="183"/>
                    <a:pt x="287" y="179"/>
                  </a:cubicBezTo>
                  <a:cubicBezTo>
                    <a:pt x="280" y="175"/>
                    <a:pt x="274" y="165"/>
                    <a:pt x="264" y="164"/>
                  </a:cubicBezTo>
                  <a:cubicBezTo>
                    <a:pt x="261" y="163"/>
                    <a:pt x="257" y="167"/>
                    <a:pt x="254" y="168"/>
                  </a:cubicBezTo>
                  <a:cubicBezTo>
                    <a:pt x="252" y="169"/>
                    <a:pt x="230" y="173"/>
                    <a:pt x="226" y="171"/>
                  </a:cubicBezTo>
                  <a:cubicBezTo>
                    <a:pt x="221" y="170"/>
                    <a:pt x="220" y="167"/>
                    <a:pt x="216" y="164"/>
                  </a:cubicBezTo>
                  <a:cubicBezTo>
                    <a:pt x="216" y="164"/>
                    <a:pt x="216" y="164"/>
                    <a:pt x="216" y="164"/>
                  </a:cubicBezTo>
                  <a:cubicBezTo>
                    <a:pt x="213" y="166"/>
                    <a:pt x="211" y="170"/>
                    <a:pt x="206" y="170"/>
                  </a:cubicBezTo>
                  <a:cubicBezTo>
                    <a:pt x="204" y="168"/>
                    <a:pt x="202" y="166"/>
                    <a:pt x="201" y="164"/>
                  </a:cubicBezTo>
                  <a:cubicBezTo>
                    <a:pt x="199" y="161"/>
                    <a:pt x="199" y="158"/>
                    <a:pt x="197" y="154"/>
                  </a:cubicBezTo>
                  <a:close/>
                  <a:moveTo>
                    <a:pt x="83" y="79"/>
                  </a:moveTo>
                  <a:cubicBezTo>
                    <a:pt x="84" y="83"/>
                    <a:pt x="84" y="85"/>
                    <a:pt x="85" y="87"/>
                  </a:cubicBezTo>
                  <a:cubicBezTo>
                    <a:pt x="92" y="84"/>
                    <a:pt x="115" y="69"/>
                    <a:pt x="116" y="62"/>
                  </a:cubicBezTo>
                  <a:cubicBezTo>
                    <a:pt x="116" y="62"/>
                    <a:pt x="116" y="62"/>
                    <a:pt x="115" y="62"/>
                  </a:cubicBezTo>
                  <a:cubicBezTo>
                    <a:pt x="111" y="60"/>
                    <a:pt x="105" y="62"/>
                    <a:pt x="101" y="63"/>
                  </a:cubicBezTo>
                  <a:cubicBezTo>
                    <a:pt x="98" y="63"/>
                    <a:pt x="96" y="63"/>
                    <a:pt x="93" y="63"/>
                  </a:cubicBezTo>
                  <a:cubicBezTo>
                    <a:pt x="84" y="65"/>
                    <a:pt x="82" y="70"/>
                    <a:pt x="83" y="79"/>
                  </a:cubicBezTo>
                  <a:close/>
                  <a:moveTo>
                    <a:pt x="32" y="97"/>
                  </a:moveTo>
                  <a:cubicBezTo>
                    <a:pt x="36" y="101"/>
                    <a:pt x="36" y="104"/>
                    <a:pt x="36" y="112"/>
                  </a:cubicBezTo>
                  <a:cubicBezTo>
                    <a:pt x="38" y="113"/>
                    <a:pt x="38" y="113"/>
                    <a:pt x="38" y="114"/>
                  </a:cubicBezTo>
                  <a:cubicBezTo>
                    <a:pt x="41" y="114"/>
                    <a:pt x="44" y="114"/>
                    <a:pt x="46" y="113"/>
                  </a:cubicBezTo>
                  <a:cubicBezTo>
                    <a:pt x="47" y="111"/>
                    <a:pt x="50" y="108"/>
                    <a:pt x="50" y="106"/>
                  </a:cubicBezTo>
                  <a:cubicBezTo>
                    <a:pt x="52" y="100"/>
                    <a:pt x="53" y="86"/>
                    <a:pt x="49" y="83"/>
                  </a:cubicBezTo>
                  <a:cubicBezTo>
                    <a:pt x="49" y="83"/>
                    <a:pt x="49" y="82"/>
                    <a:pt x="48" y="82"/>
                  </a:cubicBezTo>
                  <a:cubicBezTo>
                    <a:pt x="42" y="82"/>
                    <a:pt x="34" y="89"/>
                    <a:pt x="32" y="94"/>
                  </a:cubicBezTo>
                  <a:cubicBezTo>
                    <a:pt x="32" y="95"/>
                    <a:pt x="32" y="96"/>
                    <a:pt x="32" y="97"/>
                  </a:cubicBezTo>
                  <a:close/>
                  <a:moveTo>
                    <a:pt x="3" y="66"/>
                  </a:moveTo>
                  <a:cubicBezTo>
                    <a:pt x="9" y="66"/>
                    <a:pt x="12" y="70"/>
                    <a:pt x="14" y="73"/>
                  </a:cubicBezTo>
                  <a:cubicBezTo>
                    <a:pt x="16" y="73"/>
                    <a:pt x="18" y="73"/>
                    <a:pt x="19" y="73"/>
                  </a:cubicBezTo>
                  <a:cubicBezTo>
                    <a:pt x="22" y="71"/>
                    <a:pt x="24" y="69"/>
                    <a:pt x="26" y="67"/>
                  </a:cubicBezTo>
                  <a:cubicBezTo>
                    <a:pt x="31" y="64"/>
                    <a:pt x="38" y="63"/>
                    <a:pt x="44" y="60"/>
                  </a:cubicBezTo>
                  <a:cubicBezTo>
                    <a:pt x="48" y="57"/>
                    <a:pt x="51" y="59"/>
                    <a:pt x="54" y="55"/>
                  </a:cubicBezTo>
                  <a:cubicBezTo>
                    <a:pt x="57" y="47"/>
                    <a:pt x="51" y="40"/>
                    <a:pt x="54" y="31"/>
                  </a:cubicBezTo>
                  <a:cubicBezTo>
                    <a:pt x="55" y="26"/>
                    <a:pt x="56" y="23"/>
                    <a:pt x="57" y="17"/>
                  </a:cubicBezTo>
                  <a:cubicBezTo>
                    <a:pt x="57" y="17"/>
                    <a:pt x="56" y="5"/>
                    <a:pt x="58" y="7"/>
                  </a:cubicBezTo>
                  <a:cubicBezTo>
                    <a:pt x="58" y="6"/>
                    <a:pt x="58" y="6"/>
                    <a:pt x="59" y="6"/>
                  </a:cubicBezTo>
                  <a:cubicBezTo>
                    <a:pt x="69" y="5"/>
                    <a:pt x="83" y="21"/>
                    <a:pt x="92" y="27"/>
                  </a:cubicBezTo>
                  <a:cubicBezTo>
                    <a:pt x="92" y="35"/>
                    <a:pt x="89" y="43"/>
                    <a:pt x="90" y="51"/>
                  </a:cubicBezTo>
                  <a:cubicBezTo>
                    <a:pt x="100" y="55"/>
                    <a:pt x="115" y="50"/>
                    <a:pt x="126" y="48"/>
                  </a:cubicBezTo>
                  <a:cubicBezTo>
                    <a:pt x="130" y="48"/>
                    <a:pt x="134" y="48"/>
                    <a:pt x="138" y="49"/>
                  </a:cubicBezTo>
                  <a:cubicBezTo>
                    <a:pt x="140" y="50"/>
                    <a:pt x="142" y="53"/>
                    <a:pt x="144" y="53"/>
                  </a:cubicBezTo>
                  <a:cubicBezTo>
                    <a:pt x="144" y="53"/>
                    <a:pt x="144" y="55"/>
                    <a:pt x="144" y="55"/>
                  </a:cubicBezTo>
                  <a:cubicBezTo>
                    <a:pt x="140" y="59"/>
                    <a:pt x="136" y="64"/>
                    <a:pt x="133" y="68"/>
                  </a:cubicBezTo>
                  <a:cubicBezTo>
                    <a:pt x="130" y="71"/>
                    <a:pt x="120" y="76"/>
                    <a:pt x="114" y="79"/>
                  </a:cubicBezTo>
                  <a:cubicBezTo>
                    <a:pt x="110" y="82"/>
                    <a:pt x="104" y="83"/>
                    <a:pt x="104" y="90"/>
                  </a:cubicBezTo>
                  <a:cubicBezTo>
                    <a:pt x="105" y="91"/>
                    <a:pt x="106" y="91"/>
                    <a:pt x="106" y="92"/>
                  </a:cubicBezTo>
                  <a:cubicBezTo>
                    <a:pt x="114" y="95"/>
                    <a:pt x="125" y="91"/>
                    <a:pt x="128" y="99"/>
                  </a:cubicBezTo>
                  <a:cubicBezTo>
                    <a:pt x="129" y="101"/>
                    <a:pt x="130" y="103"/>
                    <a:pt x="129" y="105"/>
                  </a:cubicBezTo>
                  <a:cubicBezTo>
                    <a:pt x="124" y="112"/>
                    <a:pt x="112" y="106"/>
                    <a:pt x="105" y="111"/>
                  </a:cubicBezTo>
                  <a:cubicBezTo>
                    <a:pt x="99" y="115"/>
                    <a:pt x="94" y="120"/>
                    <a:pt x="89" y="124"/>
                  </a:cubicBezTo>
                  <a:cubicBezTo>
                    <a:pt x="84" y="127"/>
                    <a:pt x="79" y="125"/>
                    <a:pt x="76" y="130"/>
                  </a:cubicBezTo>
                  <a:cubicBezTo>
                    <a:pt x="72" y="136"/>
                    <a:pt x="76" y="147"/>
                    <a:pt x="74" y="153"/>
                  </a:cubicBezTo>
                  <a:cubicBezTo>
                    <a:pt x="74" y="155"/>
                    <a:pt x="73" y="156"/>
                    <a:pt x="73" y="157"/>
                  </a:cubicBezTo>
                  <a:cubicBezTo>
                    <a:pt x="64" y="159"/>
                    <a:pt x="66" y="177"/>
                    <a:pt x="59" y="183"/>
                  </a:cubicBezTo>
                  <a:cubicBezTo>
                    <a:pt x="57" y="172"/>
                    <a:pt x="50" y="162"/>
                    <a:pt x="48" y="152"/>
                  </a:cubicBezTo>
                  <a:cubicBezTo>
                    <a:pt x="48" y="147"/>
                    <a:pt x="50" y="142"/>
                    <a:pt x="46" y="139"/>
                  </a:cubicBezTo>
                  <a:cubicBezTo>
                    <a:pt x="44" y="138"/>
                    <a:pt x="40" y="139"/>
                    <a:pt x="38" y="138"/>
                  </a:cubicBezTo>
                  <a:cubicBezTo>
                    <a:pt x="36" y="132"/>
                    <a:pt x="34" y="123"/>
                    <a:pt x="26" y="121"/>
                  </a:cubicBezTo>
                  <a:cubicBezTo>
                    <a:pt x="23" y="120"/>
                    <a:pt x="22" y="122"/>
                    <a:pt x="17" y="122"/>
                  </a:cubicBezTo>
                  <a:cubicBezTo>
                    <a:pt x="16" y="120"/>
                    <a:pt x="15" y="116"/>
                    <a:pt x="14" y="114"/>
                  </a:cubicBezTo>
                  <a:cubicBezTo>
                    <a:pt x="12" y="111"/>
                    <a:pt x="7" y="110"/>
                    <a:pt x="5" y="107"/>
                  </a:cubicBezTo>
                  <a:cubicBezTo>
                    <a:pt x="5" y="107"/>
                    <a:pt x="5" y="107"/>
                    <a:pt x="5" y="107"/>
                  </a:cubicBezTo>
                  <a:cubicBezTo>
                    <a:pt x="3" y="102"/>
                    <a:pt x="5" y="99"/>
                    <a:pt x="4" y="96"/>
                  </a:cubicBezTo>
                  <a:cubicBezTo>
                    <a:pt x="4" y="94"/>
                    <a:pt x="1" y="93"/>
                    <a:pt x="0" y="90"/>
                  </a:cubicBezTo>
                  <a:cubicBezTo>
                    <a:pt x="4" y="85"/>
                    <a:pt x="3" y="76"/>
                    <a:pt x="3" y="6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37"/>
            <p:cNvSpPr>
              <a:spLocks noEditPoints="1"/>
            </p:cNvSpPr>
            <p:nvPr userDrawn="1"/>
          </p:nvSpPr>
          <p:spPr bwMode="auto">
            <a:xfrm>
              <a:off x="8798004" y="4643720"/>
              <a:ext cx="334964" cy="325436"/>
            </a:xfrm>
            <a:custGeom>
              <a:avLst/>
              <a:gdLst>
                <a:gd name="T0" fmla="*/ 218 w 225"/>
                <a:gd name="T1" fmla="*/ 76 h 216"/>
                <a:gd name="T2" fmla="*/ 170 w 225"/>
                <a:gd name="T3" fmla="*/ 32 h 216"/>
                <a:gd name="T4" fmla="*/ 113 w 225"/>
                <a:gd name="T5" fmla="*/ 0 h 216"/>
                <a:gd name="T6" fmla="*/ 56 w 225"/>
                <a:gd name="T7" fmla="*/ 32 h 216"/>
                <a:gd name="T8" fmla="*/ 8 w 225"/>
                <a:gd name="T9" fmla="*/ 76 h 216"/>
                <a:gd name="T10" fmla="*/ 21 w 225"/>
                <a:gd name="T11" fmla="*/ 140 h 216"/>
                <a:gd name="T12" fmla="*/ 48 w 225"/>
                <a:gd name="T13" fmla="*/ 200 h 216"/>
                <a:gd name="T14" fmla="*/ 112 w 225"/>
                <a:gd name="T15" fmla="*/ 207 h 216"/>
                <a:gd name="T16" fmla="*/ 177 w 225"/>
                <a:gd name="T17" fmla="*/ 200 h 216"/>
                <a:gd name="T18" fmla="*/ 204 w 225"/>
                <a:gd name="T19" fmla="*/ 140 h 216"/>
                <a:gd name="T20" fmla="*/ 218 w 225"/>
                <a:gd name="T21" fmla="*/ 76 h 216"/>
                <a:gd name="T22" fmla="*/ 113 w 225"/>
                <a:gd name="T23" fmla="*/ 201 h 216"/>
                <a:gd name="T24" fmla="*/ 22 w 225"/>
                <a:gd name="T25" fmla="*/ 110 h 216"/>
                <a:gd name="T26" fmla="*/ 113 w 225"/>
                <a:gd name="T27" fmla="*/ 20 h 216"/>
                <a:gd name="T28" fmla="*/ 204 w 225"/>
                <a:gd name="T29" fmla="*/ 111 h 216"/>
                <a:gd name="T30" fmla="*/ 113 w 225"/>
                <a:gd name="T31" fmla="*/ 201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5" h="216">
                  <a:moveTo>
                    <a:pt x="218" y="76"/>
                  </a:moveTo>
                  <a:cubicBezTo>
                    <a:pt x="210" y="53"/>
                    <a:pt x="191" y="37"/>
                    <a:pt x="170" y="32"/>
                  </a:cubicBezTo>
                  <a:cubicBezTo>
                    <a:pt x="158" y="13"/>
                    <a:pt x="137" y="0"/>
                    <a:pt x="113" y="0"/>
                  </a:cubicBezTo>
                  <a:cubicBezTo>
                    <a:pt x="89" y="0"/>
                    <a:pt x="68" y="13"/>
                    <a:pt x="56" y="32"/>
                  </a:cubicBezTo>
                  <a:cubicBezTo>
                    <a:pt x="34" y="37"/>
                    <a:pt x="15" y="53"/>
                    <a:pt x="8" y="76"/>
                  </a:cubicBezTo>
                  <a:cubicBezTo>
                    <a:pt x="0" y="99"/>
                    <a:pt x="6" y="123"/>
                    <a:pt x="21" y="140"/>
                  </a:cubicBezTo>
                  <a:cubicBezTo>
                    <a:pt x="18" y="163"/>
                    <a:pt x="28" y="185"/>
                    <a:pt x="48" y="200"/>
                  </a:cubicBezTo>
                  <a:cubicBezTo>
                    <a:pt x="67" y="214"/>
                    <a:pt x="92" y="216"/>
                    <a:pt x="112" y="207"/>
                  </a:cubicBezTo>
                  <a:cubicBezTo>
                    <a:pt x="133" y="216"/>
                    <a:pt x="158" y="214"/>
                    <a:pt x="177" y="200"/>
                  </a:cubicBezTo>
                  <a:cubicBezTo>
                    <a:pt x="197" y="186"/>
                    <a:pt x="206" y="163"/>
                    <a:pt x="204" y="140"/>
                  </a:cubicBezTo>
                  <a:cubicBezTo>
                    <a:pt x="220" y="123"/>
                    <a:pt x="225" y="99"/>
                    <a:pt x="218" y="76"/>
                  </a:cubicBezTo>
                  <a:close/>
                  <a:moveTo>
                    <a:pt x="113" y="201"/>
                  </a:moveTo>
                  <a:cubicBezTo>
                    <a:pt x="63" y="201"/>
                    <a:pt x="22" y="160"/>
                    <a:pt x="22" y="110"/>
                  </a:cubicBezTo>
                  <a:cubicBezTo>
                    <a:pt x="22" y="60"/>
                    <a:pt x="62" y="20"/>
                    <a:pt x="113" y="20"/>
                  </a:cubicBezTo>
                  <a:cubicBezTo>
                    <a:pt x="163" y="20"/>
                    <a:pt x="204" y="61"/>
                    <a:pt x="204" y="111"/>
                  </a:cubicBezTo>
                  <a:cubicBezTo>
                    <a:pt x="204" y="161"/>
                    <a:pt x="163" y="201"/>
                    <a:pt x="113" y="20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reeform 38"/>
            <p:cNvSpPr>
              <a:spLocks noEditPoints="1"/>
            </p:cNvSpPr>
            <p:nvPr userDrawn="1"/>
          </p:nvSpPr>
          <p:spPr bwMode="auto">
            <a:xfrm>
              <a:off x="8872617" y="4775483"/>
              <a:ext cx="84138" cy="26988"/>
            </a:xfrm>
            <a:custGeom>
              <a:avLst/>
              <a:gdLst>
                <a:gd name="T0" fmla="*/ 4 w 56"/>
                <a:gd name="T1" fmla="*/ 17 h 18"/>
                <a:gd name="T2" fmla="*/ 0 w 56"/>
                <a:gd name="T3" fmla="*/ 7 h 18"/>
                <a:gd name="T4" fmla="*/ 3 w 56"/>
                <a:gd name="T5" fmla="*/ 2 h 18"/>
                <a:gd name="T6" fmla="*/ 8 w 56"/>
                <a:gd name="T7" fmla="*/ 0 h 18"/>
                <a:gd name="T8" fmla="*/ 15 w 56"/>
                <a:gd name="T9" fmla="*/ 13 h 18"/>
                <a:gd name="T10" fmla="*/ 19 w 56"/>
                <a:gd name="T11" fmla="*/ 14 h 18"/>
                <a:gd name="T12" fmla="*/ 22 w 56"/>
                <a:gd name="T13" fmla="*/ 14 h 18"/>
                <a:gd name="T14" fmla="*/ 20 w 56"/>
                <a:gd name="T15" fmla="*/ 12 h 18"/>
                <a:gd name="T16" fmla="*/ 14 w 56"/>
                <a:gd name="T17" fmla="*/ 6 h 18"/>
                <a:gd name="T18" fmla="*/ 20 w 56"/>
                <a:gd name="T19" fmla="*/ 0 h 18"/>
                <a:gd name="T20" fmla="*/ 26 w 56"/>
                <a:gd name="T21" fmla="*/ 8 h 18"/>
                <a:gd name="T22" fmla="*/ 19 w 56"/>
                <a:gd name="T23" fmla="*/ 18 h 18"/>
                <a:gd name="T24" fmla="*/ 15 w 56"/>
                <a:gd name="T25" fmla="*/ 13 h 18"/>
                <a:gd name="T26" fmla="*/ 22 w 56"/>
                <a:gd name="T27" fmla="*/ 3 h 18"/>
                <a:gd name="T28" fmla="*/ 18 w 56"/>
                <a:gd name="T29" fmla="*/ 3 h 18"/>
                <a:gd name="T30" fmla="*/ 18 w 56"/>
                <a:gd name="T31" fmla="*/ 8 h 18"/>
                <a:gd name="T32" fmla="*/ 22 w 56"/>
                <a:gd name="T33" fmla="*/ 8 h 18"/>
                <a:gd name="T34" fmla="*/ 30 w 56"/>
                <a:gd name="T35" fmla="*/ 13 h 18"/>
                <a:gd name="T36" fmla="*/ 34 w 56"/>
                <a:gd name="T37" fmla="*/ 14 h 18"/>
                <a:gd name="T38" fmla="*/ 38 w 56"/>
                <a:gd name="T39" fmla="*/ 14 h 18"/>
                <a:gd name="T40" fmla="*/ 38 w 56"/>
                <a:gd name="T41" fmla="*/ 9 h 18"/>
                <a:gd name="T42" fmla="*/ 33 w 56"/>
                <a:gd name="T43" fmla="*/ 10 h 18"/>
                <a:gd name="T44" fmla="*/ 32 w 56"/>
                <a:gd name="T45" fmla="*/ 0 h 18"/>
                <a:gd name="T46" fmla="*/ 41 w 56"/>
                <a:gd name="T47" fmla="*/ 3 h 18"/>
                <a:gd name="T48" fmla="*/ 34 w 56"/>
                <a:gd name="T49" fmla="*/ 6 h 18"/>
                <a:gd name="T50" fmla="*/ 41 w 56"/>
                <a:gd name="T51" fmla="*/ 8 h 18"/>
                <a:gd name="T52" fmla="*/ 41 w 56"/>
                <a:gd name="T53" fmla="*/ 16 h 18"/>
                <a:gd name="T54" fmla="*/ 32 w 56"/>
                <a:gd name="T55" fmla="*/ 17 h 18"/>
                <a:gd name="T56" fmla="*/ 48 w 56"/>
                <a:gd name="T57" fmla="*/ 8 h 18"/>
                <a:gd name="T58" fmla="*/ 45 w 56"/>
                <a:gd name="T59" fmla="*/ 4 h 18"/>
                <a:gd name="T60" fmla="*/ 50 w 56"/>
                <a:gd name="T61" fmla="*/ 0 h 18"/>
                <a:gd name="T62" fmla="*/ 56 w 56"/>
                <a:gd name="T63" fmla="*/ 4 h 18"/>
                <a:gd name="T64" fmla="*/ 53 w 56"/>
                <a:gd name="T65" fmla="*/ 8 h 18"/>
                <a:gd name="T66" fmla="*/ 56 w 56"/>
                <a:gd name="T67" fmla="*/ 12 h 18"/>
                <a:gd name="T68" fmla="*/ 50 w 56"/>
                <a:gd name="T69" fmla="*/ 18 h 18"/>
                <a:gd name="T70" fmla="*/ 44 w 56"/>
                <a:gd name="T71" fmla="*/ 13 h 18"/>
                <a:gd name="T72" fmla="*/ 48 w 56"/>
                <a:gd name="T73" fmla="*/ 8 h 18"/>
                <a:gd name="T74" fmla="*/ 49 w 56"/>
                <a:gd name="T75" fmla="*/ 6 h 18"/>
                <a:gd name="T76" fmla="*/ 52 w 56"/>
                <a:gd name="T77" fmla="*/ 6 h 18"/>
                <a:gd name="T78" fmla="*/ 52 w 56"/>
                <a:gd name="T79" fmla="*/ 3 h 18"/>
                <a:gd name="T80" fmla="*/ 49 w 56"/>
                <a:gd name="T81" fmla="*/ 3 h 18"/>
                <a:gd name="T82" fmla="*/ 48 w 56"/>
                <a:gd name="T83" fmla="*/ 12 h 18"/>
                <a:gd name="T84" fmla="*/ 51 w 56"/>
                <a:gd name="T85" fmla="*/ 15 h 18"/>
                <a:gd name="T86" fmla="*/ 54 w 56"/>
                <a:gd name="T87" fmla="*/ 12 h 18"/>
                <a:gd name="T88" fmla="*/ 51 w 56"/>
                <a:gd name="T89" fmla="*/ 9 h 18"/>
                <a:gd name="T90" fmla="*/ 48 w 56"/>
                <a:gd name="T91"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6" h="18">
                  <a:moveTo>
                    <a:pt x="8" y="17"/>
                  </a:moveTo>
                  <a:cubicBezTo>
                    <a:pt x="4" y="17"/>
                    <a:pt x="4" y="17"/>
                    <a:pt x="4" y="17"/>
                  </a:cubicBezTo>
                  <a:cubicBezTo>
                    <a:pt x="4" y="4"/>
                    <a:pt x="4" y="4"/>
                    <a:pt x="4" y="4"/>
                  </a:cubicBezTo>
                  <a:cubicBezTo>
                    <a:pt x="3" y="6"/>
                    <a:pt x="2" y="6"/>
                    <a:pt x="0" y="7"/>
                  </a:cubicBezTo>
                  <a:cubicBezTo>
                    <a:pt x="0" y="4"/>
                    <a:pt x="0" y="4"/>
                    <a:pt x="0" y="4"/>
                  </a:cubicBezTo>
                  <a:cubicBezTo>
                    <a:pt x="1" y="4"/>
                    <a:pt x="2" y="3"/>
                    <a:pt x="3" y="2"/>
                  </a:cubicBezTo>
                  <a:cubicBezTo>
                    <a:pt x="4" y="2"/>
                    <a:pt x="4" y="1"/>
                    <a:pt x="5" y="0"/>
                  </a:cubicBezTo>
                  <a:cubicBezTo>
                    <a:pt x="8" y="0"/>
                    <a:pt x="8" y="0"/>
                    <a:pt x="8" y="0"/>
                  </a:cubicBezTo>
                  <a:cubicBezTo>
                    <a:pt x="8" y="17"/>
                    <a:pt x="8" y="17"/>
                    <a:pt x="8" y="17"/>
                  </a:cubicBezTo>
                  <a:close/>
                  <a:moveTo>
                    <a:pt x="15" y="13"/>
                  </a:moveTo>
                  <a:cubicBezTo>
                    <a:pt x="18" y="13"/>
                    <a:pt x="18" y="13"/>
                    <a:pt x="18" y="13"/>
                  </a:cubicBezTo>
                  <a:cubicBezTo>
                    <a:pt x="18" y="14"/>
                    <a:pt x="18" y="14"/>
                    <a:pt x="19" y="14"/>
                  </a:cubicBezTo>
                  <a:cubicBezTo>
                    <a:pt x="19" y="15"/>
                    <a:pt x="20" y="15"/>
                    <a:pt x="20" y="15"/>
                  </a:cubicBezTo>
                  <a:cubicBezTo>
                    <a:pt x="21" y="15"/>
                    <a:pt x="21" y="14"/>
                    <a:pt x="22" y="14"/>
                  </a:cubicBezTo>
                  <a:cubicBezTo>
                    <a:pt x="22" y="13"/>
                    <a:pt x="23" y="12"/>
                    <a:pt x="23" y="10"/>
                  </a:cubicBezTo>
                  <a:cubicBezTo>
                    <a:pt x="22" y="11"/>
                    <a:pt x="21" y="12"/>
                    <a:pt x="20" y="12"/>
                  </a:cubicBezTo>
                  <a:cubicBezTo>
                    <a:pt x="18" y="12"/>
                    <a:pt x="17" y="11"/>
                    <a:pt x="16" y="10"/>
                  </a:cubicBezTo>
                  <a:cubicBezTo>
                    <a:pt x="15" y="9"/>
                    <a:pt x="14" y="8"/>
                    <a:pt x="14" y="6"/>
                  </a:cubicBezTo>
                  <a:cubicBezTo>
                    <a:pt x="14" y="4"/>
                    <a:pt x="15" y="2"/>
                    <a:pt x="16" y="1"/>
                  </a:cubicBezTo>
                  <a:cubicBezTo>
                    <a:pt x="17" y="0"/>
                    <a:pt x="18" y="0"/>
                    <a:pt x="20" y="0"/>
                  </a:cubicBezTo>
                  <a:cubicBezTo>
                    <a:pt x="22" y="0"/>
                    <a:pt x="23" y="0"/>
                    <a:pt x="24" y="2"/>
                  </a:cubicBezTo>
                  <a:cubicBezTo>
                    <a:pt x="26" y="3"/>
                    <a:pt x="26" y="5"/>
                    <a:pt x="26" y="8"/>
                  </a:cubicBezTo>
                  <a:cubicBezTo>
                    <a:pt x="26" y="12"/>
                    <a:pt x="25" y="14"/>
                    <a:pt x="24" y="16"/>
                  </a:cubicBezTo>
                  <a:cubicBezTo>
                    <a:pt x="23" y="17"/>
                    <a:pt x="21" y="18"/>
                    <a:pt x="19" y="18"/>
                  </a:cubicBezTo>
                  <a:cubicBezTo>
                    <a:pt x="18" y="18"/>
                    <a:pt x="17" y="17"/>
                    <a:pt x="16" y="16"/>
                  </a:cubicBezTo>
                  <a:cubicBezTo>
                    <a:pt x="16" y="16"/>
                    <a:pt x="15" y="15"/>
                    <a:pt x="15" y="13"/>
                  </a:cubicBezTo>
                  <a:close/>
                  <a:moveTo>
                    <a:pt x="22" y="6"/>
                  </a:moveTo>
                  <a:cubicBezTo>
                    <a:pt x="22" y="4"/>
                    <a:pt x="22" y="4"/>
                    <a:pt x="22" y="3"/>
                  </a:cubicBezTo>
                  <a:cubicBezTo>
                    <a:pt x="21" y="2"/>
                    <a:pt x="21" y="2"/>
                    <a:pt x="20" y="2"/>
                  </a:cubicBezTo>
                  <a:cubicBezTo>
                    <a:pt x="19" y="2"/>
                    <a:pt x="19" y="3"/>
                    <a:pt x="18" y="3"/>
                  </a:cubicBezTo>
                  <a:cubicBezTo>
                    <a:pt x="18" y="4"/>
                    <a:pt x="18" y="4"/>
                    <a:pt x="18" y="6"/>
                  </a:cubicBezTo>
                  <a:cubicBezTo>
                    <a:pt x="18" y="7"/>
                    <a:pt x="18" y="8"/>
                    <a:pt x="18" y="8"/>
                  </a:cubicBezTo>
                  <a:cubicBezTo>
                    <a:pt x="19" y="8"/>
                    <a:pt x="20" y="9"/>
                    <a:pt x="20" y="9"/>
                  </a:cubicBezTo>
                  <a:cubicBezTo>
                    <a:pt x="21" y="9"/>
                    <a:pt x="21" y="8"/>
                    <a:pt x="22" y="8"/>
                  </a:cubicBezTo>
                  <a:cubicBezTo>
                    <a:pt x="22" y="8"/>
                    <a:pt x="22" y="7"/>
                    <a:pt x="22" y="6"/>
                  </a:cubicBezTo>
                  <a:close/>
                  <a:moveTo>
                    <a:pt x="30" y="13"/>
                  </a:moveTo>
                  <a:cubicBezTo>
                    <a:pt x="34" y="12"/>
                    <a:pt x="34" y="12"/>
                    <a:pt x="34" y="12"/>
                  </a:cubicBezTo>
                  <a:cubicBezTo>
                    <a:pt x="34" y="13"/>
                    <a:pt x="34" y="14"/>
                    <a:pt x="34" y="14"/>
                  </a:cubicBezTo>
                  <a:cubicBezTo>
                    <a:pt x="35" y="15"/>
                    <a:pt x="36" y="15"/>
                    <a:pt x="36" y="15"/>
                  </a:cubicBezTo>
                  <a:cubicBezTo>
                    <a:pt x="37" y="15"/>
                    <a:pt x="37" y="15"/>
                    <a:pt x="38" y="14"/>
                  </a:cubicBezTo>
                  <a:cubicBezTo>
                    <a:pt x="38" y="14"/>
                    <a:pt x="39" y="13"/>
                    <a:pt x="39" y="12"/>
                  </a:cubicBezTo>
                  <a:cubicBezTo>
                    <a:pt x="39" y="10"/>
                    <a:pt x="38" y="10"/>
                    <a:pt x="38" y="9"/>
                  </a:cubicBezTo>
                  <a:cubicBezTo>
                    <a:pt x="38" y="9"/>
                    <a:pt x="37" y="8"/>
                    <a:pt x="36" y="8"/>
                  </a:cubicBezTo>
                  <a:cubicBezTo>
                    <a:pt x="35" y="8"/>
                    <a:pt x="34" y="9"/>
                    <a:pt x="33" y="10"/>
                  </a:cubicBezTo>
                  <a:cubicBezTo>
                    <a:pt x="30" y="9"/>
                    <a:pt x="30" y="9"/>
                    <a:pt x="30" y="9"/>
                  </a:cubicBezTo>
                  <a:cubicBezTo>
                    <a:pt x="32" y="0"/>
                    <a:pt x="32" y="0"/>
                    <a:pt x="32" y="0"/>
                  </a:cubicBezTo>
                  <a:cubicBezTo>
                    <a:pt x="41" y="0"/>
                    <a:pt x="41" y="0"/>
                    <a:pt x="41" y="0"/>
                  </a:cubicBezTo>
                  <a:cubicBezTo>
                    <a:pt x="41" y="3"/>
                    <a:pt x="41" y="3"/>
                    <a:pt x="41" y="3"/>
                  </a:cubicBezTo>
                  <a:cubicBezTo>
                    <a:pt x="35" y="3"/>
                    <a:pt x="35" y="3"/>
                    <a:pt x="35" y="3"/>
                  </a:cubicBezTo>
                  <a:cubicBezTo>
                    <a:pt x="34" y="6"/>
                    <a:pt x="34" y="6"/>
                    <a:pt x="34" y="6"/>
                  </a:cubicBezTo>
                  <a:cubicBezTo>
                    <a:pt x="35" y="6"/>
                    <a:pt x="36" y="6"/>
                    <a:pt x="37" y="6"/>
                  </a:cubicBezTo>
                  <a:cubicBezTo>
                    <a:pt x="38" y="6"/>
                    <a:pt x="40" y="6"/>
                    <a:pt x="41" y="8"/>
                  </a:cubicBezTo>
                  <a:cubicBezTo>
                    <a:pt x="42" y="9"/>
                    <a:pt x="42" y="10"/>
                    <a:pt x="42" y="12"/>
                  </a:cubicBezTo>
                  <a:cubicBezTo>
                    <a:pt x="42" y="14"/>
                    <a:pt x="42" y="15"/>
                    <a:pt x="41" y="16"/>
                  </a:cubicBezTo>
                  <a:cubicBezTo>
                    <a:pt x="40" y="18"/>
                    <a:pt x="38" y="18"/>
                    <a:pt x="36" y="18"/>
                  </a:cubicBezTo>
                  <a:cubicBezTo>
                    <a:pt x="35" y="18"/>
                    <a:pt x="33" y="18"/>
                    <a:pt x="32" y="17"/>
                  </a:cubicBezTo>
                  <a:cubicBezTo>
                    <a:pt x="31" y="16"/>
                    <a:pt x="30" y="14"/>
                    <a:pt x="30" y="13"/>
                  </a:cubicBezTo>
                  <a:close/>
                  <a:moveTo>
                    <a:pt x="48" y="8"/>
                  </a:moveTo>
                  <a:cubicBezTo>
                    <a:pt x="47" y="7"/>
                    <a:pt x="46" y="7"/>
                    <a:pt x="46" y="6"/>
                  </a:cubicBezTo>
                  <a:cubicBezTo>
                    <a:pt x="46" y="5"/>
                    <a:pt x="45" y="5"/>
                    <a:pt x="45" y="4"/>
                  </a:cubicBezTo>
                  <a:cubicBezTo>
                    <a:pt x="45" y="3"/>
                    <a:pt x="46" y="2"/>
                    <a:pt x="46" y="1"/>
                  </a:cubicBezTo>
                  <a:cubicBezTo>
                    <a:pt x="47" y="0"/>
                    <a:pt x="49" y="0"/>
                    <a:pt x="50" y="0"/>
                  </a:cubicBezTo>
                  <a:cubicBezTo>
                    <a:pt x="52" y="0"/>
                    <a:pt x="54" y="0"/>
                    <a:pt x="54" y="1"/>
                  </a:cubicBezTo>
                  <a:cubicBezTo>
                    <a:pt x="55" y="2"/>
                    <a:pt x="56" y="3"/>
                    <a:pt x="56" y="4"/>
                  </a:cubicBezTo>
                  <a:cubicBezTo>
                    <a:pt x="56" y="5"/>
                    <a:pt x="56" y="6"/>
                    <a:pt x="55" y="6"/>
                  </a:cubicBezTo>
                  <a:cubicBezTo>
                    <a:pt x="55" y="7"/>
                    <a:pt x="54" y="8"/>
                    <a:pt x="53" y="8"/>
                  </a:cubicBezTo>
                  <a:cubicBezTo>
                    <a:pt x="54" y="8"/>
                    <a:pt x="55" y="9"/>
                    <a:pt x="56" y="10"/>
                  </a:cubicBezTo>
                  <a:cubicBezTo>
                    <a:pt x="56" y="10"/>
                    <a:pt x="56" y="11"/>
                    <a:pt x="56" y="12"/>
                  </a:cubicBezTo>
                  <a:cubicBezTo>
                    <a:pt x="56" y="14"/>
                    <a:pt x="56" y="15"/>
                    <a:pt x="55" y="16"/>
                  </a:cubicBezTo>
                  <a:cubicBezTo>
                    <a:pt x="54" y="18"/>
                    <a:pt x="52" y="18"/>
                    <a:pt x="50" y="18"/>
                  </a:cubicBezTo>
                  <a:cubicBezTo>
                    <a:pt x="49" y="18"/>
                    <a:pt x="48" y="18"/>
                    <a:pt x="46" y="17"/>
                  </a:cubicBezTo>
                  <a:cubicBezTo>
                    <a:pt x="45" y="16"/>
                    <a:pt x="44" y="14"/>
                    <a:pt x="44" y="13"/>
                  </a:cubicBezTo>
                  <a:cubicBezTo>
                    <a:pt x="44" y="12"/>
                    <a:pt x="45" y="11"/>
                    <a:pt x="45" y="10"/>
                  </a:cubicBezTo>
                  <a:cubicBezTo>
                    <a:pt x="46" y="9"/>
                    <a:pt x="47" y="8"/>
                    <a:pt x="48" y="8"/>
                  </a:cubicBezTo>
                  <a:close/>
                  <a:moveTo>
                    <a:pt x="49" y="4"/>
                  </a:moveTo>
                  <a:cubicBezTo>
                    <a:pt x="49" y="5"/>
                    <a:pt x="49" y="6"/>
                    <a:pt x="49" y="6"/>
                  </a:cubicBezTo>
                  <a:cubicBezTo>
                    <a:pt x="50" y="6"/>
                    <a:pt x="50" y="6"/>
                    <a:pt x="51" y="6"/>
                  </a:cubicBezTo>
                  <a:cubicBezTo>
                    <a:pt x="52" y="6"/>
                    <a:pt x="52" y="6"/>
                    <a:pt x="52" y="6"/>
                  </a:cubicBezTo>
                  <a:cubicBezTo>
                    <a:pt x="53" y="6"/>
                    <a:pt x="53" y="5"/>
                    <a:pt x="53" y="4"/>
                  </a:cubicBezTo>
                  <a:cubicBezTo>
                    <a:pt x="53" y="4"/>
                    <a:pt x="53" y="3"/>
                    <a:pt x="52" y="3"/>
                  </a:cubicBezTo>
                  <a:cubicBezTo>
                    <a:pt x="52" y="2"/>
                    <a:pt x="52" y="2"/>
                    <a:pt x="51" y="2"/>
                  </a:cubicBezTo>
                  <a:cubicBezTo>
                    <a:pt x="50" y="2"/>
                    <a:pt x="50" y="2"/>
                    <a:pt x="49" y="3"/>
                  </a:cubicBezTo>
                  <a:cubicBezTo>
                    <a:pt x="49" y="3"/>
                    <a:pt x="49" y="4"/>
                    <a:pt x="49" y="4"/>
                  </a:cubicBezTo>
                  <a:close/>
                  <a:moveTo>
                    <a:pt x="48" y="12"/>
                  </a:moveTo>
                  <a:cubicBezTo>
                    <a:pt x="48" y="13"/>
                    <a:pt x="49" y="14"/>
                    <a:pt x="49" y="14"/>
                  </a:cubicBezTo>
                  <a:cubicBezTo>
                    <a:pt x="50" y="15"/>
                    <a:pt x="50" y="15"/>
                    <a:pt x="51" y="15"/>
                  </a:cubicBezTo>
                  <a:cubicBezTo>
                    <a:pt x="52" y="15"/>
                    <a:pt x="52" y="15"/>
                    <a:pt x="53" y="14"/>
                  </a:cubicBezTo>
                  <a:cubicBezTo>
                    <a:pt x="53" y="14"/>
                    <a:pt x="54" y="13"/>
                    <a:pt x="54" y="12"/>
                  </a:cubicBezTo>
                  <a:cubicBezTo>
                    <a:pt x="54" y="11"/>
                    <a:pt x="53" y="10"/>
                    <a:pt x="53" y="10"/>
                  </a:cubicBezTo>
                  <a:cubicBezTo>
                    <a:pt x="52" y="10"/>
                    <a:pt x="52" y="9"/>
                    <a:pt x="51" y="9"/>
                  </a:cubicBezTo>
                  <a:cubicBezTo>
                    <a:pt x="50" y="9"/>
                    <a:pt x="50" y="10"/>
                    <a:pt x="49" y="10"/>
                  </a:cubicBezTo>
                  <a:cubicBezTo>
                    <a:pt x="49" y="11"/>
                    <a:pt x="48" y="11"/>
                    <a:pt x="48"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6" name="Freeform 39"/>
            <p:cNvSpPr>
              <a:spLocks noEditPoints="1"/>
            </p:cNvSpPr>
            <p:nvPr userDrawn="1"/>
          </p:nvSpPr>
          <p:spPr bwMode="auto">
            <a:xfrm>
              <a:off x="8729742" y="4570696"/>
              <a:ext cx="474664" cy="477836"/>
            </a:xfrm>
            <a:custGeom>
              <a:avLst/>
              <a:gdLst>
                <a:gd name="T0" fmla="*/ 159 w 318"/>
                <a:gd name="T1" fmla="*/ 0 h 318"/>
                <a:gd name="T2" fmla="*/ 0 w 318"/>
                <a:gd name="T3" fmla="*/ 159 h 318"/>
                <a:gd name="T4" fmla="*/ 159 w 318"/>
                <a:gd name="T5" fmla="*/ 318 h 318"/>
                <a:gd name="T6" fmla="*/ 318 w 318"/>
                <a:gd name="T7" fmla="*/ 159 h 318"/>
                <a:gd name="T8" fmla="*/ 159 w 318"/>
                <a:gd name="T9" fmla="*/ 0 h 318"/>
                <a:gd name="T10" fmla="*/ 159 w 318"/>
                <a:gd name="T11" fmla="*/ 312 h 318"/>
                <a:gd name="T12" fmla="*/ 6 w 318"/>
                <a:gd name="T13" fmla="*/ 159 h 318"/>
                <a:gd name="T14" fmla="*/ 159 w 318"/>
                <a:gd name="T15" fmla="*/ 6 h 318"/>
                <a:gd name="T16" fmla="*/ 312 w 318"/>
                <a:gd name="T17" fmla="*/ 160 h 318"/>
                <a:gd name="T18" fmla="*/ 159 w 318"/>
                <a:gd name="T19" fmla="*/ 312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8" h="318">
                  <a:moveTo>
                    <a:pt x="159" y="0"/>
                  </a:moveTo>
                  <a:cubicBezTo>
                    <a:pt x="71" y="0"/>
                    <a:pt x="0" y="72"/>
                    <a:pt x="0" y="159"/>
                  </a:cubicBezTo>
                  <a:cubicBezTo>
                    <a:pt x="0" y="247"/>
                    <a:pt x="71" y="318"/>
                    <a:pt x="159" y="318"/>
                  </a:cubicBezTo>
                  <a:cubicBezTo>
                    <a:pt x="246" y="318"/>
                    <a:pt x="318" y="247"/>
                    <a:pt x="318" y="159"/>
                  </a:cubicBezTo>
                  <a:cubicBezTo>
                    <a:pt x="317" y="72"/>
                    <a:pt x="246" y="0"/>
                    <a:pt x="159" y="0"/>
                  </a:cubicBezTo>
                  <a:close/>
                  <a:moveTo>
                    <a:pt x="159" y="312"/>
                  </a:moveTo>
                  <a:cubicBezTo>
                    <a:pt x="74" y="312"/>
                    <a:pt x="6" y="244"/>
                    <a:pt x="6" y="159"/>
                  </a:cubicBezTo>
                  <a:cubicBezTo>
                    <a:pt x="6" y="75"/>
                    <a:pt x="74" y="6"/>
                    <a:pt x="159" y="6"/>
                  </a:cubicBezTo>
                  <a:cubicBezTo>
                    <a:pt x="243" y="6"/>
                    <a:pt x="312" y="75"/>
                    <a:pt x="312" y="160"/>
                  </a:cubicBezTo>
                  <a:cubicBezTo>
                    <a:pt x="312" y="244"/>
                    <a:pt x="243" y="312"/>
                    <a:pt x="159" y="3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 name="Freeform 40"/>
            <p:cNvSpPr>
              <a:spLocks noEditPoints="1"/>
            </p:cNvSpPr>
            <p:nvPr userDrawn="1"/>
          </p:nvSpPr>
          <p:spPr bwMode="auto">
            <a:xfrm>
              <a:off x="8763079" y="4810405"/>
              <a:ext cx="407989" cy="204787"/>
            </a:xfrm>
            <a:custGeom>
              <a:avLst/>
              <a:gdLst>
                <a:gd name="T0" fmla="*/ 258 w 274"/>
                <a:gd name="T1" fmla="*/ 63 h 137"/>
                <a:gd name="T2" fmla="*/ 1 w 274"/>
                <a:gd name="T3" fmla="*/ 12 h 137"/>
                <a:gd name="T4" fmla="*/ 14 w 274"/>
                <a:gd name="T5" fmla="*/ 9 h 137"/>
                <a:gd name="T6" fmla="*/ 1 w 274"/>
                <a:gd name="T7" fmla="*/ 17 h 137"/>
                <a:gd name="T8" fmla="*/ 16 w 274"/>
                <a:gd name="T9" fmla="*/ 29 h 137"/>
                <a:gd name="T10" fmla="*/ 11 w 274"/>
                <a:gd name="T11" fmla="*/ 27 h 137"/>
                <a:gd name="T12" fmla="*/ 14 w 274"/>
                <a:gd name="T13" fmla="*/ 36 h 137"/>
                <a:gd name="T14" fmla="*/ 18 w 274"/>
                <a:gd name="T15" fmla="*/ 47 h 137"/>
                <a:gd name="T16" fmla="*/ 21 w 274"/>
                <a:gd name="T17" fmla="*/ 57 h 137"/>
                <a:gd name="T18" fmla="*/ 21 w 274"/>
                <a:gd name="T19" fmla="*/ 55 h 137"/>
                <a:gd name="T20" fmla="*/ 19 w 274"/>
                <a:gd name="T21" fmla="*/ 66 h 137"/>
                <a:gd name="T22" fmla="*/ 22 w 274"/>
                <a:gd name="T23" fmla="*/ 62 h 137"/>
                <a:gd name="T24" fmla="*/ 22 w 274"/>
                <a:gd name="T25" fmla="*/ 71 h 137"/>
                <a:gd name="T26" fmla="*/ 30 w 274"/>
                <a:gd name="T27" fmla="*/ 71 h 137"/>
                <a:gd name="T28" fmla="*/ 30 w 274"/>
                <a:gd name="T29" fmla="*/ 86 h 137"/>
                <a:gd name="T30" fmla="*/ 36 w 274"/>
                <a:gd name="T31" fmla="*/ 79 h 137"/>
                <a:gd name="T32" fmla="*/ 47 w 274"/>
                <a:gd name="T33" fmla="*/ 90 h 137"/>
                <a:gd name="T34" fmla="*/ 58 w 274"/>
                <a:gd name="T35" fmla="*/ 96 h 137"/>
                <a:gd name="T36" fmla="*/ 51 w 274"/>
                <a:gd name="T37" fmla="*/ 95 h 137"/>
                <a:gd name="T38" fmla="*/ 58 w 274"/>
                <a:gd name="T39" fmla="*/ 105 h 137"/>
                <a:gd name="T40" fmla="*/ 67 w 274"/>
                <a:gd name="T41" fmla="*/ 106 h 137"/>
                <a:gd name="T42" fmla="*/ 76 w 274"/>
                <a:gd name="T43" fmla="*/ 112 h 137"/>
                <a:gd name="T44" fmla="*/ 82 w 274"/>
                <a:gd name="T45" fmla="*/ 111 h 137"/>
                <a:gd name="T46" fmla="*/ 78 w 274"/>
                <a:gd name="T47" fmla="*/ 113 h 137"/>
                <a:gd name="T48" fmla="*/ 83 w 274"/>
                <a:gd name="T49" fmla="*/ 123 h 137"/>
                <a:gd name="T50" fmla="*/ 97 w 274"/>
                <a:gd name="T51" fmla="*/ 121 h 137"/>
                <a:gd name="T52" fmla="*/ 100 w 274"/>
                <a:gd name="T53" fmla="*/ 125 h 137"/>
                <a:gd name="T54" fmla="*/ 108 w 274"/>
                <a:gd name="T55" fmla="*/ 126 h 137"/>
                <a:gd name="T56" fmla="*/ 113 w 274"/>
                <a:gd name="T57" fmla="*/ 126 h 137"/>
                <a:gd name="T58" fmla="*/ 132 w 274"/>
                <a:gd name="T59" fmla="*/ 136 h 137"/>
                <a:gd name="T60" fmla="*/ 126 w 274"/>
                <a:gd name="T61" fmla="*/ 130 h 137"/>
                <a:gd name="T62" fmla="*/ 128 w 274"/>
                <a:gd name="T63" fmla="*/ 135 h 137"/>
                <a:gd name="T64" fmla="*/ 135 w 274"/>
                <a:gd name="T65" fmla="*/ 135 h 137"/>
                <a:gd name="T66" fmla="*/ 149 w 274"/>
                <a:gd name="T67" fmla="*/ 136 h 137"/>
                <a:gd name="T68" fmla="*/ 152 w 274"/>
                <a:gd name="T69" fmla="*/ 133 h 137"/>
                <a:gd name="T70" fmla="*/ 167 w 274"/>
                <a:gd name="T71" fmla="*/ 131 h 137"/>
                <a:gd name="T72" fmla="*/ 180 w 274"/>
                <a:gd name="T73" fmla="*/ 128 h 137"/>
                <a:gd name="T74" fmla="*/ 175 w 274"/>
                <a:gd name="T75" fmla="*/ 122 h 137"/>
                <a:gd name="T76" fmla="*/ 187 w 274"/>
                <a:gd name="T77" fmla="*/ 119 h 137"/>
                <a:gd name="T78" fmla="*/ 192 w 274"/>
                <a:gd name="T79" fmla="*/ 117 h 137"/>
                <a:gd name="T80" fmla="*/ 199 w 274"/>
                <a:gd name="T81" fmla="*/ 119 h 137"/>
                <a:gd name="T82" fmla="*/ 203 w 274"/>
                <a:gd name="T83" fmla="*/ 119 h 137"/>
                <a:gd name="T84" fmla="*/ 217 w 274"/>
                <a:gd name="T85" fmla="*/ 111 h 137"/>
                <a:gd name="T86" fmla="*/ 217 w 274"/>
                <a:gd name="T87" fmla="*/ 106 h 137"/>
                <a:gd name="T88" fmla="*/ 232 w 274"/>
                <a:gd name="T89" fmla="*/ 96 h 137"/>
                <a:gd name="T90" fmla="*/ 231 w 274"/>
                <a:gd name="T91" fmla="*/ 97 h 137"/>
                <a:gd name="T92" fmla="*/ 238 w 274"/>
                <a:gd name="T93" fmla="*/ 95 h 137"/>
                <a:gd name="T94" fmla="*/ 234 w 274"/>
                <a:gd name="T95" fmla="*/ 85 h 137"/>
                <a:gd name="T96" fmla="*/ 242 w 274"/>
                <a:gd name="T97" fmla="*/ 73 h 137"/>
                <a:gd name="T98" fmla="*/ 238 w 274"/>
                <a:gd name="T99" fmla="*/ 77 h 137"/>
                <a:gd name="T100" fmla="*/ 252 w 274"/>
                <a:gd name="T101" fmla="*/ 71 h 137"/>
                <a:gd name="T102" fmla="*/ 266 w 274"/>
                <a:gd name="T103" fmla="*/ 40 h 137"/>
                <a:gd name="T104" fmla="*/ 258 w 274"/>
                <a:gd name="T105" fmla="*/ 48 h 137"/>
                <a:gd name="T106" fmla="*/ 268 w 274"/>
                <a:gd name="T107" fmla="*/ 35 h 137"/>
                <a:gd name="T108" fmla="*/ 259 w 274"/>
                <a:gd name="T109" fmla="*/ 22 h 137"/>
                <a:gd name="T110" fmla="*/ 262 w 274"/>
                <a:gd name="T111" fmla="*/ 27 h 137"/>
                <a:gd name="T112" fmla="*/ 273 w 274"/>
                <a:gd name="T113" fmla="*/ 17 h 137"/>
                <a:gd name="T114" fmla="*/ 273 w 274"/>
                <a:gd name="T115" fmla="*/ 12 h 137"/>
                <a:gd name="T116" fmla="*/ 266 w 274"/>
                <a:gd name="T117" fmla="*/ 7 h 137"/>
                <a:gd name="T118" fmla="*/ 269 w 274"/>
                <a:gd name="T119" fmla="*/ 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74" h="137">
                  <a:moveTo>
                    <a:pt x="250" y="51"/>
                  </a:moveTo>
                  <a:cubicBezTo>
                    <a:pt x="250" y="51"/>
                    <a:pt x="250" y="51"/>
                    <a:pt x="250" y="51"/>
                  </a:cubicBezTo>
                  <a:cubicBezTo>
                    <a:pt x="250" y="52"/>
                    <a:pt x="250" y="52"/>
                    <a:pt x="250" y="52"/>
                  </a:cubicBezTo>
                  <a:cubicBezTo>
                    <a:pt x="250" y="53"/>
                    <a:pt x="250" y="53"/>
                    <a:pt x="249" y="53"/>
                  </a:cubicBezTo>
                  <a:cubicBezTo>
                    <a:pt x="249" y="53"/>
                    <a:pt x="248" y="53"/>
                    <a:pt x="248" y="53"/>
                  </a:cubicBezTo>
                  <a:cubicBezTo>
                    <a:pt x="248" y="53"/>
                    <a:pt x="248" y="53"/>
                    <a:pt x="248" y="53"/>
                  </a:cubicBezTo>
                  <a:cubicBezTo>
                    <a:pt x="248" y="54"/>
                    <a:pt x="248" y="54"/>
                    <a:pt x="249" y="55"/>
                  </a:cubicBezTo>
                  <a:cubicBezTo>
                    <a:pt x="251" y="56"/>
                    <a:pt x="251" y="56"/>
                    <a:pt x="251" y="56"/>
                  </a:cubicBezTo>
                  <a:cubicBezTo>
                    <a:pt x="252" y="53"/>
                    <a:pt x="252" y="53"/>
                    <a:pt x="252" y="53"/>
                  </a:cubicBezTo>
                  <a:cubicBezTo>
                    <a:pt x="253" y="54"/>
                    <a:pt x="253" y="54"/>
                    <a:pt x="253" y="54"/>
                  </a:cubicBezTo>
                  <a:cubicBezTo>
                    <a:pt x="252" y="56"/>
                    <a:pt x="252" y="56"/>
                    <a:pt x="252" y="56"/>
                  </a:cubicBezTo>
                  <a:cubicBezTo>
                    <a:pt x="258" y="59"/>
                    <a:pt x="258" y="59"/>
                    <a:pt x="258" y="59"/>
                  </a:cubicBezTo>
                  <a:cubicBezTo>
                    <a:pt x="258" y="60"/>
                    <a:pt x="259" y="59"/>
                    <a:pt x="260" y="58"/>
                  </a:cubicBezTo>
                  <a:cubicBezTo>
                    <a:pt x="260" y="58"/>
                    <a:pt x="260" y="58"/>
                    <a:pt x="260" y="58"/>
                  </a:cubicBezTo>
                  <a:cubicBezTo>
                    <a:pt x="258" y="63"/>
                    <a:pt x="258" y="63"/>
                    <a:pt x="258" y="63"/>
                  </a:cubicBezTo>
                  <a:cubicBezTo>
                    <a:pt x="257" y="63"/>
                    <a:pt x="257" y="63"/>
                    <a:pt x="257" y="63"/>
                  </a:cubicBezTo>
                  <a:cubicBezTo>
                    <a:pt x="258" y="62"/>
                    <a:pt x="258" y="62"/>
                    <a:pt x="257" y="61"/>
                  </a:cubicBezTo>
                  <a:cubicBezTo>
                    <a:pt x="251" y="58"/>
                    <a:pt x="251" y="58"/>
                    <a:pt x="251" y="58"/>
                  </a:cubicBezTo>
                  <a:cubicBezTo>
                    <a:pt x="250" y="60"/>
                    <a:pt x="250" y="60"/>
                    <a:pt x="250" y="60"/>
                  </a:cubicBezTo>
                  <a:cubicBezTo>
                    <a:pt x="250" y="59"/>
                    <a:pt x="250" y="59"/>
                    <a:pt x="250" y="59"/>
                  </a:cubicBezTo>
                  <a:cubicBezTo>
                    <a:pt x="250" y="58"/>
                    <a:pt x="250" y="58"/>
                    <a:pt x="250" y="58"/>
                  </a:cubicBezTo>
                  <a:cubicBezTo>
                    <a:pt x="250" y="57"/>
                    <a:pt x="250" y="57"/>
                    <a:pt x="250" y="57"/>
                  </a:cubicBezTo>
                  <a:cubicBezTo>
                    <a:pt x="249" y="57"/>
                    <a:pt x="248" y="56"/>
                    <a:pt x="248" y="55"/>
                  </a:cubicBezTo>
                  <a:cubicBezTo>
                    <a:pt x="247" y="54"/>
                    <a:pt x="247" y="53"/>
                    <a:pt x="248" y="52"/>
                  </a:cubicBezTo>
                  <a:cubicBezTo>
                    <a:pt x="248" y="52"/>
                    <a:pt x="249" y="51"/>
                    <a:pt x="250" y="51"/>
                  </a:cubicBezTo>
                  <a:cubicBezTo>
                    <a:pt x="250" y="51"/>
                    <a:pt x="250" y="51"/>
                    <a:pt x="250" y="51"/>
                  </a:cubicBezTo>
                  <a:close/>
                  <a:moveTo>
                    <a:pt x="14" y="15"/>
                  </a:moveTo>
                  <a:cubicBezTo>
                    <a:pt x="14" y="14"/>
                    <a:pt x="14" y="13"/>
                    <a:pt x="12" y="13"/>
                  </a:cubicBezTo>
                  <a:cubicBezTo>
                    <a:pt x="5" y="13"/>
                    <a:pt x="5" y="13"/>
                    <a:pt x="5" y="13"/>
                  </a:cubicBezTo>
                  <a:cubicBezTo>
                    <a:pt x="4" y="13"/>
                    <a:pt x="2" y="13"/>
                    <a:pt x="1" y="12"/>
                  </a:cubicBezTo>
                  <a:cubicBezTo>
                    <a:pt x="0" y="11"/>
                    <a:pt x="0" y="10"/>
                    <a:pt x="0" y="8"/>
                  </a:cubicBezTo>
                  <a:cubicBezTo>
                    <a:pt x="0" y="7"/>
                    <a:pt x="0" y="5"/>
                    <a:pt x="1" y="5"/>
                  </a:cubicBezTo>
                  <a:cubicBezTo>
                    <a:pt x="2" y="3"/>
                    <a:pt x="3" y="3"/>
                    <a:pt x="5" y="3"/>
                  </a:cubicBezTo>
                  <a:cubicBezTo>
                    <a:pt x="12" y="2"/>
                    <a:pt x="12" y="2"/>
                    <a:pt x="12" y="2"/>
                  </a:cubicBezTo>
                  <a:cubicBezTo>
                    <a:pt x="13" y="2"/>
                    <a:pt x="13" y="1"/>
                    <a:pt x="13" y="0"/>
                  </a:cubicBezTo>
                  <a:cubicBezTo>
                    <a:pt x="14" y="0"/>
                    <a:pt x="14" y="0"/>
                    <a:pt x="14" y="0"/>
                  </a:cubicBezTo>
                  <a:cubicBezTo>
                    <a:pt x="14" y="6"/>
                    <a:pt x="14" y="6"/>
                    <a:pt x="14" y="6"/>
                  </a:cubicBezTo>
                  <a:cubicBezTo>
                    <a:pt x="14" y="6"/>
                    <a:pt x="14" y="6"/>
                    <a:pt x="14" y="6"/>
                  </a:cubicBezTo>
                  <a:cubicBezTo>
                    <a:pt x="14" y="5"/>
                    <a:pt x="13" y="4"/>
                    <a:pt x="12" y="4"/>
                  </a:cubicBezTo>
                  <a:cubicBezTo>
                    <a:pt x="5" y="5"/>
                    <a:pt x="5" y="5"/>
                    <a:pt x="5" y="5"/>
                  </a:cubicBezTo>
                  <a:cubicBezTo>
                    <a:pt x="4" y="5"/>
                    <a:pt x="3" y="5"/>
                    <a:pt x="2" y="5"/>
                  </a:cubicBezTo>
                  <a:cubicBezTo>
                    <a:pt x="1" y="6"/>
                    <a:pt x="1" y="7"/>
                    <a:pt x="1" y="8"/>
                  </a:cubicBezTo>
                  <a:cubicBezTo>
                    <a:pt x="1" y="11"/>
                    <a:pt x="3" y="12"/>
                    <a:pt x="6" y="12"/>
                  </a:cubicBezTo>
                  <a:cubicBezTo>
                    <a:pt x="13" y="11"/>
                    <a:pt x="13" y="11"/>
                    <a:pt x="13" y="11"/>
                  </a:cubicBezTo>
                  <a:cubicBezTo>
                    <a:pt x="14" y="11"/>
                    <a:pt x="14" y="11"/>
                    <a:pt x="14" y="9"/>
                  </a:cubicBezTo>
                  <a:cubicBezTo>
                    <a:pt x="14" y="9"/>
                    <a:pt x="14" y="9"/>
                    <a:pt x="14" y="9"/>
                  </a:cubicBezTo>
                  <a:cubicBezTo>
                    <a:pt x="14" y="15"/>
                    <a:pt x="14" y="15"/>
                    <a:pt x="14" y="15"/>
                  </a:cubicBezTo>
                  <a:cubicBezTo>
                    <a:pt x="14" y="15"/>
                    <a:pt x="14" y="15"/>
                    <a:pt x="14" y="15"/>
                  </a:cubicBezTo>
                  <a:close/>
                  <a:moveTo>
                    <a:pt x="3" y="27"/>
                  </a:moveTo>
                  <a:cubicBezTo>
                    <a:pt x="2" y="23"/>
                    <a:pt x="2" y="23"/>
                    <a:pt x="2" y="23"/>
                  </a:cubicBezTo>
                  <a:cubicBezTo>
                    <a:pt x="2" y="23"/>
                    <a:pt x="2" y="23"/>
                    <a:pt x="2" y="23"/>
                  </a:cubicBezTo>
                  <a:cubicBezTo>
                    <a:pt x="2" y="23"/>
                    <a:pt x="3" y="24"/>
                    <a:pt x="4" y="24"/>
                  </a:cubicBezTo>
                  <a:cubicBezTo>
                    <a:pt x="9" y="23"/>
                    <a:pt x="9" y="23"/>
                    <a:pt x="9" y="23"/>
                  </a:cubicBezTo>
                  <a:cubicBezTo>
                    <a:pt x="10" y="23"/>
                    <a:pt x="10" y="23"/>
                    <a:pt x="10" y="22"/>
                  </a:cubicBezTo>
                  <a:cubicBezTo>
                    <a:pt x="11" y="22"/>
                    <a:pt x="11" y="21"/>
                    <a:pt x="10" y="21"/>
                  </a:cubicBezTo>
                  <a:cubicBezTo>
                    <a:pt x="10" y="20"/>
                    <a:pt x="10" y="19"/>
                    <a:pt x="9" y="19"/>
                  </a:cubicBezTo>
                  <a:cubicBezTo>
                    <a:pt x="3" y="20"/>
                    <a:pt x="3" y="20"/>
                    <a:pt x="3" y="20"/>
                  </a:cubicBezTo>
                  <a:cubicBezTo>
                    <a:pt x="2" y="20"/>
                    <a:pt x="2" y="21"/>
                    <a:pt x="2" y="21"/>
                  </a:cubicBezTo>
                  <a:cubicBezTo>
                    <a:pt x="2" y="21"/>
                    <a:pt x="2" y="21"/>
                    <a:pt x="2" y="21"/>
                  </a:cubicBezTo>
                  <a:cubicBezTo>
                    <a:pt x="1" y="17"/>
                    <a:pt x="1" y="17"/>
                    <a:pt x="1" y="17"/>
                  </a:cubicBezTo>
                  <a:cubicBezTo>
                    <a:pt x="1" y="17"/>
                    <a:pt x="1" y="17"/>
                    <a:pt x="1" y="17"/>
                  </a:cubicBezTo>
                  <a:cubicBezTo>
                    <a:pt x="1" y="18"/>
                    <a:pt x="2" y="18"/>
                    <a:pt x="3" y="18"/>
                  </a:cubicBezTo>
                  <a:cubicBezTo>
                    <a:pt x="8" y="17"/>
                    <a:pt x="8" y="17"/>
                    <a:pt x="8" y="17"/>
                  </a:cubicBezTo>
                  <a:cubicBezTo>
                    <a:pt x="9" y="17"/>
                    <a:pt x="9" y="17"/>
                    <a:pt x="9" y="17"/>
                  </a:cubicBezTo>
                  <a:cubicBezTo>
                    <a:pt x="9" y="17"/>
                    <a:pt x="9" y="17"/>
                    <a:pt x="9" y="16"/>
                  </a:cubicBezTo>
                  <a:cubicBezTo>
                    <a:pt x="10" y="16"/>
                    <a:pt x="10" y="16"/>
                    <a:pt x="10" y="16"/>
                  </a:cubicBezTo>
                  <a:cubicBezTo>
                    <a:pt x="11" y="19"/>
                    <a:pt x="11" y="19"/>
                    <a:pt x="11" y="19"/>
                  </a:cubicBezTo>
                  <a:cubicBezTo>
                    <a:pt x="10" y="19"/>
                    <a:pt x="10" y="19"/>
                    <a:pt x="10" y="19"/>
                  </a:cubicBezTo>
                  <a:cubicBezTo>
                    <a:pt x="11" y="20"/>
                    <a:pt x="12" y="21"/>
                    <a:pt x="12" y="22"/>
                  </a:cubicBezTo>
                  <a:cubicBezTo>
                    <a:pt x="12" y="23"/>
                    <a:pt x="11" y="24"/>
                    <a:pt x="9" y="25"/>
                  </a:cubicBezTo>
                  <a:cubicBezTo>
                    <a:pt x="4" y="25"/>
                    <a:pt x="4" y="25"/>
                    <a:pt x="4" y="25"/>
                  </a:cubicBezTo>
                  <a:cubicBezTo>
                    <a:pt x="3" y="26"/>
                    <a:pt x="3" y="26"/>
                    <a:pt x="3" y="27"/>
                  </a:cubicBezTo>
                  <a:cubicBezTo>
                    <a:pt x="3" y="27"/>
                    <a:pt x="3" y="27"/>
                    <a:pt x="3" y="27"/>
                  </a:cubicBezTo>
                  <a:close/>
                  <a:moveTo>
                    <a:pt x="16" y="29"/>
                  </a:moveTo>
                  <a:cubicBezTo>
                    <a:pt x="16" y="29"/>
                    <a:pt x="16" y="29"/>
                    <a:pt x="16" y="29"/>
                  </a:cubicBezTo>
                  <a:cubicBezTo>
                    <a:pt x="15" y="29"/>
                    <a:pt x="15" y="29"/>
                    <a:pt x="15" y="29"/>
                  </a:cubicBezTo>
                  <a:cubicBezTo>
                    <a:pt x="15" y="28"/>
                    <a:pt x="15" y="28"/>
                    <a:pt x="15" y="28"/>
                  </a:cubicBezTo>
                  <a:cubicBezTo>
                    <a:pt x="15" y="27"/>
                    <a:pt x="16" y="27"/>
                    <a:pt x="16" y="27"/>
                  </a:cubicBezTo>
                  <a:cubicBezTo>
                    <a:pt x="16" y="27"/>
                    <a:pt x="16" y="27"/>
                    <a:pt x="17" y="27"/>
                  </a:cubicBezTo>
                  <a:cubicBezTo>
                    <a:pt x="17" y="27"/>
                    <a:pt x="17" y="28"/>
                    <a:pt x="17" y="28"/>
                  </a:cubicBezTo>
                  <a:cubicBezTo>
                    <a:pt x="17" y="29"/>
                    <a:pt x="17" y="29"/>
                    <a:pt x="17" y="29"/>
                  </a:cubicBezTo>
                  <a:cubicBezTo>
                    <a:pt x="17" y="29"/>
                    <a:pt x="17" y="29"/>
                    <a:pt x="16" y="29"/>
                  </a:cubicBezTo>
                  <a:close/>
                  <a:moveTo>
                    <a:pt x="4" y="33"/>
                  </a:moveTo>
                  <a:cubicBezTo>
                    <a:pt x="3" y="29"/>
                    <a:pt x="3" y="29"/>
                    <a:pt x="3" y="29"/>
                  </a:cubicBezTo>
                  <a:cubicBezTo>
                    <a:pt x="4" y="29"/>
                    <a:pt x="4" y="29"/>
                    <a:pt x="4" y="29"/>
                  </a:cubicBezTo>
                  <a:cubicBezTo>
                    <a:pt x="4" y="30"/>
                    <a:pt x="4" y="30"/>
                    <a:pt x="5" y="30"/>
                  </a:cubicBezTo>
                  <a:cubicBezTo>
                    <a:pt x="10" y="29"/>
                    <a:pt x="10" y="29"/>
                    <a:pt x="10" y="29"/>
                  </a:cubicBezTo>
                  <a:cubicBezTo>
                    <a:pt x="11" y="29"/>
                    <a:pt x="11" y="28"/>
                    <a:pt x="11" y="28"/>
                  </a:cubicBezTo>
                  <a:cubicBezTo>
                    <a:pt x="11" y="27"/>
                    <a:pt x="11" y="27"/>
                    <a:pt x="11" y="27"/>
                  </a:cubicBezTo>
                  <a:cubicBezTo>
                    <a:pt x="11" y="27"/>
                    <a:pt x="11" y="27"/>
                    <a:pt x="11" y="27"/>
                  </a:cubicBezTo>
                  <a:cubicBezTo>
                    <a:pt x="13" y="30"/>
                    <a:pt x="13" y="30"/>
                    <a:pt x="13" y="30"/>
                  </a:cubicBezTo>
                  <a:cubicBezTo>
                    <a:pt x="5" y="32"/>
                    <a:pt x="5" y="32"/>
                    <a:pt x="5" y="32"/>
                  </a:cubicBezTo>
                  <a:cubicBezTo>
                    <a:pt x="5" y="32"/>
                    <a:pt x="4" y="33"/>
                    <a:pt x="4" y="33"/>
                  </a:cubicBezTo>
                  <a:cubicBezTo>
                    <a:pt x="4" y="33"/>
                    <a:pt x="4" y="33"/>
                    <a:pt x="4" y="33"/>
                  </a:cubicBezTo>
                  <a:close/>
                  <a:moveTo>
                    <a:pt x="16" y="42"/>
                  </a:moveTo>
                  <a:cubicBezTo>
                    <a:pt x="16" y="41"/>
                    <a:pt x="15" y="41"/>
                    <a:pt x="14" y="41"/>
                  </a:cubicBezTo>
                  <a:cubicBezTo>
                    <a:pt x="6" y="40"/>
                    <a:pt x="6" y="40"/>
                    <a:pt x="6" y="40"/>
                  </a:cubicBezTo>
                  <a:cubicBezTo>
                    <a:pt x="6" y="40"/>
                    <a:pt x="6" y="40"/>
                    <a:pt x="6" y="40"/>
                  </a:cubicBezTo>
                  <a:cubicBezTo>
                    <a:pt x="6" y="40"/>
                    <a:pt x="6" y="40"/>
                    <a:pt x="6" y="40"/>
                  </a:cubicBezTo>
                  <a:cubicBezTo>
                    <a:pt x="13" y="35"/>
                    <a:pt x="13" y="35"/>
                    <a:pt x="13" y="35"/>
                  </a:cubicBezTo>
                  <a:cubicBezTo>
                    <a:pt x="14" y="34"/>
                    <a:pt x="14" y="33"/>
                    <a:pt x="14" y="33"/>
                  </a:cubicBezTo>
                  <a:cubicBezTo>
                    <a:pt x="14" y="33"/>
                    <a:pt x="14" y="33"/>
                    <a:pt x="14" y="33"/>
                  </a:cubicBezTo>
                  <a:cubicBezTo>
                    <a:pt x="15" y="37"/>
                    <a:pt x="15" y="37"/>
                    <a:pt x="15" y="37"/>
                  </a:cubicBezTo>
                  <a:cubicBezTo>
                    <a:pt x="15" y="37"/>
                    <a:pt x="15" y="37"/>
                    <a:pt x="15" y="37"/>
                  </a:cubicBezTo>
                  <a:cubicBezTo>
                    <a:pt x="15" y="37"/>
                    <a:pt x="14" y="36"/>
                    <a:pt x="14" y="36"/>
                  </a:cubicBezTo>
                  <a:cubicBezTo>
                    <a:pt x="14" y="36"/>
                    <a:pt x="14" y="36"/>
                    <a:pt x="13" y="37"/>
                  </a:cubicBezTo>
                  <a:cubicBezTo>
                    <a:pt x="9" y="40"/>
                    <a:pt x="9" y="40"/>
                    <a:pt x="9" y="40"/>
                  </a:cubicBezTo>
                  <a:cubicBezTo>
                    <a:pt x="14" y="40"/>
                    <a:pt x="14" y="40"/>
                    <a:pt x="14" y="40"/>
                  </a:cubicBezTo>
                  <a:cubicBezTo>
                    <a:pt x="14" y="40"/>
                    <a:pt x="15" y="40"/>
                    <a:pt x="15" y="40"/>
                  </a:cubicBezTo>
                  <a:cubicBezTo>
                    <a:pt x="16" y="40"/>
                    <a:pt x="16" y="40"/>
                    <a:pt x="16" y="39"/>
                  </a:cubicBezTo>
                  <a:cubicBezTo>
                    <a:pt x="16" y="39"/>
                    <a:pt x="16" y="39"/>
                    <a:pt x="16" y="39"/>
                  </a:cubicBezTo>
                  <a:cubicBezTo>
                    <a:pt x="16" y="42"/>
                    <a:pt x="16" y="42"/>
                    <a:pt x="16" y="42"/>
                  </a:cubicBezTo>
                  <a:cubicBezTo>
                    <a:pt x="16" y="42"/>
                    <a:pt x="16" y="42"/>
                    <a:pt x="16" y="42"/>
                  </a:cubicBezTo>
                  <a:close/>
                  <a:moveTo>
                    <a:pt x="14" y="53"/>
                  </a:moveTo>
                  <a:cubicBezTo>
                    <a:pt x="13" y="53"/>
                    <a:pt x="12" y="53"/>
                    <a:pt x="11" y="52"/>
                  </a:cubicBezTo>
                  <a:cubicBezTo>
                    <a:pt x="10" y="51"/>
                    <a:pt x="10" y="51"/>
                    <a:pt x="9" y="50"/>
                  </a:cubicBezTo>
                  <a:cubicBezTo>
                    <a:pt x="9" y="49"/>
                    <a:pt x="9" y="48"/>
                    <a:pt x="9" y="47"/>
                  </a:cubicBezTo>
                  <a:cubicBezTo>
                    <a:pt x="10" y="46"/>
                    <a:pt x="11" y="45"/>
                    <a:pt x="12" y="45"/>
                  </a:cubicBezTo>
                  <a:cubicBezTo>
                    <a:pt x="13" y="44"/>
                    <a:pt x="14" y="44"/>
                    <a:pt x="16" y="45"/>
                  </a:cubicBezTo>
                  <a:cubicBezTo>
                    <a:pt x="17" y="45"/>
                    <a:pt x="18" y="46"/>
                    <a:pt x="18" y="47"/>
                  </a:cubicBezTo>
                  <a:cubicBezTo>
                    <a:pt x="18" y="48"/>
                    <a:pt x="18" y="49"/>
                    <a:pt x="18" y="50"/>
                  </a:cubicBezTo>
                  <a:cubicBezTo>
                    <a:pt x="18" y="51"/>
                    <a:pt x="17" y="51"/>
                    <a:pt x="16" y="52"/>
                  </a:cubicBezTo>
                  <a:cubicBezTo>
                    <a:pt x="14" y="46"/>
                    <a:pt x="14" y="46"/>
                    <a:pt x="14" y="46"/>
                  </a:cubicBezTo>
                  <a:cubicBezTo>
                    <a:pt x="12" y="46"/>
                    <a:pt x="12" y="47"/>
                    <a:pt x="11" y="48"/>
                  </a:cubicBezTo>
                  <a:cubicBezTo>
                    <a:pt x="10" y="49"/>
                    <a:pt x="10" y="49"/>
                    <a:pt x="10" y="51"/>
                  </a:cubicBezTo>
                  <a:cubicBezTo>
                    <a:pt x="11" y="51"/>
                    <a:pt x="11" y="52"/>
                    <a:pt x="12" y="52"/>
                  </a:cubicBezTo>
                  <a:cubicBezTo>
                    <a:pt x="13" y="52"/>
                    <a:pt x="14" y="52"/>
                    <a:pt x="14" y="53"/>
                  </a:cubicBezTo>
                  <a:cubicBezTo>
                    <a:pt x="14" y="53"/>
                    <a:pt x="14" y="53"/>
                    <a:pt x="14" y="53"/>
                  </a:cubicBezTo>
                  <a:close/>
                  <a:moveTo>
                    <a:pt x="16" y="49"/>
                  </a:moveTo>
                  <a:cubicBezTo>
                    <a:pt x="18" y="49"/>
                    <a:pt x="18" y="48"/>
                    <a:pt x="18" y="47"/>
                  </a:cubicBezTo>
                  <a:cubicBezTo>
                    <a:pt x="17" y="45"/>
                    <a:pt x="16" y="45"/>
                    <a:pt x="14" y="45"/>
                  </a:cubicBezTo>
                  <a:cubicBezTo>
                    <a:pt x="16" y="49"/>
                    <a:pt x="16" y="49"/>
                    <a:pt x="16" y="49"/>
                  </a:cubicBezTo>
                  <a:close/>
                  <a:moveTo>
                    <a:pt x="22" y="58"/>
                  </a:moveTo>
                  <a:cubicBezTo>
                    <a:pt x="22" y="58"/>
                    <a:pt x="21" y="58"/>
                    <a:pt x="21" y="57"/>
                  </a:cubicBezTo>
                  <a:cubicBezTo>
                    <a:pt x="21" y="57"/>
                    <a:pt x="21" y="57"/>
                    <a:pt x="21" y="57"/>
                  </a:cubicBezTo>
                  <a:cubicBezTo>
                    <a:pt x="21" y="56"/>
                    <a:pt x="21" y="56"/>
                    <a:pt x="21" y="56"/>
                  </a:cubicBezTo>
                  <a:cubicBezTo>
                    <a:pt x="21" y="55"/>
                    <a:pt x="21" y="55"/>
                    <a:pt x="20" y="55"/>
                  </a:cubicBezTo>
                  <a:cubicBezTo>
                    <a:pt x="20" y="55"/>
                    <a:pt x="20" y="55"/>
                    <a:pt x="19" y="55"/>
                  </a:cubicBezTo>
                  <a:cubicBezTo>
                    <a:pt x="15" y="57"/>
                    <a:pt x="15" y="57"/>
                    <a:pt x="15" y="57"/>
                  </a:cubicBezTo>
                  <a:cubicBezTo>
                    <a:pt x="14" y="58"/>
                    <a:pt x="14" y="59"/>
                    <a:pt x="14" y="59"/>
                  </a:cubicBezTo>
                  <a:cubicBezTo>
                    <a:pt x="14" y="59"/>
                    <a:pt x="14" y="59"/>
                    <a:pt x="14" y="59"/>
                  </a:cubicBezTo>
                  <a:cubicBezTo>
                    <a:pt x="12" y="55"/>
                    <a:pt x="12" y="55"/>
                    <a:pt x="12" y="55"/>
                  </a:cubicBezTo>
                  <a:cubicBezTo>
                    <a:pt x="12" y="55"/>
                    <a:pt x="12" y="55"/>
                    <a:pt x="12" y="55"/>
                  </a:cubicBezTo>
                  <a:cubicBezTo>
                    <a:pt x="13" y="56"/>
                    <a:pt x="14" y="56"/>
                    <a:pt x="14" y="56"/>
                  </a:cubicBezTo>
                  <a:cubicBezTo>
                    <a:pt x="19" y="54"/>
                    <a:pt x="19" y="54"/>
                    <a:pt x="19" y="54"/>
                  </a:cubicBezTo>
                  <a:cubicBezTo>
                    <a:pt x="20" y="53"/>
                    <a:pt x="20" y="53"/>
                    <a:pt x="20" y="53"/>
                  </a:cubicBezTo>
                  <a:cubicBezTo>
                    <a:pt x="20" y="53"/>
                    <a:pt x="20" y="52"/>
                    <a:pt x="20" y="52"/>
                  </a:cubicBezTo>
                  <a:cubicBezTo>
                    <a:pt x="20" y="52"/>
                    <a:pt x="20" y="52"/>
                    <a:pt x="20" y="52"/>
                  </a:cubicBezTo>
                  <a:cubicBezTo>
                    <a:pt x="22" y="54"/>
                    <a:pt x="22" y="54"/>
                    <a:pt x="22" y="54"/>
                  </a:cubicBezTo>
                  <a:cubicBezTo>
                    <a:pt x="21" y="55"/>
                    <a:pt x="21" y="55"/>
                    <a:pt x="21" y="55"/>
                  </a:cubicBezTo>
                  <a:cubicBezTo>
                    <a:pt x="22" y="55"/>
                    <a:pt x="23" y="56"/>
                    <a:pt x="24" y="57"/>
                  </a:cubicBezTo>
                  <a:cubicBezTo>
                    <a:pt x="24" y="57"/>
                    <a:pt x="24" y="57"/>
                    <a:pt x="24" y="57"/>
                  </a:cubicBezTo>
                  <a:cubicBezTo>
                    <a:pt x="23" y="58"/>
                    <a:pt x="22" y="58"/>
                    <a:pt x="22" y="58"/>
                  </a:cubicBezTo>
                  <a:close/>
                  <a:moveTo>
                    <a:pt x="21" y="67"/>
                  </a:moveTo>
                  <a:cubicBezTo>
                    <a:pt x="20" y="68"/>
                    <a:pt x="19" y="68"/>
                    <a:pt x="18" y="67"/>
                  </a:cubicBezTo>
                  <a:cubicBezTo>
                    <a:pt x="18" y="67"/>
                    <a:pt x="17" y="67"/>
                    <a:pt x="17" y="66"/>
                  </a:cubicBezTo>
                  <a:cubicBezTo>
                    <a:pt x="17" y="65"/>
                    <a:pt x="16" y="65"/>
                    <a:pt x="16" y="65"/>
                  </a:cubicBezTo>
                  <a:cubicBezTo>
                    <a:pt x="16" y="64"/>
                    <a:pt x="16" y="64"/>
                    <a:pt x="16" y="63"/>
                  </a:cubicBezTo>
                  <a:cubicBezTo>
                    <a:pt x="16" y="63"/>
                    <a:pt x="16" y="63"/>
                    <a:pt x="16" y="63"/>
                  </a:cubicBezTo>
                  <a:cubicBezTo>
                    <a:pt x="16" y="63"/>
                    <a:pt x="16" y="63"/>
                    <a:pt x="16" y="63"/>
                  </a:cubicBezTo>
                  <a:cubicBezTo>
                    <a:pt x="18" y="61"/>
                    <a:pt x="18" y="61"/>
                    <a:pt x="18" y="61"/>
                  </a:cubicBezTo>
                  <a:cubicBezTo>
                    <a:pt x="18" y="61"/>
                    <a:pt x="18" y="61"/>
                    <a:pt x="18" y="61"/>
                  </a:cubicBezTo>
                  <a:cubicBezTo>
                    <a:pt x="17" y="63"/>
                    <a:pt x="16" y="64"/>
                    <a:pt x="17" y="65"/>
                  </a:cubicBezTo>
                  <a:cubicBezTo>
                    <a:pt x="18" y="65"/>
                    <a:pt x="18" y="66"/>
                    <a:pt x="18" y="66"/>
                  </a:cubicBezTo>
                  <a:cubicBezTo>
                    <a:pt x="18" y="66"/>
                    <a:pt x="19" y="66"/>
                    <a:pt x="19" y="66"/>
                  </a:cubicBezTo>
                  <a:cubicBezTo>
                    <a:pt x="20" y="65"/>
                    <a:pt x="20" y="65"/>
                    <a:pt x="20" y="63"/>
                  </a:cubicBezTo>
                  <a:cubicBezTo>
                    <a:pt x="20" y="62"/>
                    <a:pt x="20" y="62"/>
                    <a:pt x="20" y="62"/>
                  </a:cubicBezTo>
                  <a:cubicBezTo>
                    <a:pt x="20" y="61"/>
                    <a:pt x="20" y="60"/>
                    <a:pt x="21" y="59"/>
                  </a:cubicBezTo>
                  <a:cubicBezTo>
                    <a:pt x="22" y="59"/>
                    <a:pt x="22" y="59"/>
                    <a:pt x="23" y="59"/>
                  </a:cubicBezTo>
                  <a:cubicBezTo>
                    <a:pt x="24" y="59"/>
                    <a:pt x="24" y="60"/>
                    <a:pt x="25" y="61"/>
                  </a:cubicBezTo>
                  <a:cubicBezTo>
                    <a:pt x="25" y="61"/>
                    <a:pt x="25" y="61"/>
                    <a:pt x="25" y="62"/>
                  </a:cubicBezTo>
                  <a:cubicBezTo>
                    <a:pt x="25" y="62"/>
                    <a:pt x="25" y="63"/>
                    <a:pt x="26" y="63"/>
                  </a:cubicBezTo>
                  <a:cubicBezTo>
                    <a:pt x="26" y="63"/>
                    <a:pt x="26" y="63"/>
                    <a:pt x="26" y="63"/>
                  </a:cubicBezTo>
                  <a:cubicBezTo>
                    <a:pt x="26" y="63"/>
                    <a:pt x="26" y="63"/>
                    <a:pt x="26" y="63"/>
                  </a:cubicBezTo>
                  <a:cubicBezTo>
                    <a:pt x="24" y="64"/>
                    <a:pt x="24" y="64"/>
                    <a:pt x="24" y="64"/>
                  </a:cubicBezTo>
                  <a:cubicBezTo>
                    <a:pt x="24" y="64"/>
                    <a:pt x="24" y="64"/>
                    <a:pt x="24" y="64"/>
                  </a:cubicBezTo>
                  <a:cubicBezTo>
                    <a:pt x="25" y="63"/>
                    <a:pt x="25" y="61"/>
                    <a:pt x="25" y="61"/>
                  </a:cubicBezTo>
                  <a:cubicBezTo>
                    <a:pt x="25" y="60"/>
                    <a:pt x="24" y="60"/>
                    <a:pt x="24" y="60"/>
                  </a:cubicBezTo>
                  <a:cubicBezTo>
                    <a:pt x="24" y="60"/>
                    <a:pt x="23" y="60"/>
                    <a:pt x="23" y="60"/>
                  </a:cubicBezTo>
                  <a:cubicBezTo>
                    <a:pt x="22" y="60"/>
                    <a:pt x="22" y="61"/>
                    <a:pt x="22" y="62"/>
                  </a:cubicBezTo>
                  <a:cubicBezTo>
                    <a:pt x="22" y="64"/>
                    <a:pt x="22" y="64"/>
                    <a:pt x="22" y="64"/>
                  </a:cubicBezTo>
                  <a:cubicBezTo>
                    <a:pt x="22" y="66"/>
                    <a:pt x="22" y="67"/>
                    <a:pt x="21" y="67"/>
                  </a:cubicBezTo>
                  <a:close/>
                  <a:moveTo>
                    <a:pt x="33" y="67"/>
                  </a:moveTo>
                  <a:cubicBezTo>
                    <a:pt x="32" y="67"/>
                    <a:pt x="32" y="67"/>
                    <a:pt x="32" y="67"/>
                  </a:cubicBezTo>
                  <a:cubicBezTo>
                    <a:pt x="32" y="67"/>
                    <a:pt x="32" y="66"/>
                    <a:pt x="31" y="66"/>
                  </a:cubicBezTo>
                  <a:cubicBezTo>
                    <a:pt x="31" y="66"/>
                    <a:pt x="31" y="66"/>
                    <a:pt x="31" y="65"/>
                  </a:cubicBezTo>
                  <a:cubicBezTo>
                    <a:pt x="31" y="65"/>
                    <a:pt x="32" y="65"/>
                    <a:pt x="32" y="65"/>
                  </a:cubicBezTo>
                  <a:cubicBezTo>
                    <a:pt x="32" y="65"/>
                    <a:pt x="32" y="64"/>
                    <a:pt x="32" y="65"/>
                  </a:cubicBezTo>
                  <a:cubicBezTo>
                    <a:pt x="33" y="65"/>
                    <a:pt x="33" y="65"/>
                    <a:pt x="33" y="65"/>
                  </a:cubicBezTo>
                  <a:cubicBezTo>
                    <a:pt x="33" y="65"/>
                    <a:pt x="34" y="65"/>
                    <a:pt x="33" y="66"/>
                  </a:cubicBezTo>
                  <a:cubicBezTo>
                    <a:pt x="33" y="66"/>
                    <a:pt x="33" y="66"/>
                    <a:pt x="33" y="67"/>
                  </a:cubicBezTo>
                  <a:close/>
                  <a:moveTo>
                    <a:pt x="22" y="75"/>
                  </a:moveTo>
                  <a:cubicBezTo>
                    <a:pt x="20" y="71"/>
                    <a:pt x="20" y="71"/>
                    <a:pt x="20" y="71"/>
                  </a:cubicBezTo>
                  <a:cubicBezTo>
                    <a:pt x="20" y="71"/>
                    <a:pt x="20" y="71"/>
                    <a:pt x="20" y="71"/>
                  </a:cubicBezTo>
                  <a:cubicBezTo>
                    <a:pt x="21" y="71"/>
                    <a:pt x="22" y="72"/>
                    <a:pt x="22" y="71"/>
                  </a:cubicBezTo>
                  <a:cubicBezTo>
                    <a:pt x="27" y="69"/>
                    <a:pt x="27" y="69"/>
                    <a:pt x="27" y="69"/>
                  </a:cubicBezTo>
                  <a:cubicBezTo>
                    <a:pt x="28" y="68"/>
                    <a:pt x="28" y="68"/>
                    <a:pt x="28" y="67"/>
                  </a:cubicBezTo>
                  <a:cubicBezTo>
                    <a:pt x="27" y="67"/>
                    <a:pt x="27" y="67"/>
                    <a:pt x="27" y="67"/>
                  </a:cubicBezTo>
                  <a:cubicBezTo>
                    <a:pt x="28" y="67"/>
                    <a:pt x="28" y="67"/>
                    <a:pt x="28" y="67"/>
                  </a:cubicBezTo>
                  <a:cubicBezTo>
                    <a:pt x="30" y="69"/>
                    <a:pt x="30" y="69"/>
                    <a:pt x="30" y="69"/>
                  </a:cubicBezTo>
                  <a:cubicBezTo>
                    <a:pt x="24" y="73"/>
                    <a:pt x="24" y="73"/>
                    <a:pt x="24" y="73"/>
                  </a:cubicBezTo>
                  <a:cubicBezTo>
                    <a:pt x="22" y="73"/>
                    <a:pt x="22" y="73"/>
                    <a:pt x="22" y="75"/>
                  </a:cubicBezTo>
                  <a:cubicBezTo>
                    <a:pt x="22" y="75"/>
                    <a:pt x="22" y="75"/>
                    <a:pt x="22" y="75"/>
                  </a:cubicBezTo>
                  <a:close/>
                  <a:moveTo>
                    <a:pt x="28" y="80"/>
                  </a:moveTo>
                  <a:cubicBezTo>
                    <a:pt x="27" y="80"/>
                    <a:pt x="26" y="80"/>
                    <a:pt x="26" y="79"/>
                  </a:cubicBezTo>
                  <a:cubicBezTo>
                    <a:pt x="26" y="79"/>
                    <a:pt x="25" y="79"/>
                    <a:pt x="25" y="79"/>
                  </a:cubicBezTo>
                  <a:cubicBezTo>
                    <a:pt x="24" y="78"/>
                    <a:pt x="24" y="77"/>
                    <a:pt x="26" y="76"/>
                  </a:cubicBezTo>
                  <a:cubicBezTo>
                    <a:pt x="31" y="73"/>
                    <a:pt x="31" y="73"/>
                    <a:pt x="31" y="73"/>
                  </a:cubicBezTo>
                  <a:cubicBezTo>
                    <a:pt x="30" y="71"/>
                    <a:pt x="30" y="71"/>
                    <a:pt x="30" y="71"/>
                  </a:cubicBezTo>
                  <a:cubicBezTo>
                    <a:pt x="30" y="71"/>
                    <a:pt x="30" y="71"/>
                    <a:pt x="30" y="71"/>
                  </a:cubicBezTo>
                  <a:cubicBezTo>
                    <a:pt x="30" y="71"/>
                    <a:pt x="30" y="71"/>
                    <a:pt x="30" y="71"/>
                  </a:cubicBezTo>
                  <a:cubicBezTo>
                    <a:pt x="31" y="72"/>
                    <a:pt x="32" y="72"/>
                    <a:pt x="34" y="72"/>
                  </a:cubicBezTo>
                  <a:cubicBezTo>
                    <a:pt x="34" y="72"/>
                    <a:pt x="34" y="72"/>
                    <a:pt x="34" y="72"/>
                  </a:cubicBezTo>
                  <a:cubicBezTo>
                    <a:pt x="32" y="73"/>
                    <a:pt x="32" y="73"/>
                    <a:pt x="32" y="73"/>
                  </a:cubicBezTo>
                  <a:cubicBezTo>
                    <a:pt x="33" y="75"/>
                    <a:pt x="33" y="75"/>
                    <a:pt x="33" y="75"/>
                  </a:cubicBezTo>
                  <a:cubicBezTo>
                    <a:pt x="33" y="75"/>
                    <a:pt x="33" y="75"/>
                    <a:pt x="33" y="75"/>
                  </a:cubicBezTo>
                  <a:cubicBezTo>
                    <a:pt x="32" y="74"/>
                    <a:pt x="32" y="74"/>
                    <a:pt x="32" y="74"/>
                  </a:cubicBezTo>
                  <a:cubicBezTo>
                    <a:pt x="27" y="77"/>
                    <a:pt x="27" y="77"/>
                    <a:pt x="27" y="77"/>
                  </a:cubicBezTo>
                  <a:cubicBezTo>
                    <a:pt x="26" y="78"/>
                    <a:pt x="26" y="79"/>
                    <a:pt x="26" y="79"/>
                  </a:cubicBezTo>
                  <a:cubicBezTo>
                    <a:pt x="27" y="79"/>
                    <a:pt x="27" y="79"/>
                    <a:pt x="28" y="80"/>
                  </a:cubicBezTo>
                  <a:cubicBezTo>
                    <a:pt x="28" y="80"/>
                    <a:pt x="28" y="80"/>
                    <a:pt x="28" y="80"/>
                  </a:cubicBezTo>
                  <a:close/>
                  <a:moveTo>
                    <a:pt x="40" y="84"/>
                  </a:moveTo>
                  <a:cubicBezTo>
                    <a:pt x="40" y="84"/>
                    <a:pt x="40" y="83"/>
                    <a:pt x="40" y="83"/>
                  </a:cubicBezTo>
                  <a:cubicBezTo>
                    <a:pt x="39" y="83"/>
                    <a:pt x="39" y="83"/>
                    <a:pt x="39" y="83"/>
                  </a:cubicBezTo>
                  <a:cubicBezTo>
                    <a:pt x="30" y="86"/>
                    <a:pt x="30" y="86"/>
                    <a:pt x="30" y="86"/>
                  </a:cubicBezTo>
                  <a:cubicBezTo>
                    <a:pt x="28" y="87"/>
                    <a:pt x="26" y="87"/>
                    <a:pt x="25" y="86"/>
                  </a:cubicBezTo>
                  <a:cubicBezTo>
                    <a:pt x="24" y="85"/>
                    <a:pt x="25" y="84"/>
                    <a:pt x="25" y="84"/>
                  </a:cubicBezTo>
                  <a:cubicBezTo>
                    <a:pt x="25" y="84"/>
                    <a:pt x="26" y="84"/>
                    <a:pt x="26" y="84"/>
                  </a:cubicBezTo>
                  <a:cubicBezTo>
                    <a:pt x="26" y="84"/>
                    <a:pt x="26" y="84"/>
                    <a:pt x="26" y="84"/>
                  </a:cubicBezTo>
                  <a:cubicBezTo>
                    <a:pt x="26" y="84"/>
                    <a:pt x="27" y="85"/>
                    <a:pt x="27" y="85"/>
                  </a:cubicBezTo>
                  <a:cubicBezTo>
                    <a:pt x="27" y="85"/>
                    <a:pt x="27" y="85"/>
                    <a:pt x="27" y="85"/>
                  </a:cubicBezTo>
                  <a:cubicBezTo>
                    <a:pt x="28" y="86"/>
                    <a:pt x="29" y="86"/>
                    <a:pt x="31" y="85"/>
                  </a:cubicBezTo>
                  <a:cubicBezTo>
                    <a:pt x="34" y="78"/>
                    <a:pt x="34" y="78"/>
                    <a:pt x="34" y="78"/>
                  </a:cubicBezTo>
                  <a:cubicBezTo>
                    <a:pt x="35" y="77"/>
                    <a:pt x="35" y="77"/>
                    <a:pt x="35" y="77"/>
                  </a:cubicBezTo>
                  <a:cubicBezTo>
                    <a:pt x="35" y="77"/>
                    <a:pt x="35" y="77"/>
                    <a:pt x="34" y="76"/>
                  </a:cubicBezTo>
                  <a:cubicBezTo>
                    <a:pt x="35" y="76"/>
                    <a:pt x="35" y="76"/>
                    <a:pt x="35" y="76"/>
                  </a:cubicBezTo>
                  <a:cubicBezTo>
                    <a:pt x="38" y="79"/>
                    <a:pt x="38" y="79"/>
                    <a:pt x="38" y="79"/>
                  </a:cubicBezTo>
                  <a:cubicBezTo>
                    <a:pt x="37" y="79"/>
                    <a:pt x="37" y="79"/>
                    <a:pt x="37" y="79"/>
                  </a:cubicBezTo>
                  <a:cubicBezTo>
                    <a:pt x="37" y="79"/>
                    <a:pt x="36" y="79"/>
                    <a:pt x="36" y="79"/>
                  </a:cubicBezTo>
                  <a:cubicBezTo>
                    <a:pt x="36" y="79"/>
                    <a:pt x="36" y="79"/>
                    <a:pt x="36" y="79"/>
                  </a:cubicBezTo>
                  <a:cubicBezTo>
                    <a:pt x="33" y="84"/>
                    <a:pt x="33" y="84"/>
                    <a:pt x="33" y="84"/>
                  </a:cubicBezTo>
                  <a:cubicBezTo>
                    <a:pt x="38" y="83"/>
                    <a:pt x="38" y="83"/>
                    <a:pt x="38" y="83"/>
                  </a:cubicBezTo>
                  <a:cubicBezTo>
                    <a:pt x="38" y="83"/>
                    <a:pt x="39" y="82"/>
                    <a:pt x="39" y="82"/>
                  </a:cubicBezTo>
                  <a:cubicBezTo>
                    <a:pt x="39" y="82"/>
                    <a:pt x="39" y="82"/>
                    <a:pt x="39" y="82"/>
                  </a:cubicBezTo>
                  <a:cubicBezTo>
                    <a:pt x="39" y="81"/>
                    <a:pt x="39" y="81"/>
                    <a:pt x="38" y="81"/>
                  </a:cubicBezTo>
                  <a:cubicBezTo>
                    <a:pt x="39" y="81"/>
                    <a:pt x="39" y="81"/>
                    <a:pt x="39" y="81"/>
                  </a:cubicBezTo>
                  <a:cubicBezTo>
                    <a:pt x="40" y="84"/>
                    <a:pt x="40" y="84"/>
                    <a:pt x="40" y="84"/>
                  </a:cubicBezTo>
                  <a:cubicBezTo>
                    <a:pt x="40" y="84"/>
                    <a:pt x="40" y="84"/>
                    <a:pt x="40" y="84"/>
                  </a:cubicBezTo>
                  <a:close/>
                  <a:moveTo>
                    <a:pt x="47" y="97"/>
                  </a:moveTo>
                  <a:cubicBezTo>
                    <a:pt x="46" y="97"/>
                    <a:pt x="45" y="98"/>
                    <a:pt x="44" y="98"/>
                  </a:cubicBezTo>
                  <a:cubicBezTo>
                    <a:pt x="42" y="98"/>
                    <a:pt x="41" y="98"/>
                    <a:pt x="40" y="97"/>
                  </a:cubicBezTo>
                  <a:cubicBezTo>
                    <a:pt x="40" y="96"/>
                    <a:pt x="39" y="95"/>
                    <a:pt x="39" y="94"/>
                  </a:cubicBezTo>
                  <a:cubicBezTo>
                    <a:pt x="39" y="93"/>
                    <a:pt x="40" y="91"/>
                    <a:pt x="41" y="91"/>
                  </a:cubicBezTo>
                  <a:cubicBezTo>
                    <a:pt x="42" y="90"/>
                    <a:pt x="43" y="89"/>
                    <a:pt x="44" y="89"/>
                  </a:cubicBezTo>
                  <a:cubicBezTo>
                    <a:pt x="45" y="89"/>
                    <a:pt x="46" y="89"/>
                    <a:pt x="47" y="90"/>
                  </a:cubicBezTo>
                  <a:cubicBezTo>
                    <a:pt x="48" y="91"/>
                    <a:pt x="49" y="92"/>
                    <a:pt x="49" y="93"/>
                  </a:cubicBezTo>
                  <a:cubicBezTo>
                    <a:pt x="49" y="95"/>
                    <a:pt x="48" y="95"/>
                    <a:pt x="47" y="97"/>
                  </a:cubicBezTo>
                  <a:close/>
                  <a:moveTo>
                    <a:pt x="45" y="96"/>
                  </a:moveTo>
                  <a:cubicBezTo>
                    <a:pt x="46" y="95"/>
                    <a:pt x="47" y="94"/>
                    <a:pt x="47" y="93"/>
                  </a:cubicBezTo>
                  <a:cubicBezTo>
                    <a:pt x="48" y="92"/>
                    <a:pt x="47" y="91"/>
                    <a:pt x="47" y="90"/>
                  </a:cubicBezTo>
                  <a:cubicBezTo>
                    <a:pt x="46" y="90"/>
                    <a:pt x="46" y="89"/>
                    <a:pt x="45" y="90"/>
                  </a:cubicBezTo>
                  <a:cubicBezTo>
                    <a:pt x="44" y="90"/>
                    <a:pt x="44" y="91"/>
                    <a:pt x="43" y="91"/>
                  </a:cubicBezTo>
                  <a:cubicBezTo>
                    <a:pt x="42" y="92"/>
                    <a:pt x="41" y="93"/>
                    <a:pt x="41" y="94"/>
                  </a:cubicBezTo>
                  <a:cubicBezTo>
                    <a:pt x="40" y="95"/>
                    <a:pt x="40" y="96"/>
                    <a:pt x="41" y="97"/>
                  </a:cubicBezTo>
                  <a:cubicBezTo>
                    <a:pt x="42" y="97"/>
                    <a:pt x="42" y="97"/>
                    <a:pt x="43" y="97"/>
                  </a:cubicBezTo>
                  <a:cubicBezTo>
                    <a:pt x="44" y="97"/>
                    <a:pt x="44" y="97"/>
                    <a:pt x="45" y="96"/>
                  </a:cubicBezTo>
                  <a:close/>
                  <a:moveTo>
                    <a:pt x="60" y="97"/>
                  </a:moveTo>
                  <a:cubicBezTo>
                    <a:pt x="59" y="97"/>
                    <a:pt x="59" y="97"/>
                    <a:pt x="59" y="97"/>
                  </a:cubicBezTo>
                  <a:cubicBezTo>
                    <a:pt x="59" y="97"/>
                    <a:pt x="59" y="97"/>
                    <a:pt x="59" y="97"/>
                  </a:cubicBezTo>
                  <a:cubicBezTo>
                    <a:pt x="58" y="97"/>
                    <a:pt x="58" y="97"/>
                    <a:pt x="58" y="96"/>
                  </a:cubicBezTo>
                  <a:cubicBezTo>
                    <a:pt x="58" y="96"/>
                    <a:pt x="58" y="95"/>
                    <a:pt x="58" y="95"/>
                  </a:cubicBezTo>
                  <a:cubicBezTo>
                    <a:pt x="58" y="95"/>
                    <a:pt x="58" y="95"/>
                    <a:pt x="58" y="95"/>
                  </a:cubicBezTo>
                  <a:cubicBezTo>
                    <a:pt x="58" y="94"/>
                    <a:pt x="57" y="94"/>
                    <a:pt x="56" y="95"/>
                  </a:cubicBezTo>
                  <a:cubicBezTo>
                    <a:pt x="54" y="97"/>
                    <a:pt x="54" y="97"/>
                    <a:pt x="54" y="97"/>
                  </a:cubicBezTo>
                  <a:cubicBezTo>
                    <a:pt x="56" y="99"/>
                    <a:pt x="56" y="99"/>
                    <a:pt x="56" y="99"/>
                  </a:cubicBezTo>
                  <a:cubicBezTo>
                    <a:pt x="56" y="99"/>
                    <a:pt x="56" y="99"/>
                    <a:pt x="56" y="99"/>
                  </a:cubicBezTo>
                  <a:cubicBezTo>
                    <a:pt x="54" y="97"/>
                    <a:pt x="54" y="97"/>
                    <a:pt x="54" y="97"/>
                  </a:cubicBezTo>
                  <a:cubicBezTo>
                    <a:pt x="50" y="103"/>
                    <a:pt x="50" y="103"/>
                    <a:pt x="50" y="103"/>
                  </a:cubicBezTo>
                  <a:cubicBezTo>
                    <a:pt x="49" y="103"/>
                    <a:pt x="49" y="104"/>
                    <a:pt x="50" y="105"/>
                  </a:cubicBezTo>
                  <a:cubicBezTo>
                    <a:pt x="50" y="105"/>
                    <a:pt x="50" y="105"/>
                    <a:pt x="50" y="105"/>
                  </a:cubicBezTo>
                  <a:cubicBezTo>
                    <a:pt x="46" y="102"/>
                    <a:pt x="46" y="102"/>
                    <a:pt x="46" y="102"/>
                  </a:cubicBezTo>
                  <a:cubicBezTo>
                    <a:pt x="46" y="101"/>
                    <a:pt x="46" y="101"/>
                    <a:pt x="46" y="101"/>
                  </a:cubicBezTo>
                  <a:cubicBezTo>
                    <a:pt x="47" y="102"/>
                    <a:pt x="48" y="102"/>
                    <a:pt x="48" y="101"/>
                  </a:cubicBezTo>
                  <a:cubicBezTo>
                    <a:pt x="52" y="96"/>
                    <a:pt x="52" y="96"/>
                    <a:pt x="52" y="96"/>
                  </a:cubicBezTo>
                  <a:cubicBezTo>
                    <a:pt x="51" y="95"/>
                    <a:pt x="51" y="95"/>
                    <a:pt x="51" y="95"/>
                  </a:cubicBezTo>
                  <a:cubicBezTo>
                    <a:pt x="52" y="95"/>
                    <a:pt x="52" y="95"/>
                    <a:pt x="52" y="95"/>
                  </a:cubicBezTo>
                  <a:cubicBezTo>
                    <a:pt x="53" y="96"/>
                    <a:pt x="53" y="96"/>
                    <a:pt x="53" y="96"/>
                  </a:cubicBezTo>
                  <a:cubicBezTo>
                    <a:pt x="53" y="95"/>
                    <a:pt x="53" y="95"/>
                    <a:pt x="53" y="95"/>
                  </a:cubicBezTo>
                  <a:cubicBezTo>
                    <a:pt x="54" y="95"/>
                    <a:pt x="55" y="94"/>
                    <a:pt x="56" y="94"/>
                  </a:cubicBezTo>
                  <a:cubicBezTo>
                    <a:pt x="57" y="94"/>
                    <a:pt x="58" y="94"/>
                    <a:pt x="59" y="95"/>
                  </a:cubicBezTo>
                  <a:cubicBezTo>
                    <a:pt x="59" y="95"/>
                    <a:pt x="60" y="95"/>
                    <a:pt x="60" y="96"/>
                  </a:cubicBezTo>
                  <a:cubicBezTo>
                    <a:pt x="60" y="96"/>
                    <a:pt x="60" y="96"/>
                    <a:pt x="60" y="97"/>
                  </a:cubicBezTo>
                  <a:close/>
                  <a:moveTo>
                    <a:pt x="65" y="111"/>
                  </a:moveTo>
                  <a:cubicBezTo>
                    <a:pt x="64" y="113"/>
                    <a:pt x="63" y="113"/>
                    <a:pt x="62" y="113"/>
                  </a:cubicBezTo>
                  <a:cubicBezTo>
                    <a:pt x="61" y="113"/>
                    <a:pt x="60" y="113"/>
                    <a:pt x="59" y="112"/>
                  </a:cubicBezTo>
                  <a:cubicBezTo>
                    <a:pt x="58" y="112"/>
                    <a:pt x="58" y="111"/>
                    <a:pt x="58" y="111"/>
                  </a:cubicBezTo>
                  <a:cubicBezTo>
                    <a:pt x="57" y="111"/>
                    <a:pt x="57" y="110"/>
                    <a:pt x="57" y="110"/>
                  </a:cubicBezTo>
                  <a:cubicBezTo>
                    <a:pt x="56" y="109"/>
                    <a:pt x="56" y="110"/>
                    <a:pt x="56" y="110"/>
                  </a:cubicBezTo>
                  <a:cubicBezTo>
                    <a:pt x="56" y="109"/>
                    <a:pt x="56" y="109"/>
                    <a:pt x="56" y="109"/>
                  </a:cubicBezTo>
                  <a:cubicBezTo>
                    <a:pt x="58" y="105"/>
                    <a:pt x="58" y="105"/>
                    <a:pt x="58" y="105"/>
                  </a:cubicBezTo>
                  <a:cubicBezTo>
                    <a:pt x="58" y="106"/>
                    <a:pt x="58" y="106"/>
                    <a:pt x="58" y="106"/>
                  </a:cubicBezTo>
                  <a:cubicBezTo>
                    <a:pt x="57" y="108"/>
                    <a:pt x="58" y="110"/>
                    <a:pt x="59" y="111"/>
                  </a:cubicBezTo>
                  <a:cubicBezTo>
                    <a:pt x="60" y="112"/>
                    <a:pt x="60" y="112"/>
                    <a:pt x="61" y="112"/>
                  </a:cubicBezTo>
                  <a:cubicBezTo>
                    <a:pt x="62" y="112"/>
                    <a:pt x="62" y="111"/>
                    <a:pt x="62" y="111"/>
                  </a:cubicBezTo>
                  <a:cubicBezTo>
                    <a:pt x="63" y="110"/>
                    <a:pt x="63" y="109"/>
                    <a:pt x="62" y="107"/>
                  </a:cubicBezTo>
                  <a:cubicBezTo>
                    <a:pt x="62" y="105"/>
                    <a:pt x="62" y="105"/>
                    <a:pt x="62" y="105"/>
                  </a:cubicBezTo>
                  <a:cubicBezTo>
                    <a:pt x="61" y="104"/>
                    <a:pt x="61" y="102"/>
                    <a:pt x="62" y="101"/>
                  </a:cubicBezTo>
                  <a:cubicBezTo>
                    <a:pt x="62" y="100"/>
                    <a:pt x="63" y="100"/>
                    <a:pt x="64" y="99"/>
                  </a:cubicBezTo>
                  <a:cubicBezTo>
                    <a:pt x="65" y="99"/>
                    <a:pt x="66" y="99"/>
                    <a:pt x="67" y="100"/>
                  </a:cubicBezTo>
                  <a:cubicBezTo>
                    <a:pt x="67" y="101"/>
                    <a:pt x="68" y="101"/>
                    <a:pt x="68" y="101"/>
                  </a:cubicBezTo>
                  <a:cubicBezTo>
                    <a:pt x="68" y="102"/>
                    <a:pt x="68" y="102"/>
                    <a:pt x="69" y="102"/>
                  </a:cubicBezTo>
                  <a:cubicBezTo>
                    <a:pt x="69" y="102"/>
                    <a:pt x="69" y="102"/>
                    <a:pt x="70" y="102"/>
                  </a:cubicBezTo>
                  <a:cubicBezTo>
                    <a:pt x="70" y="103"/>
                    <a:pt x="70" y="103"/>
                    <a:pt x="70" y="103"/>
                  </a:cubicBezTo>
                  <a:cubicBezTo>
                    <a:pt x="68" y="107"/>
                    <a:pt x="68" y="107"/>
                    <a:pt x="68" y="107"/>
                  </a:cubicBezTo>
                  <a:cubicBezTo>
                    <a:pt x="67" y="106"/>
                    <a:pt x="67" y="106"/>
                    <a:pt x="67" y="106"/>
                  </a:cubicBezTo>
                  <a:cubicBezTo>
                    <a:pt x="68" y="104"/>
                    <a:pt x="68" y="102"/>
                    <a:pt x="66" y="101"/>
                  </a:cubicBezTo>
                  <a:cubicBezTo>
                    <a:pt x="66" y="101"/>
                    <a:pt x="65" y="101"/>
                    <a:pt x="64" y="101"/>
                  </a:cubicBezTo>
                  <a:cubicBezTo>
                    <a:pt x="64" y="101"/>
                    <a:pt x="64" y="101"/>
                    <a:pt x="63" y="101"/>
                  </a:cubicBezTo>
                  <a:cubicBezTo>
                    <a:pt x="63" y="102"/>
                    <a:pt x="63" y="102"/>
                    <a:pt x="63" y="103"/>
                  </a:cubicBezTo>
                  <a:cubicBezTo>
                    <a:pt x="63" y="103"/>
                    <a:pt x="63" y="104"/>
                    <a:pt x="64" y="105"/>
                  </a:cubicBezTo>
                  <a:cubicBezTo>
                    <a:pt x="64" y="107"/>
                    <a:pt x="64" y="107"/>
                    <a:pt x="64" y="107"/>
                  </a:cubicBezTo>
                  <a:cubicBezTo>
                    <a:pt x="66" y="109"/>
                    <a:pt x="66" y="111"/>
                    <a:pt x="65" y="111"/>
                  </a:cubicBezTo>
                  <a:close/>
                  <a:moveTo>
                    <a:pt x="74" y="117"/>
                  </a:moveTo>
                  <a:cubicBezTo>
                    <a:pt x="73" y="118"/>
                    <a:pt x="72" y="119"/>
                    <a:pt x="71" y="119"/>
                  </a:cubicBezTo>
                  <a:cubicBezTo>
                    <a:pt x="70" y="119"/>
                    <a:pt x="69" y="119"/>
                    <a:pt x="68" y="118"/>
                  </a:cubicBezTo>
                  <a:cubicBezTo>
                    <a:pt x="68" y="118"/>
                    <a:pt x="67" y="117"/>
                    <a:pt x="67" y="116"/>
                  </a:cubicBezTo>
                  <a:cubicBezTo>
                    <a:pt x="66" y="115"/>
                    <a:pt x="67" y="113"/>
                    <a:pt x="68" y="112"/>
                  </a:cubicBezTo>
                  <a:cubicBezTo>
                    <a:pt x="68" y="111"/>
                    <a:pt x="69" y="110"/>
                    <a:pt x="70" y="110"/>
                  </a:cubicBezTo>
                  <a:cubicBezTo>
                    <a:pt x="72" y="109"/>
                    <a:pt x="73" y="109"/>
                    <a:pt x="74" y="110"/>
                  </a:cubicBezTo>
                  <a:cubicBezTo>
                    <a:pt x="75" y="111"/>
                    <a:pt x="75" y="111"/>
                    <a:pt x="76" y="112"/>
                  </a:cubicBezTo>
                  <a:cubicBezTo>
                    <a:pt x="76" y="113"/>
                    <a:pt x="76" y="113"/>
                    <a:pt x="76" y="113"/>
                  </a:cubicBezTo>
                  <a:cubicBezTo>
                    <a:pt x="76" y="114"/>
                    <a:pt x="75" y="114"/>
                    <a:pt x="75" y="114"/>
                  </a:cubicBezTo>
                  <a:cubicBezTo>
                    <a:pt x="75" y="114"/>
                    <a:pt x="75" y="114"/>
                    <a:pt x="74" y="114"/>
                  </a:cubicBezTo>
                  <a:cubicBezTo>
                    <a:pt x="74" y="114"/>
                    <a:pt x="74" y="113"/>
                    <a:pt x="74" y="113"/>
                  </a:cubicBezTo>
                  <a:cubicBezTo>
                    <a:pt x="74" y="113"/>
                    <a:pt x="74" y="113"/>
                    <a:pt x="74" y="113"/>
                  </a:cubicBezTo>
                  <a:cubicBezTo>
                    <a:pt x="74" y="112"/>
                    <a:pt x="74" y="112"/>
                    <a:pt x="74" y="111"/>
                  </a:cubicBezTo>
                  <a:cubicBezTo>
                    <a:pt x="74" y="111"/>
                    <a:pt x="74" y="111"/>
                    <a:pt x="73" y="111"/>
                  </a:cubicBezTo>
                  <a:cubicBezTo>
                    <a:pt x="72" y="110"/>
                    <a:pt x="72" y="110"/>
                    <a:pt x="70" y="111"/>
                  </a:cubicBezTo>
                  <a:cubicBezTo>
                    <a:pt x="70" y="111"/>
                    <a:pt x="69" y="111"/>
                    <a:pt x="69" y="112"/>
                  </a:cubicBezTo>
                  <a:cubicBezTo>
                    <a:pt x="68" y="113"/>
                    <a:pt x="68" y="114"/>
                    <a:pt x="68" y="115"/>
                  </a:cubicBezTo>
                  <a:cubicBezTo>
                    <a:pt x="68" y="116"/>
                    <a:pt x="68" y="117"/>
                    <a:pt x="69" y="117"/>
                  </a:cubicBezTo>
                  <a:cubicBezTo>
                    <a:pt x="71" y="118"/>
                    <a:pt x="72" y="118"/>
                    <a:pt x="74" y="117"/>
                  </a:cubicBezTo>
                  <a:cubicBezTo>
                    <a:pt x="74" y="117"/>
                    <a:pt x="74" y="117"/>
                    <a:pt x="74" y="117"/>
                  </a:cubicBezTo>
                  <a:close/>
                  <a:moveTo>
                    <a:pt x="83" y="111"/>
                  </a:moveTo>
                  <a:cubicBezTo>
                    <a:pt x="83" y="111"/>
                    <a:pt x="82" y="111"/>
                    <a:pt x="82" y="111"/>
                  </a:cubicBezTo>
                  <a:cubicBezTo>
                    <a:pt x="82" y="111"/>
                    <a:pt x="82" y="111"/>
                    <a:pt x="81" y="111"/>
                  </a:cubicBezTo>
                  <a:cubicBezTo>
                    <a:pt x="81" y="111"/>
                    <a:pt x="81" y="111"/>
                    <a:pt x="81" y="111"/>
                  </a:cubicBezTo>
                  <a:cubicBezTo>
                    <a:pt x="81" y="110"/>
                    <a:pt x="81" y="110"/>
                    <a:pt x="81" y="110"/>
                  </a:cubicBezTo>
                  <a:cubicBezTo>
                    <a:pt x="81" y="109"/>
                    <a:pt x="81" y="109"/>
                    <a:pt x="82" y="109"/>
                  </a:cubicBezTo>
                  <a:cubicBezTo>
                    <a:pt x="82" y="109"/>
                    <a:pt x="82" y="109"/>
                    <a:pt x="82" y="109"/>
                  </a:cubicBezTo>
                  <a:cubicBezTo>
                    <a:pt x="83" y="109"/>
                    <a:pt x="83" y="110"/>
                    <a:pt x="83" y="110"/>
                  </a:cubicBezTo>
                  <a:cubicBezTo>
                    <a:pt x="83" y="111"/>
                    <a:pt x="83" y="111"/>
                    <a:pt x="83" y="111"/>
                  </a:cubicBezTo>
                  <a:close/>
                  <a:moveTo>
                    <a:pt x="78" y="123"/>
                  </a:moveTo>
                  <a:cubicBezTo>
                    <a:pt x="74" y="121"/>
                    <a:pt x="74" y="121"/>
                    <a:pt x="74" y="121"/>
                  </a:cubicBezTo>
                  <a:cubicBezTo>
                    <a:pt x="74" y="121"/>
                    <a:pt x="74" y="121"/>
                    <a:pt x="74" y="121"/>
                  </a:cubicBezTo>
                  <a:cubicBezTo>
                    <a:pt x="75" y="121"/>
                    <a:pt x="76" y="121"/>
                    <a:pt x="76" y="120"/>
                  </a:cubicBezTo>
                  <a:cubicBezTo>
                    <a:pt x="78" y="115"/>
                    <a:pt x="78" y="115"/>
                    <a:pt x="78" y="115"/>
                  </a:cubicBezTo>
                  <a:cubicBezTo>
                    <a:pt x="79" y="115"/>
                    <a:pt x="79" y="114"/>
                    <a:pt x="78" y="114"/>
                  </a:cubicBezTo>
                  <a:cubicBezTo>
                    <a:pt x="78" y="114"/>
                    <a:pt x="78" y="114"/>
                    <a:pt x="78" y="114"/>
                  </a:cubicBezTo>
                  <a:cubicBezTo>
                    <a:pt x="78" y="113"/>
                    <a:pt x="78" y="113"/>
                    <a:pt x="78" y="113"/>
                  </a:cubicBezTo>
                  <a:cubicBezTo>
                    <a:pt x="81" y="114"/>
                    <a:pt x="81" y="114"/>
                    <a:pt x="81" y="114"/>
                  </a:cubicBezTo>
                  <a:cubicBezTo>
                    <a:pt x="78" y="121"/>
                    <a:pt x="78" y="121"/>
                    <a:pt x="78" y="121"/>
                  </a:cubicBezTo>
                  <a:cubicBezTo>
                    <a:pt x="77" y="122"/>
                    <a:pt x="78" y="123"/>
                    <a:pt x="78" y="123"/>
                  </a:cubicBezTo>
                  <a:cubicBezTo>
                    <a:pt x="78" y="123"/>
                    <a:pt x="78" y="123"/>
                    <a:pt x="78" y="123"/>
                  </a:cubicBezTo>
                  <a:close/>
                  <a:moveTo>
                    <a:pt x="89" y="124"/>
                  </a:moveTo>
                  <a:cubicBezTo>
                    <a:pt x="88" y="125"/>
                    <a:pt x="87" y="125"/>
                    <a:pt x="86" y="126"/>
                  </a:cubicBezTo>
                  <a:cubicBezTo>
                    <a:pt x="85" y="126"/>
                    <a:pt x="84" y="126"/>
                    <a:pt x="84" y="126"/>
                  </a:cubicBezTo>
                  <a:cubicBezTo>
                    <a:pt x="82" y="125"/>
                    <a:pt x="82" y="125"/>
                    <a:pt x="82" y="124"/>
                  </a:cubicBezTo>
                  <a:cubicBezTo>
                    <a:pt x="81" y="123"/>
                    <a:pt x="81" y="121"/>
                    <a:pt x="82" y="120"/>
                  </a:cubicBezTo>
                  <a:cubicBezTo>
                    <a:pt x="82" y="119"/>
                    <a:pt x="83" y="118"/>
                    <a:pt x="84" y="117"/>
                  </a:cubicBezTo>
                  <a:cubicBezTo>
                    <a:pt x="85" y="117"/>
                    <a:pt x="86" y="117"/>
                    <a:pt x="87" y="117"/>
                  </a:cubicBezTo>
                  <a:cubicBezTo>
                    <a:pt x="88" y="118"/>
                    <a:pt x="89" y="119"/>
                    <a:pt x="89" y="119"/>
                  </a:cubicBezTo>
                  <a:cubicBezTo>
                    <a:pt x="90" y="120"/>
                    <a:pt x="90" y="121"/>
                    <a:pt x="89" y="122"/>
                  </a:cubicBezTo>
                  <a:cubicBezTo>
                    <a:pt x="83" y="119"/>
                    <a:pt x="83" y="119"/>
                    <a:pt x="83" y="119"/>
                  </a:cubicBezTo>
                  <a:cubicBezTo>
                    <a:pt x="83" y="121"/>
                    <a:pt x="83" y="122"/>
                    <a:pt x="83" y="123"/>
                  </a:cubicBezTo>
                  <a:cubicBezTo>
                    <a:pt x="83" y="124"/>
                    <a:pt x="84" y="124"/>
                    <a:pt x="84" y="125"/>
                  </a:cubicBezTo>
                  <a:cubicBezTo>
                    <a:pt x="85" y="125"/>
                    <a:pt x="86" y="125"/>
                    <a:pt x="86" y="125"/>
                  </a:cubicBezTo>
                  <a:cubicBezTo>
                    <a:pt x="88" y="125"/>
                    <a:pt x="88" y="124"/>
                    <a:pt x="89" y="124"/>
                  </a:cubicBezTo>
                  <a:cubicBezTo>
                    <a:pt x="89" y="124"/>
                    <a:pt x="89" y="124"/>
                    <a:pt x="89" y="124"/>
                  </a:cubicBezTo>
                  <a:close/>
                  <a:moveTo>
                    <a:pt x="88" y="120"/>
                  </a:moveTo>
                  <a:cubicBezTo>
                    <a:pt x="88" y="119"/>
                    <a:pt x="88" y="118"/>
                    <a:pt x="87" y="117"/>
                  </a:cubicBezTo>
                  <a:cubicBezTo>
                    <a:pt x="86" y="117"/>
                    <a:pt x="84" y="117"/>
                    <a:pt x="84" y="119"/>
                  </a:cubicBezTo>
                  <a:cubicBezTo>
                    <a:pt x="88" y="120"/>
                    <a:pt x="88" y="120"/>
                    <a:pt x="88" y="120"/>
                  </a:cubicBezTo>
                  <a:close/>
                  <a:moveTo>
                    <a:pt x="98" y="131"/>
                  </a:moveTo>
                  <a:cubicBezTo>
                    <a:pt x="94" y="129"/>
                    <a:pt x="94" y="129"/>
                    <a:pt x="94" y="129"/>
                  </a:cubicBezTo>
                  <a:cubicBezTo>
                    <a:pt x="94" y="129"/>
                    <a:pt x="94" y="129"/>
                    <a:pt x="94" y="129"/>
                  </a:cubicBezTo>
                  <a:cubicBezTo>
                    <a:pt x="95" y="129"/>
                    <a:pt x="96" y="129"/>
                    <a:pt x="96" y="128"/>
                  </a:cubicBezTo>
                  <a:cubicBezTo>
                    <a:pt x="98" y="123"/>
                    <a:pt x="98" y="123"/>
                    <a:pt x="98" y="123"/>
                  </a:cubicBezTo>
                  <a:cubicBezTo>
                    <a:pt x="98" y="123"/>
                    <a:pt x="98" y="123"/>
                    <a:pt x="98" y="122"/>
                  </a:cubicBezTo>
                  <a:cubicBezTo>
                    <a:pt x="98" y="122"/>
                    <a:pt x="97" y="122"/>
                    <a:pt x="97" y="121"/>
                  </a:cubicBezTo>
                  <a:cubicBezTo>
                    <a:pt x="96" y="121"/>
                    <a:pt x="95" y="121"/>
                    <a:pt x="94" y="122"/>
                  </a:cubicBezTo>
                  <a:cubicBezTo>
                    <a:pt x="93" y="127"/>
                    <a:pt x="93" y="127"/>
                    <a:pt x="93" y="127"/>
                  </a:cubicBezTo>
                  <a:cubicBezTo>
                    <a:pt x="92" y="128"/>
                    <a:pt x="93" y="129"/>
                    <a:pt x="94" y="129"/>
                  </a:cubicBezTo>
                  <a:cubicBezTo>
                    <a:pt x="94" y="129"/>
                    <a:pt x="94" y="129"/>
                    <a:pt x="94" y="129"/>
                  </a:cubicBezTo>
                  <a:cubicBezTo>
                    <a:pt x="90" y="128"/>
                    <a:pt x="90" y="128"/>
                    <a:pt x="90" y="128"/>
                  </a:cubicBezTo>
                  <a:cubicBezTo>
                    <a:pt x="90" y="127"/>
                    <a:pt x="90" y="127"/>
                    <a:pt x="90" y="127"/>
                  </a:cubicBezTo>
                  <a:cubicBezTo>
                    <a:pt x="90" y="128"/>
                    <a:pt x="91" y="127"/>
                    <a:pt x="91" y="127"/>
                  </a:cubicBezTo>
                  <a:cubicBezTo>
                    <a:pt x="93" y="121"/>
                    <a:pt x="93" y="121"/>
                    <a:pt x="93" y="121"/>
                  </a:cubicBezTo>
                  <a:cubicBezTo>
                    <a:pt x="93" y="121"/>
                    <a:pt x="93" y="121"/>
                    <a:pt x="93" y="121"/>
                  </a:cubicBezTo>
                  <a:cubicBezTo>
                    <a:pt x="93" y="121"/>
                    <a:pt x="93" y="120"/>
                    <a:pt x="92" y="120"/>
                  </a:cubicBezTo>
                  <a:cubicBezTo>
                    <a:pt x="92" y="120"/>
                    <a:pt x="92" y="120"/>
                    <a:pt x="92" y="120"/>
                  </a:cubicBezTo>
                  <a:cubicBezTo>
                    <a:pt x="96" y="120"/>
                    <a:pt x="96" y="120"/>
                    <a:pt x="96" y="120"/>
                  </a:cubicBezTo>
                  <a:cubicBezTo>
                    <a:pt x="95" y="121"/>
                    <a:pt x="95" y="121"/>
                    <a:pt x="95" y="121"/>
                  </a:cubicBezTo>
                  <a:cubicBezTo>
                    <a:pt x="96" y="121"/>
                    <a:pt x="98" y="121"/>
                    <a:pt x="99" y="121"/>
                  </a:cubicBezTo>
                  <a:cubicBezTo>
                    <a:pt x="100" y="121"/>
                    <a:pt x="101" y="123"/>
                    <a:pt x="100" y="125"/>
                  </a:cubicBezTo>
                  <a:cubicBezTo>
                    <a:pt x="98" y="129"/>
                    <a:pt x="98" y="129"/>
                    <a:pt x="98" y="129"/>
                  </a:cubicBezTo>
                  <a:cubicBezTo>
                    <a:pt x="98" y="130"/>
                    <a:pt x="98" y="131"/>
                    <a:pt x="98" y="131"/>
                  </a:cubicBezTo>
                  <a:cubicBezTo>
                    <a:pt x="98" y="131"/>
                    <a:pt x="98" y="131"/>
                    <a:pt x="98" y="131"/>
                  </a:cubicBezTo>
                  <a:close/>
                  <a:moveTo>
                    <a:pt x="109" y="130"/>
                  </a:moveTo>
                  <a:cubicBezTo>
                    <a:pt x="108" y="131"/>
                    <a:pt x="107" y="132"/>
                    <a:pt x="107" y="132"/>
                  </a:cubicBezTo>
                  <a:cubicBezTo>
                    <a:pt x="106" y="133"/>
                    <a:pt x="105" y="133"/>
                    <a:pt x="104" y="133"/>
                  </a:cubicBezTo>
                  <a:cubicBezTo>
                    <a:pt x="103" y="132"/>
                    <a:pt x="102" y="132"/>
                    <a:pt x="102" y="131"/>
                  </a:cubicBezTo>
                  <a:cubicBezTo>
                    <a:pt x="101" y="129"/>
                    <a:pt x="101" y="128"/>
                    <a:pt x="101" y="127"/>
                  </a:cubicBezTo>
                  <a:cubicBezTo>
                    <a:pt x="102" y="126"/>
                    <a:pt x="102" y="125"/>
                    <a:pt x="103" y="124"/>
                  </a:cubicBezTo>
                  <a:cubicBezTo>
                    <a:pt x="104" y="123"/>
                    <a:pt x="106" y="123"/>
                    <a:pt x="107" y="123"/>
                  </a:cubicBezTo>
                  <a:cubicBezTo>
                    <a:pt x="108" y="123"/>
                    <a:pt x="108" y="123"/>
                    <a:pt x="109" y="124"/>
                  </a:cubicBezTo>
                  <a:cubicBezTo>
                    <a:pt x="109" y="125"/>
                    <a:pt x="110" y="125"/>
                    <a:pt x="109" y="126"/>
                  </a:cubicBezTo>
                  <a:cubicBezTo>
                    <a:pt x="109" y="126"/>
                    <a:pt x="109" y="126"/>
                    <a:pt x="109" y="126"/>
                  </a:cubicBezTo>
                  <a:cubicBezTo>
                    <a:pt x="108" y="126"/>
                    <a:pt x="108" y="126"/>
                    <a:pt x="108" y="126"/>
                  </a:cubicBezTo>
                  <a:cubicBezTo>
                    <a:pt x="108" y="126"/>
                    <a:pt x="108" y="126"/>
                    <a:pt x="108" y="126"/>
                  </a:cubicBezTo>
                  <a:cubicBezTo>
                    <a:pt x="108" y="125"/>
                    <a:pt x="108" y="125"/>
                    <a:pt x="108" y="125"/>
                  </a:cubicBezTo>
                  <a:cubicBezTo>
                    <a:pt x="108" y="125"/>
                    <a:pt x="108" y="124"/>
                    <a:pt x="108" y="124"/>
                  </a:cubicBezTo>
                  <a:cubicBezTo>
                    <a:pt x="107" y="123"/>
                    <a:pt x="107" y="123"/>
                    <a:pt x="107" y="123"/>
                  </a:cubicBezTo>
                  <a:cubicBezTo>
                    <a:pt x="106" y="123"/>
                    <a:pt x="105" y="123"/>
                    <a:pt x="104" y="124"/>
                  </a:cubicBezTo>
                  <a:cubicBezTo>
                    <a:pt x="104" y="124"/>
                    <a:pt x="104" y="125"/>
                    <a:pt x="103" y="126"/>
                  </a:cubicBezTo>
                  <a:cubicBezTo>
                    <a:pt x="103" y="127"/>
                    <a:pt x="103" y="128"/>
                    <a:pt x="104" y="129"/>
                  </a:cubicBezTo>
                  <a:cubicBezTo>
                    <a:pt x="104" y="129"/>
                    <a:pt x="105" y="130"/>
                    <a:pt x="106" y="130"/>
                  </a:cubicBezTo>
                  <a:cubicBezTo>
                    <a:pt x="106" y="131"/>
                    <a:pt x="107" y="131"/>
                    <a:pt x="109" y="130"/>
                  </a:cubicBezTo>
                  <a:cubicBezTo>
                    <a:pt x="109" y="130"/>
                    <a:pt x="109" y="130"/>
                    <a:pt x="109" y="130"/>
                  </a:cubicBezTo>
                  <a:close/>
                  <a:moveTo>
                    <a:pt x="119" y="132"/>
                  </a:moveTo>
                  <a:cubicBezTo>
                    <a:pt x="118" y="133"/>
                    <a:pt x="118" y="133"/>
                    <a:pt x="117" y="134"/>
                  </a:cubicBezTo>
                  <a:cubicBezTo>
                    <a:pt x="116" y="134"/>
                    <a:pt x="115" y="135"/>
                    <a:pt x="114" y="134"/>
                  </a:cubicBezTo>
                  <a:cubicBezTo>
                    <a:pt x="113" y="134"/>
                    <a:pt x="112" y="133"/>
                    <a:pt x="112" y="133"/>
                  </a:cubicBezTo>
                  <a:cubicBezTo>
                    <a:pt x="111" y="131"/>
                    <a:pt x="111" y="130"/>
                    <a:pt x="111" y="129"/>
                  </a:cubicBezTo>
                  <a:cubicBezTo>
                    <a:pt x="112" y="128"/>
                    <a:pt x="112" y="127"/>
                    <a:pt x="113" y="126"/>
                  </a:cubicBezTo>
                  <a:cubicBezTo>
                    <a:pt x="114" y="125"/>
                    <a:pt x="115" y="125"/>
                    <a:pt x="116" y="125"/>
                  </a:cubicBezTo>
                  <a:cubicBezTo>
                    <a:pt x="118" y="125"/>
                    <a:pt x="118" y="126"/>
                    <a:pt x="119" y="127"/>
                  </a:cubicBezTo>
                  <a:cubicBezTo>
                    <a:pt x="119" y="127"/>
                    <a:pt x="120" y="128"/>
                    <a:pt x="119" y="129"/>
                  </a:cubicBezTo>
                  <a:cubicBezTo>
                    <a:pt x="113" y="128"/>
                    <a:pt x="113" y="128"/>
                    <a:pt x="113" y="128"/>
                  </a:cubicBezTo>
                  <a:cubicBezTo>
                    <a:pt x="112" y="129"/>
                    <a:pt x="113" y="131"/>
                    <a:pt x="113" y="131"/>
                  </a:cubicBezTo>
                  <a:cubicBezTo>
                    <a:pt x="114" y="132"/>
                    <a:pt x="114" y="133"/>
                    <a:pt x="115" y="133"/>
                  </a:cubicBezTo>
                  <a:cubicBezTo>
                    <a:pt x="116" y="133"/>
                    <a:pt x="116" y="133"/>
                    <a:pt x="117" y="133"/>
                  </a:cubicBezTo>
                  <a:cubicBezTo>
                    <a:pt x="118" y="133"/>
                    <a:pt x="118" y="132"/>
                    <a:pt x="119" y="132"/>
                  </a:cubicBezTo>
                  <a:cubicBezTo>
                    <a:pt x="119" y="132"/>
                    <a:pt x="119" y="132"/>
                    <a:pt x="119" y="132"/>
                  </a:cubicBezTo>
                  <a:close/>
                  <a:moveTo>
                    <a:pt x="117" y="129"/>
                  </a:moveTo>
                  <a:cubicBezTo>
                    <a:pt x="117" y="127"/>
                    <a:pt x="116" y="126"/>
                    <a:pt x="115" y="126"/>
                  </a:cubicBezTo>
                  <a:cubicBezTo>
                    <a:pt x="114" y="125"/>
                    <a:pt x="113" y="126"/>
                    <a:pt x="112" y="128"/>
                  </a:cubicBezTo>
                  <a:cubicBezTo>
                    <a:pt x="117" y="129"/>
                    <a:pt x="117" y="129"/>
                    <a:pt x="117" y="129"/>
                  </a:cubicBezTo>
                  <a:close/>
                  <a:moveTo>
                    <a:pt x="133" y="135"/>
                  </a:moveTo>
                  <a:cubicBezTo>
                    <a:pt x="132" y="136"/>
                    <a:pt x="132" y="136"/>
                    <a:pt x="132" y="136"/>
                  </a:cubicBezTo>
                  <a:cubicBezTo>
                    <a:pt x="132" y="137"/>
                    <a:pt x="131" y="137"/>
                    <a:pt x="131" y="137"/>
                  </a:cubicBezTo>
                  <a:cubicBezTo>
                    <a:pt x="130" y="137"/>
                    <a:pt x="130" y="136"/>
                    <a:pt x="130" y="135"/>
                  </a:cubicBezTo>
                  <a:cubicBezTo>
                    <a:pt x="130" y="135"/>
                    <a:pt x="129" y="136"/>
                    <a:pt x="128" y="136"/>
                  </a:cubicBezTo>
                  <a:cubicBezTo>
                    <a:pt x="128" y="136"/>
                    <a:pt x="127" y="136"/>
                    <a:pt x="127" y="136"/>
                  </a:cubicBezTo>
                  <a:cubicBezTo>
                    <a:pt x="126" y="136"/>
                    <a:pt x="126" y="136"/>
                    <a:pt x="125" y="135"/>
                  </a:cubicBezTo>
                  <a:cubicBezTo>
                    <a:pt x="125" y="135"/>
                    <a:pt x="125" y="135"/>
                    <a:pt x="125" y="134"/>
                  </a:cubicBezTo>
                  <a:cubicBezTo>
                    <a:pt x="125" y="133"/>
                    <a:pt x="126" y="132"/>
                    <a:pt x="127" y="131"/>
                  </a:cubicBezTo>
                  <a:cubicBezTo>
                    <a:pt x="128" y="131"/>
                    <a:pt x="129" y="130"/>
                    <a:pt x="130" y="130"/>
                  </a:cubicBezTo>
                  <a:cubicBezTo>
                    <a:pt x="130" y="129"/>
                    <a:pt x="130" y="129"/>
                    <a:pt x="130" y="129"/>
                  </a:cubicBezTo>
                  <a:cubicBezTo>
                    <a:pt x="130" y="128"/>
                    <a:pt x="130" y="127"/>
                    <a:pt x="129" y="127"/>
                  </a:cubicBezTo>
                  <a:cubicBezTo>
                    <a:pt x="128" y="127"/>
                    <a:pt x="128" y="127"/>
                    <a:pt x="128" y="128"/>
                  </a:cubicBezTo>
                  <a:cubicBezTo>
                    <a:pt x="128" y="128"/>
                    <a:pt x="128" y="128"/>
                    <a:pt x="128" y="128"/>
                  </a:cubicBezTo>
                  <a:cubicBezTo>
                    <a:pt x="128" y="129"/>
                    <a:pt x="128" y="129"/>
                    <a:pt x="128" y="129"/>
                  </a:cubicBezTo>
                  <a:cubicBezTo>
                    <a:pt x="128" y="129"/>
                    <a:pt x="128" y="129"/>
                    <a:pt x="127" y="129"/>
                  </a:cubicBezTo>
                  <a:cubicBezTo>
                    <a:pt x="127" y="130"/>
                    <a:pt x="127" y="130"/>
                    <a:pt x="126" y="130"/>
                  </a:cubicBezTo>
                  <a:cubicBezTo>
                    <a:pt x="126" y="130"/>
                    <a:pt x="126" y="130"/>
                    <a:pt x="126" y="129"/>
                  </a:cubicBezTo>
                  <a:cubicBezTo>
                    <a:pt x="125" y="129"/>
                    <a:pt x="125" y="129"/>
                    <a:pt x="126" y="129"/>
                  </a:cubicBezTo>
                  <a:cubicBezTo>
                    <a:pt x="126" y="128"/>
                    <a:pt x="126" y="128"/>
                    <a:pt x="127" y="127"/>
                  </a:cubicBezTo>
                  <a:cubicBezTo>
                    <a:pt x="128" y="127"/>
                    <a:pt x="128" y="127"/>
                    <a:pt x="129" y="127"/>
                  </a:cubicBezTo>
                  <a:cubicBezTo>
                    <a:pt x="130" y="127"/>
                    <a:pt x="131" y="127"/>
                    <a:pt x="132" y="128"/>
                  </a:cubicBezTo>
                  <a:cubicBezTo>
                    <a:pt x="132" y="128"/>
                    <a:pt x="132" y="129"/>
                    <a:pt x="132" y="130"/>
                  </a:cubicBezTo>
                  <a:cubicBezTo>
                    <a:pt x="132" y="135"/>
                    <a:pt x="132" y="135"/>
                    <a:pt x="132" y="135"/>
                  </a:cubicBezTo>
                  <a:cubicBezTo>
                    <a:pt x="132" y="135"/>
                    <a:pt x="132" y="135"/>
                    <a:pt x="132" y="135"/>
                  </a:cubicBezTo>
                  <a:cubicBezTo>
                    <a:pt x="132" y="135"/>
                    <a:pt x="132" y="135"/>
                    <a:pt x="133" y="135"/>
                  </a:cubicBezTo>
                  <a:cubicBezTo>
                    <a:pt x="133" y="135"/>
                    <a:pt x="133" y="135"/>
                    <a:pt x="133" y="135"/>
                  </a:cubicBezTo>
                  <a:close/>
                  <a:moveTo>
                    <a:pt x="130" y="134"/>
                  </a:moveTo>
                  <a:cubicBezTo>
                    <a:pt x="130" y="131"/>
                    <a:pt x="130" y="131"/>
                    <a:pt x="130" y="131"/>
                  </a:cubicBezTo>
                  <a:cubicBezTo>
                    <a:pt x="129" y="131"/>
                    <a:pt x="128" y="131"/>
                    <a:pt x="128" y="131"/>
                  </a:cubicBezTo>
                  <a:cubicBezTo>
                    <a:pt x="127" y="132"/>
                    <a:pt x="126" y="132"/>
                    <a:pt x="126" y="133"/>
                  </a:cubicBezTo>
                  <a:cubicBezTo>
                    <a:pt x="126" y="134"/>
                    <a:pt x="127" y="135"/>
                    <a:pt x="128" y="135"/>
                  </a:cubicBezTo>
                  <a:cubicBezTo>
                    <a:pt x="128" y="135"/>
                    <a:pt x="129" y="135"/>
                    <a:pt x="130" y="134"/>
                  </a:cubicBezTo>
                  <a:close/>
                  <a:moveTo>
                    <a:pt x="144" y="136"/>
                  </a:moveTo>
                  <a:cubicBezTo>
                    <a:pt x="140" y="136"/>
                    <a:pt x="140" y="136"/>
                    <a:pt x="140" y="136"/>
                  </a:cubicBezTo>
                  <a:cubicBezTo>
                    <a:pt x="140" y="136"/>
                    <a:pt x="140" y="136"/>
                    <a:pt x="140" y="136"/>
                  </a:cubicBezTo>
                  <a:cubicBezTo>
                    <a:pt x="140" y="136"/>
                    <a:pt x="141" y="135"/>
                    <a:pt x="141" y="135"/>
                  </a:cubicBezTo>
                  <a:cubicBezTo>
                    <a:pt x="141" y="129"/>
                    <a:pt x="141" y="129"/>
                    <a:pt x="141" y="129"/>
                  </a:cubicBezTo>
                  <a:cubicBezTo>
                    <a:pt x="141" y="129"/>
                    <a:pt x="141" y="129"/>
                    <a:pt x="140" y="128"/>
                  </a:cubicBezTo>
                  <a:cubicBezTo>
                    <a:pt x="140" y="128"/>
                    <a:pt x="140" y="128"/>
                    <a:pt x="139" y="128"/>
                  </a:cubicBezTo>
                  <a:cubicBezTo>
                    <a:pt x="138" y="128"/>
                    <a:pt x="138" y="128"/>
                    <a:pt x="137" y="129"/>
                  </a:cubicBezTo>
                  <a:cubicBezTo>
                    <a:pt x="137" y="135"/>
                    <a:pt x="137" y="135"/>
                    <a:pt x="137" y="135"/>
                  </a:cubicBezTo>
                  <a:cubicBezTo>
                    <a:pt x="137" y="135"/>
                    <a:pt x="137" y="136"/>
                    <a:pt x="138" y="136"/>
                  </a:cubicBezTo>
                  <a:cubicBezTo>
                    <a:pt x="138" y="136"/>
                    <a:pt x="138" y="136"/>
                    <a:pt x="138" y="136"/>
                  </a:cubicBezTo>
                  <a:cubicBezTo>
                    <a:pt x="134" y="136"/>
                    <a:pt x="134" y="136"/>
                    <a:pt x="134" y="136"/>
                  </a:cubicBezTo>
                  <a:cubicBezTo>
                    <a:pt x="134" y="136"/>
                    <a:pt x="134" y="136"/>
                    <a:pt x="134" y="136"/>
                  </a:cubicBezTo>
                  <a:cubicBezTo>
                    <a:pt x="134" y="136"/>
                    <a:pt x="135" y="135"/>
                    <a:pt x="135" y="135"/>
                  </a:cubicBezTo>
                  <a:cubicBezTo>
                    <a:pt x="135" y="129"/>
                    <a:pt x="135" y="129"/>
                    <a:pt x="135" y="129"/>
                  </a:cubicBezTo>
                  <a:cubicBezTo>
                    <a:pt x="135" y="129"/>
                    <a:pt x="135" y="128"/>
                    <a:pt x="134" y="128"/>
                  </a:cubicBezTo>
                  <a:cubicBezTo>
                    <a:pt x="134" y="128"/>
                    <a:pt x="134" y="128"/>
                    <a:pt x="133" y="128"/>
                  </a:cubicBezTo>
                  <a:cubicBezTo>
                    <a:pt x="133" y="128"/>
                    <a:pt x="133" y="128"/>
                    <a:pt x="133" y="128"/>
                  </a:cubicBezTo>
                  <a:cubicBezTo>
                    <a:pt x="136" y="127"/>
                    <a:pt x="136" y="127"/>
                    <a:pt x="136" y="127"/>
                  </a:cubicBezTo>
                  <a:cubicBezTo>
                    <a:pt x="136" y="128"/>
                    <a:pt x="136" y="128"/>
                    <a:pt x="136" y="128"/>
                  </a:cubicBezTo>
                  <a:cubicBezTo>
                    <a:pt x="137" y="127"/>
                    <a:pt x="138" y="127"/>
                    <a:pt x="140" y="127"/>
                  </a:cubicBezTo>
                  <a:cubicBezTo>
                    <a:pt x="141" y="127"/>
                    <a:pt x="142" y="127"/>
                    <a:pt x="142" y="130"/>
                  </a:cubicBezTo>
                  <a:cubicBezTo>
                    <a:pt x="142" y="135"/>
                    <a:pt x="142" y="135"/>
                    <a:pt x="142" y="135"/>
                  </a:cubicBezTo>
                  <a:cubicBezTo>
                    <a:pt x="143" y="135"/>
                    <a:pt x="143" y="136"/>
                    <a:pt x="144" y="136"/>
                  </a:cubicBezTo>
                  <a:cubicBezTo>
                    <a:pt x="144" y="136"/>
                    <a:pt x="144" y="136"/>
                    <a:pt x="144" y="136"/>
                  </a:cubicBezTo>
                  <a:close/>
                  <a:moveTo>
                    <a:pt x="155" y="134"/>
                  </a:moveTo>
                  <a:cubicBezTo>
                    <a:pt x="154" y="135"/>
                    <a:pt x="153" y="135"/>
                    <a:pt x="152" y="136"/>
                  </a:cubicBezTo>
                  <a:cubicBezTo>
                    <a:pt x="152" y="134"/>
                    <a:pt x="152" y="134"/>
                    <a:pt x="152" y="134"/>
                  </a:cubicBezTo>
                  <a:cubicBezTo>
                    <a:pt x="151" y="135"/>
                    <a:pt x="150" y="136"/>
                    <a:pt x="149" y="136"/>
                  </a:cubicBezTo>
                  <a:cubicBezTo>
                    <a:pt x="148" y="136"/>
                    <a:pt x="148" y="136"/>
                    <a:pt x="147" y="135"/>
                  </a:cubicBezTo>
                  <a:cubicBezTo>
                    <a:pt x="146" y="134"/>
                    <a:pt x="145" y="133"/>
                    <a:pt x="145" y="131"/>
                  </a:cubicBezTo>
                  <a:cubicBezTo>
                    <a:pt x="145" y="130"/>
                    <a:pt x="146" y="129"/>
                    <a:pt x="146" y="128"/>
                  </a:cubicBezTo>
                  <a:cubicBezTo>
                    <a:pt x="146" y="127"/>
                    <a:pt x="148" y="126"/>
                    <a:pt x="149" y="126"/>
                  </a:cubicBezTo>
                  <a:cubicBezTo>
                    <a:pt x="150" y="126"/>
                    <a:pt x="150" y="126"/>
                    <a:pt x="151" y="127"/>
                  </a:cubicBezTo>
                  <a:cubicBezTo>
                    <a:pt x="150" y="124"/>
                    <a:pt x="150" y="124"/>
                    <a:pt x="150" y="124"/>
                  </a:cubicBezTo>
                  <a:cubicBezTo>
                    <a:pt x="150" y="123"/>
                    <a:pt x="150" y="123"/>
                    <a:pt x="150" y="123"/>
                  </a:cubicBezTo>
                  <a:cubicBezTo>
                    <a:pt x="150" y="123"/>
                    <a:pt x="150" y="123"/>
                    <a:pt x="149" y="123"/>
                  </a:cubicBezTo>
                  <a:cubicBezTo>
                    <a:pt x="149" y="123"/>
                    <a:pt x="149" y="123"/>
                    <a:pt x="149" y="123"/>
                  </a:cubicBezTo>
                  <a:cubicBezTo>
                    <a:pt x="150" y="123"/>
                    <a:pt x="150" y="122"/>
                    <a:pt x="152" y="121"/>
                  </a:cubicBezTo>
                  <a:cubicBezTo>
                    <a:pt x="153" y="133"/>
                    <a:pt x="153" y="133"/>
                    <a:pt x="153" y="133"/>
                  </a:cubicBezTo>
                  <a:cubicBezTo>
                    <a:pt x="153" y="134"/>
                    <a:pt x="153" y="134"/>
                    <a:pt x="153" y="134"/>
                  </a:cubicBezTo>
                  <a:cubicBezTo>
                    <a:pt x="154" y="134"/>
                    <a:pt x="155" y="134"/>
                    <a:pt x="155" y="134"/>
                  </a:cubicBezTo>
                  <a:cubicBezTo>
                    <a:pt x="155" y="134"/>
                    <a:pt x="155" y="134"/>
                    <a:pt x="155" y="134"/>
                  </a:cubicBezTo>
                  <a:close/>
                  <a:moveTo>
                    <a:pt x="152" y="133"/>
                  </a:moveTo>
                  <a:cubicBezTo>
                    <a:pt x="152" y="129"/>
                    <a:pt x="152" y="129"/>
                    <a:pt x="152" y="129"/>
                  </a:cubicBezTo>
                  <a:cubicBezTo>
                    <a:pt x="152" y="128"/>
                    <a:pt x="151" y="128"/>
                    <a:pt x="151" y="127"/>
                  </a:cubicBezTo>
                  <a:cubicBezTo>
                    <a:pt x="150" y="127"/>
                    <a:pt x="150" y="127"/>
                    <a:pt x="149" y="127"/>
                  </a:cubicBezTo>
                  <a:cubicBezTo>
                    <a:pt x="148" y="127"/>
                    <a:pt x="148" y="127"/>
                    <a:pt x="147" y="128"/>
                  </a:cubicBezTo>
                  <a:cubicBezTo>
                    <a:pt x="147" y="129"/>
                    <a:pt x="147" y="130"/>
                    <a:pt x="147" y="131"/>
                  </a:cubicBezTo>
                  <a:cubicBezTo>
                    <a:pt x="147" y="132"/>
                    <a:pt x="147" y="133"/>
                    <a:pt x="148" y="134"/>
                  </a:cubicBezTo>
                  <a:cubicBezTo>
                    <a:pt x="148" y="135"/>
                    <a:pt x="149" y="135"/>
                    <a:pt x="150" y="135"/>
                  </a:cubicBezTo>
                  <a:cubicBezTo>
                    <a:pt x="150" y="135"/>
                    <a:pt x="150" y="135"/>
                    <a:pt x="151" y="135"/>
                  </a:cubicBezTo>
                  <a:cubicBezTo>
                    <a:pt x="152" y="134"/>
                    <a:pt x="152" y="134"/>
                    <a:pt x="152" y="133"/>
                  </a:cubicBezTo>
                  <a:close/>
                  <a:moveTo>
                    <a:pt x="170" y="122"/>
                  </a:moveTo>
                  <a:cubicBezTo>
                    <a:pt x="170" y="122"/>
                    <a:pt x="170" y="122"/>
                    <a:pt x="170" y="122"/>
                  </a:cubicBezTo>
                  <a:cubicBezTo>
                    <a:pt x="169" y="121"/>
                    <a:pt x="169" y="120"/>
                    <a:pt x="169" y="120"/>
                  </a:cubicBezTo>
                  <a:cubicBezTo>
                    <a:pt x="168" y="120"/>
                    <a:pt x="168" y="120"/>
                    <a:pt x="167" y="120"/>
                  </a:cubicBezTo>
                  <a:cubicBezTo>
                    <a:pt x="165" y="120"/>
                    <a:pt x="165" y="120"/>
                    <a:pt x="165" y="120"/>
                  </a:cubicBezTo>
                  <a:cubicBezTo>
                    <a:pt x="167" y="131"/>
                    <a:pt x="167" y="131"/>
                    <a:pt x="167" y="131"/>
                  </a:cubicBezTo>
                  <a:cubicBezTo>
                    <a:pt x="168" y="132"/>
                    <a:pt x="168" y="132"/>
                    <a:pt x="170" y="132"/>
                  </a:cubicBezTo>
                  <a:cubicBezTo>
                    <a:pt x="170" y="132"/>
                    <a:pt x="170" y="132"/>
                    <a:pt x="170" y="132"/>
                  </a:cubicBezTo>
                  <a:cubicBezTo>
                    <a:pt x="164" y="133"/>
                    <a:pt x="164" y="133"/>
                    <a:pt x="164" y="133"/>
                  </a:cubicBezTo>
                  <a:cubicBezTo>
                    <a:pt x="164" y="133"/>
                    <a:pt x="164" y="133"/>
                    <a:pt x="164" y="133"/>
                  </a:cubicBezTo>
                  <a:cubicBezTo>
                    <a:pt x="165" y="133"/>
                    <a:pt x="166" y="132"/>
                    <a:pt x="165" y="131"/>
                  </a:cubicBezTo>
                  <a:cubicBezTo>
                    <a:pt x="163" y="121"/>
                    <a:pt x="163" y="121"/>
                    <a:pt x="163" y="121"/>
                  </a:cubicBezTo>
                  <a:cubicBezTo>
                    <a:pt x="161" y="121"/>
                    <a:pt x="161" y="121"/>
                    <a:pt x="161" y="121"/>
                  </a:cubicBezTo>
                  <a:cubicBezTo>
                    <a:pt x="160" y="121"/>
                    <a:pt x="160" y="122"/>
                    <a:pt x="159" y="122"/>
                  </a:cubicBezTo>
                  <a:cubicBezTo>
                    <a:pt x="159" y="123"/>
                    <a:pt x="159" y="123"/>
                    <a:pt x="159" y="124"/>
                  </a:cubicBezTo>
                  <a:cubicBezTo>
                    <a:pt x="159" y="124"/>
                    <a:pt x="159" y="124"/>
                    <a:pt x="159" y="124"/>
                  </a:cubicBezTo>
                  <a:cubicBezTo>
                    <a:pt x="158" y="121"/>
                    <a:pt x="158" y="121"/>
                    <a:pt x="158" y="121"/>
                  </a:cubicBezTo>
                  <a:cubicBezTo>
                    <a:pt x="169" y="118"/>
                    <a:pt x="169" y="118"/>
                    <a:pt x="169" y="118"/>
                  </a:cubicBezTo>
                  <a:cubicBezTo>
                    <a:pt x="170" y="122"/>
                    <a:pt x="170" y="122"/>
                    <a:pt x="170" y="122"/>
                  </a:cubicBezTo>
                  <a:close/>
                  <a:moveTo>
                    <a:pt x="181" y="125"/>
                  </a:moveTo>
                  <a:cubicBezTo>
                    <a:pt x="181" y="126"/>
                    <a:pt x="181" y="127"/>
                    <a:pt x="180" y="128"/>
                  </a:cubicBezTo>
                  <a:cubicBezTo>
                    <a:pt x="180" y="129"/>
                    <a:pt x="179" y="130"/>
                    <a:pt x="178" y="130"/>
                  </a:cubicBezTo>
                  <a:cubicBezTo>
                    <a:pt x="177" y="131"/>
                    <a:pt x="176" y="131"/>
                    <a:pt x="176" y="130"/>
                  </a:cubicBezTo>
                  <a:cubicBezTo>
                    <a:pt x="174" y="129"/>
                    <a:pt x="174" y="128"/>
                    <a:pt x="173" y="127"/>
                  </a:cubicBezTo>
                  <a:cubicBezTo>
                    <a:pt x="173" y="126"/>
                    <a:pt x="173" y="125"/>
                    <a:pt x="173" y="123"/>
                  </a:cubicBezTo>
                  <a:cubicBezTo>
                    <a:pt x="174" y="122"/>
                    <a:pt x="174" y="121"/>
                    <a:pt x="176" y="121"/>
                  </a:cubicBezTo>
                  <a:cubicBezTo>
                    <a:pt x="177" y="121"/>
                    <a:pt x="178" y="121"/>
                    <a:pt x="178" y="121"/>
                  </a:cubicBezTo>
                  <a:cubicBezTo>
                    <a:pt x="179" y="121"/>
                    <a:pt x="180" y="122"/>
                    <a:pt x="180" y="123"/>
                  </a:cubicBezTo>
                  <a:cubicBezTo>
                    <a:pt x="174" y="125"/>
                    <a:pt x="174" y="125"/>
                    <a:pt x="174" y="125"/>
                  </a:cubicBezTo>
                  <a:cubicBezTo>
                    <a:pt x="175" y="126"/>
                    <a:pt x="176" y="127"/>
                    <a:pt x="176" y="128"/>
                  </a:cubicBezTo>
                  <a:cubicBezTo>
                    <a:pt x="177" y="129"/>
                    <a:pt x="178" y="129"/>
                    <a:pt x="179" y="128"/>
                  </a:cubicBezTo>
                  <a:cubicBezTo>
                    <a:pt x="180" y="128"/>
                    <a:pt x="180" y="127"/>
                    <a:pt x="181" y="127"/>
                  </a:cubicBezTo>
                  <a:cubicBezTo>
                    <a:pt x="180" y="127"/>
                    <a:pt x="181" y="126"/>
                    <a:pt x="181" y="125"/>
                  </a:cubicBezTo>
                  <a:cubicBezTo>
                    <a:pt x="181" y="125"/>
                    <a:pt x="181" y="125"/>
                    <a:pt x="181" y="125"/>
                  </a:cubicBezTo>
                  <a:close/>
                  <a:moveTo>
                    <a:pt x="178" y="123"/>
                  </a:moveTo>
                  <a:cubicBezTo>
                    <a:pt x="177" y="122"/>
                    <a:pt x="176" y="121"/>
                    <a:pt x="175" y="122"/>
                  </a:cubicBezTo>
                  <a:cubicBezTo>
                    <a:pt x="174" y="122"/>
                    <a:pt x="173" y="123"/>
                    <a:pt x="173" y="125"/>
                  </a:cubicBezTo>
                  <a:cubicBezTo>
                    <a:pt x="178" y="123"/>
                    <a:pt x="178" y="123"/>
                    <a:pt x="178" y="123"/>
                  </a:cubicBezTo>
                  <a:close/>
                  <a:moveTo>
                    <a:pt x="190" y="122"/>
                  </a:moveTo>
                  <a:cubicBezTo>
                    <a:pt x="190" y="123"/>
                    <a:pt x="190" y="124"/>
                    <a:pt x="190" y="125"/>
                  </a:cubicBezTo>
                  <a:cubicBezTo>
                    <a:pt x="189" y="126"/>
                    <a:pt x="188" y="127"/>
                    <a:pt x="188" y="127"/>
                  </a:cubicBezTo>
                  <a:cubicBezTo>
                    <a:pt x="186" y="127"/>
                    <a:pt x="186" y="127"/>
                    <a:pt x="184" y="127"/>
                  </a:cubicBezTo>
                  <a:cubicBezTo>
                    <a:pt x="183" y="127"/>
                    <a:pt x="182" y="125"/>
                    <a:pt x="182" y="124"/>
                  </a:cubicBezTo>
                  <a:cubicBezTo>
                    <a:pt x="182" y="123"/>
                    <a:pt x="182" y="122"/>
                    <a:pt x="182" y="121"/>
                  </a:cubicBezTo>
                  <a:cubicBezTo>
                    <a:pt x="182" y="119"/>
                    <a:pt x="183" y="119"/>
                    <a:pt x="185" y="118"/>
                  </a:cubicBezTo>
                  <a:cubicBezTo>
                    <a:pt x="186" y="118"/>
                    <a:pt x="186" y="118"/>
                    <a:pt x="187" y="118"/>
                  </a:cubicBezTo>
                  <a:cubicBezTo>
                    <a:pt x="188" y="118"/>
                    <a:pt x="188" y="118"/>
                    <a:pt x="188" y="119"/>
                  </a:cubicBezTo>
                  <a:cubicBezTo>
                    <a:pt x="188" y="119"/>
                    <a:pt x="188" y="119"/>
                    <a:pt x="188" y="119"/>
                  </a:cubicBezTo>
                  <a:cubicBezTo>
                    <a:pt x="188" y="120"/>
                    <a:pt x="188" y="120"/>
                    <a:pt x="188" y="120"/>
                  </a:cubicBezTo>
                  <a:cubicBezTo>
                    <a:pt x="188" y="120"/>
                    <a:pt x="188" y="120"/>
                    <a:pt x="187" y="120"/>
                  </a:cubicBezTo>
                  <a:cubicBezTo>
                    <a:pt x="187" y="120"/>
                    <a:pt x="187" y="119"/>
                    <a:pt x="187" y="119"/>
                  </a:cubicBezTo>
                  <a:cubicBezTo>
                    <a:pt x="187" y="119"/>
                    <a:pt x="186" y="119"/>
                    <a:pt x="186" y="119"/>
                  </a:cubicBezTo>
                  <a:cubicBezTo>
                    <a:pt x="186" y="119"/>
                    <a:pt x="185" y="119"/>
                    <a:pt x="185" y="119"/>
                  </a:cubicBezTo>
                  <a:cubicBezTo>
                    <a:pt x="184" y="119"/>
                    <a:pt x="183" y="120"/>
                    <a:pt x="183" y="121"/>
                  </a:cubicBezTo>
                  <a:cubicBezTo>
                    <a:pt x="183" y="121"/>
                    <a:pt x="183" y="122"/>
                    <a:pt x="184" y="123"/>
                  </a:cubicBezTo>
                  <a:cubicBezTo>
                    <a:pt x="184" y="124"/>
                    <a:pt x="185" y="125"/>
                    <a:pt x="186" y="125"/>
                  </a:cubicBezTo>
                  <a:cubicBezTo>
                    <a:pt x="186" y="126"/>
                    <a:pt x="187" y="126"/>
                    <a:pt x="188" y="126"/>
                  </a:cubicBezTo>
                  <a:cubicBezTo>
                    <a:pt x="189" y="125"/>
                    <a:pt x="190" y="124"/>
                    <a:pt x="190" y="122"/>
                  </a:cubicBezTo>
                  <a:cubicBezTo>
                    <a:pt x="190" y="122"/>
                    <a:pt x="190" y="122"/>
                    <a:pt x="190" y="122"/>
                  </a:cubicBezTo>
                  <a:close/>
                  <a:moveTo>
                    <a:pt x="202" y="120"/>
                  </a:moveTo>
                  <a:cubicBezTo>
                    <a:pt x="198" y="122"/>
                    <a:pt x="198" y="122"/>
                    <a:pt x="198" y="122"/>
                  </a:cubicBezTo>
                  <a:cubicBezTo>
                    <a:pt x="198" y="121"/>
                    <a:pt x="198" y="121"/>
                    <a:pt x="198" y="121"/>
                  </a:cubicBezTo>
                  <a:cubicBezTo>
                    <a:pt x="199" y="121"/>
                    <a:pt x="199" y="121"/>
                    <a:pt x="198" y="120"/>
                  </a:cubicBezTo>
                  <a:cubicBezTo>
                    <a:pt x="196" y="115"/>
                    <a:pt x="196" y="115"/>
                    <a:pt x="196" y="115"/>
                  </a:cubicBezTo>
                  <a:cubicBezTo>
                    <a:pt x="195" y="114"/>
                    <a:pt x="195" y="114"/>
                    <a:pt x="194" y="115"/>
                  </a:cubicBezTo>
                  <a:cubicBezTo>
                    <a:pt x="193" y="115"/>
                    <a:pt x="192" y="116"/>
                    <a:pt x="192" y="117"/>
                  </a:cubicBezTo>
                  <a:cubicBezTo>
                    <a:pt x="194" y="121"/>
                    <a:pt x="194" y="121"/>
                    <a:pt x="194" y="121"/>
                  </a:cubicBezTo>
                  <a:cubicBezTo>
                    <a:pt x="195" y="122"/>
                    <a:pt x="196" y="122"/>
                    <a:pt x="196" y="122"/>
                  </a:cubicBezTo>
                  <a:cubicBezTo>
                    <a:pt x="196" y="122"/>
                    <a:pt x="196" y="122"/>
                    <a:pt x="196" y="122"/>
                  </a:cubicBezTo>
                  <a:cubicBezTo>
                    <a:pt x="192" y="124"/>
                    <a:pt x="192" y="124"/>
                    <a:pt x="192" y="124"/>
                  </a:cubicBezTo>
                  <a:cubicBezTo>
                    <a:pt x="192" y="124"/>
                    <a:pt x="192" y="124"/>
                    <a:pt x="192" y="124"/>
                  </a:cubicBezTo>
                  <a:cubicBezTo>
                    <a:pt x="193" y="123"/>
                    <a:pt x="193" y="123"/>
                    <a:pt x="192" y="122"/>
                  </a:cubicBezTo>
                  <a:cubicBezTo>
                    <a:pt x="188" y="113"/>
                    <a:pt x="188" y="113"/>
                    <a:pt x="188" y="113"/>
                  </a:cubicBezTo>
                  <a:cubicBezTo>
                    <a:pt x="187" y="113"/>
                    <a:pt x="187" y="113"/>
                    <a:pt x="187" y="113"/>
                  </a:cubicBezTo>
                  <a:cubicBezTo>
                    <a:pt x="187" y="113"/>
                    <a:pt x="186" y="113"/>
                    <a:pt x="186" y="113"/>
                  </a:cubicBezTo>
                  <a:cubicBezTo>
                    <a:pt x="186" y="113"/>
                    <a:pt x="186" y="113"/>
                    <a:pt x="186" y="113"/>
                  </a:cubicBezTo>
                  <a:cubicBezTo>
                    <a:pt x="186" y="112"/>
                    <a:pt x="187" y="111"/>
                    <a:pt x="188" y="110"/>
                  </a:cubicBezTo>
                  <a:cubicBezTo>
                    <a:pt x="191" y="116"/>
                    <a:pt x="191" y="116"/>
                    <a:pt x="191" y="116"/>
                  </a:cubicBezTo>
                  <a:cubicBezTo>
                    <a:pt x="192" y="114"/>
                    <a:pt x="192" y="113"/>
                    <a:pt x="193" y="113"/>
                  </a:cubicBezTo>
                  <a:cubicBezTo>
                    <a:pt x="195" y="112"/>
                    <a:pt x="196" y="113"/>
                    <a:pt x="197" y="115"/>
                  </a:cubicBezTo>
                  <a:cubicBezTo>
                    <a:pt x="199" y="119"/>
                    <a:pt x="199" y="119"/>
                    <a:pt x="199" y="119"/>
                  </a:cubicBezTo>
                  <a:cubicBezTo>
                    <a:pt x="200" y="120"/>
                    <a:pt x="201" y="120"/>
                    <a:pt x="202" y="120"/>
                  </a:cubicBezTo>
                  <a:cubicBezTo>
                    <a:pt x="202" y="120"/>
                    <a:pt x="202" y="120"/>
                    <a:pt x="202" y="120"/>
                  </a:cubicBezTo>
                  <a:close/>
                  <a:moveTo>
                    <a:pt x="212" y="114"/>
                  </a:moveTo>
                  <a:cubicBezTo>
                    <a:pt x="208" y="116"/>
                    <a:pt x="208" y="116"/>
                    <a:pt x="208" y="116"/>
                  </a:cubicBezTo>
                  <a:cubicBezTo>
                    <a:pt x="208" y="116"/>
                    <a:pt x="208" y="116"/>
                    <a:pt x="208" y="116"/>
                  </a:cubicBezTo>
                  <a:cubicBezTo>
                    <a:pt x="209" y="115"/>
                    <a:pt x="209" y="115"/>
                    <a:pt x="209" y="114"/>
                  </a:cubicBezTo>
                  <a:cubicBezTo>
                    <a:pt x="206" y="110"/>
                    <a:pt x="206" y="110"/>
                    <a:pt x="206" y="110"/>
                  </a:cubicBezTo>
                  <a:cubicBezTo>
                    <a:pt x="206" y="109"/>
                    <a:pt x="206" y="109"/>
                    <a:pt x="206" y="109"/>
                  </a:cubicBezTo>
                  <a:cubicBezTo>
                    <a:pt x="205" y="109"/>
                    <a:pt x="205" y="109"/>
                    <a:pt x="204" y="109"/>
                  </a:cubicBezTo>
                  <a:cubicBezTo>
                    <a:pt x="203" y="110"/>
                    <a:pt x="202" y="111"/>
                    <a:pt x="202" y="111"/>
                  </a:cubicBezTo>
                  <a:cubicBezTo>
                    <a:pt x="205" y="116"/>
                    <a:pt x="205" y="116"/>
                    <a:pt x="205" y="116"/>
                  </a:cubicBezTo>
                  <a:cubicBezTo>
                    <a:pt x="206" y="117"/>
                    <a:pt x="206" y="117"/>
                    <a:pt x="207" y="117"/>
                  </a:cubicBezTo>
                  <a:cubicBezTo>
                    <a:pt x="207" y="117"/>
                    <a:pt x="207" y="117"/>
                    <a:pt x="207" y="117"/>
                  </a:cubicBezTo>
                  <a:cubicBezTo>
                    <a:pt x="203" y="119"/>
                    <a:pt x="203" y="119"/>
                    <a:pt x="203" y="119"/>
                  </a:cubicBezTo>
                  <a:cubicBezTo>
                    <a:pt x="203" y="119"/>
                    <a:pt x="203" y="119"/>
                    <a:pt x="203" y="119"/>
                  </a:cubicBezTo>
                  <a:cubicBezTo>
                    <a:pt x="204" y="119"/>
                    <a:pt x="204" y="118"/>
                    <a:pt x="204" y="117"/>
                  </a:cubicBezTo>
                  <a:cubicBezTo>
                    <a:pt x="201" y="113"/>
                    <a:pt x="201" y="113"/>
                    <a:pt x="201" y="113"/>
                  </a:cubicBezTo>
                  <a:cubicBezTo>
                    <a:pt x="200" y="112"/>
                    <a:pt x="200" y="112"/>
                    <a:pt x="200" y="112"/>
                  </a:cubicBezTo>
                  <a:cubicBezTo>
                    <a:pt x="200" y="112"/>
                    <a:pt x="200" y="112"/>
                    <a:pt x="199" y="113"/>
                  </a:cubicBezTo>
                  <a:cubicBezTo>
                    <a:pt x="199" y="112"/>
                    <a:pt x="199" y="112"/>
                    <a:pt x="199" y="112"/>
                  </a:cubicBezTo>
                  <a:cubicBezTo>
                    <a:pt x="201" y="110"/>
                    <a:pt x="201" y="110"/>
                    <a:pt x="201" y="110"/>
                  </a:cubicBezTo>
                  <a:cubicBezTo>
                    <a:pt x="202" y="111"/>
                    <a:pt x="202" y="111"/>
                    <a:pt x="202" y="111"/>
                  </a:cubicBezTo>
                  <a:cubicBezTo>
                    <a:pt x="202" y="110"/>
                    <a:pt x="203" y="109"/>
                    <a:pt x="204" y="108"/>
                  </a:cubicBezTo>
                  <a:cubicBezTo>
                    <a:pt x="205" y="107"/>
                    <a:pt x="206" y="108"/>
                    <a:pt x="208" y="110"/>
                  </a:cubicBezTo>
                  <a:cubicBezTo>
                    <a:pt x="210" y="114"/>
                    <a:pt x="210" y="114"/>
                    <a:pt x="210" y="114"/>
                  </a:cubicBezTo>
                  <a:cubicBezTo>
                    <a:pt x="210" y="114"/>
                    <a:pt x="211" y="115"/>
                    <a:pt x="212" y="114"/>
                  </a:cubicBezTo>
                  <a:cubicBezTo>
                    <a:pt x="212" y="114"/>
                    <a:pt x="212" y="114"/>
                    <a:pt x="212" y="114"/>
                  </a:cubicBezTo>
                  <a:close/>
                  <a:moveTo>
                    <a:pt x="218" y="104"/>
                  </a:moveTo>
                  <a:cubicBezTo>
                    <a:pt x="219" y="105"/>
                    <a:pt x="219" y="107"/>
                    <a:pt x="219" y="108"/>
                  </a:cubicBezTo>
                  <a:cubicBezTo>
                    <a:pt x="219" y="109"/>
                    <a:pt x="218" y="110"/>
                    <a:pt x="217" y="111"/>
                  </a:cubicBezTo>
                  <a:cubicBezTo>
                    <a:pt x="216" y="112"/>
                    <a:pt x="215" y="112"/>
                    <a:pt x="214" y="112"/>
                  </a:cubicBezTo>
                  <a:cubicBezTo>
                    <a:pt x="212" y="111"/>
                    <a:pt x="211" y="111"/>
                    <a:pt x="210" y="110"/>
                  </a:cubicBezTo>
                  <a:cubicBezTo>
                    <a:pt x="210" y="109"/>
                    <a:pt x="209" y="107"/>
                    <a:pt x="209" y="106"/>
                  </a:cubicBezTo>
                  <a:cubicBezTo>
                    <a:pt x="209" y="105"/>
                    <a:pt x="210" y="104"/>
                    <a:pt x="211" y="103"/>
                  </a:cubicBezTo>
                  <a:cubicBezTo>
                    <a:pt x="212" y="102"/>
                    <a:pt x="214" y="102"/>
                    <a:pt x="215" y="102"/>
                  </a:cubicBezTo>
                  <a:cubicBezTo>
                    <a:pt x="216" y="102"/>
                    <a:pt x="217" y="103"/>
                    <a:pt x="218" y="104"/>
                  </a:cubicBezTo>
                  <a:close/>
                  <a:moveTo>
                    <a:pt x="217" y="106"/>
                  </a:moveTo>
                  <a:cubicBezTo>
                    <a:pt x="216" y="105"/>
                    <a:pt x="215" y="104"/>
                    <a:pt x="214" y="103"/>
                  </a:cubicBezTo>
                  <a:cubicBezTo>
                    <a:pt x="213" y="103"/>
                    <a:pt x="212" y="103"/>
                    <a:pt x="212" y="103"/>
                  </a:cubicBezTo>
                  <a:cubicBezTo>
                    <a:pt x="211" y="104"/>
                    <a:pt x="211" y="105"/>
                    <a:pt x="211" y="105"/>
                  </a:cubicBezTo>
                  <a:cubicBezTo>
                    <a:pt x="211" y="106"/>
                    <a:pt x="211" y="107"/>
                    <a:pt x="212" y="108"/>
                  </a:cubicBezTo>
                  <a:cubicBezTo>
                    <a:pt x="212" y="109"/>
                    <a:pt x="213" y="110"/>
                    <a:pt x="214" y="110"/>
                  </a:cubicBezTo>
                  <a:cubicBezTo>
                    <a:pt x="215" y="111"/>
                    <a:pt x="216" y="111"/>
                    <a:pt x="217" y="110"/>
                  </a:cubicBezTo>
                  <a:cubicBezTo>
                    <a:pt x="218" y="110"/>
                    <a:pt x="218" y="109"/>
                    <a:pt x="218" y="108"/>
                  </a:cubicBezTo>
                  <a:cubicBezTo>
                    <a:pt x="218" y="107"/>
                    <a:pt x="217" y="107"/>
                    <a:pt x="217" y="106"/>
                  </a:cubicBezTo>
                  <a:close/>
                  <a:moveTo>
                    <a:pt x="226" y="103"/>
                  </a:moveTo>
                  <a:cubicBezTo>
                    <a:pt x="222" y="107"/>
                    <a:pt x="222" y="107"/>
                    <a:pt x="222" y="107"/>
                  </a:cubicBezTo>
                  <a:cubicBezTo>
                    <a:pt x="222" y="106"/>
                    <a:pt x="222" y="106"/>
                    <a:pt x="222" y="106"/>
                  </a:cubicBezTo>
                  <a:cubicBezTo>
                    <a:pt x="223" y="105"/>
                    <a:pt x="223" y="105"/>
                    <a:pt x="223" y="104"/>
                  </a:cubicBezTo>
                  <a:cubicBezTo>
                    <a:pt x="216" y="97"/>
                    <a:pt x="216" y="97"/>
                    <a:pt x="216" y="97"/>
                  </a:cubicBezTo>
                  <a:cubicBezTo>
                    <a:pt x="216" y="96"/>
                    <a:pt x="216" y="96"/>
                    <a:pt x="215" y="96"/>
                  </a:cubicBezTo>
                  <a:cubicBezTo>
                    <a:pt x="215" y="96"/>
                    <a:pt x="215" y="96"/>
                    <a:pt x="214" y="97"/>
                  </a:cubicBezTo>
                  <a:cubicBezTo>
                    <a:pt x="214" y="97"/>
                    <a:pt x="214" y="97"/>
                    <a:pt x="214" y="97"/>
                  </a:cubicBezTo>
                  <a:cubicBezTo>
                    <a:pt x="214" y="97"/>
                    <a:pt x="214" y="97"/>
                    <a:pt x="214" y="97"/>
                  </a:cubicBezTo>
                  <a:cubicBezTo>
                    <a:pt x="214" y="96"/>
                    <a:pt x="215" y="95"/>
                    <a:pt x="216" y="94"/>
                  </a:cubicBezTo>
                  <a:cubicBezTo>
                    <a:pt x="224" y="103"/>
                    <a:pt x="224" y="103"/>
                    <a:pt x="224" y="103"/>
                  </a:cubicBezTo>
                  <a:cubicBezTo>
                    <a:pt x="224" y="104"/>
                    <a:pt x="225" y="104"/>
                    <a:pt x="226" y="103"/>
                  </a:cubicBezTo>
                  <a:cubicBezTo>
                    <a:pt x="226" y="103"/>
                    <a:pt x="226" y="103"/>
                    <a:pt x="226" y="103"/>
                  </a:cubicBezTo>
                  <a:close/>
                  <a:moveTo>
                    <a:pt x="231" y="93"/>
                  </a:moveTo>
                  <a:cubicBezTo>
                    <a:pt x="232" y="94"/>
                    <a:pt x="232" y="95"/>
                    <a:pt x="232" y="96"/>
                  </a:cubicBezTo>
                  <a:cubicBezTo>
                    <a:pt x="232" y="97"/>
                    <a:pt x="232" y="99"/>
                    <a:pt x="230" y="99"/>
                  </a:cubicBezTo>
                  <a:cubicBezTo>
                    <a:pt x="230" y="100"/>
                    <a:pt x="228" y="101"/>
                    <a:pt x="227" y="101"/>
                  </a:cubicBezTo>
                  <a:cubicBezTo>
                    <a:pt x="226" y="101"/>
                    <a:pt x="225" y="100"/>
                    <a:pt x="224" y="99"/>
                  </a:cubicBezTo>
                  <a:cubicBezTo>
                    <a:pt x="223" y="98"/>
                    <a:pt x="222" y="97"/>
                    <a:pt x="222" y="96"/>
                  </a:cubicBezTo>
                  <a:cubicBezTo>
                    <a:pt x="222" y="95"/>
                    <a:pt x="223" y="93"/>
                    <a:pt x="224" y="93"/>
                  </a:cubicBezTo>
                  <a:cubicBezTo>
                    <a:pt x="225" y="92"/>
                    <a:pt x="226" y="91"/>
                    <a:pt x="227" y="91"/>
                  </a:cubicBezTo>
                  <a:cubicBezTo>
                    <a:pt x="229" y="91"/>
                    <a:pt x="230" y="91"/>
                    <a:pt x="231" y="93"/>
                  </a:cubicBezTo>
                  <a:close/>
                  <a:moveTo>
                    <a:pt x="230" y="95"/>
                  </a:moveTo>
                  <a:cubicBezTo>
                    <a:pt x="229" y="94"/>
                    <a:pt x="228" y="93"/>
                    <a:pt x="227" y="93"/>
                  </a:cubicBezTo>
                  <a:cubicBezTo>
                    <a:pt x="226" y="92"/>
                    <a:pt x="225" y="92"/>
                    <a:pt x="224" y="93"/>
                  </a:cubicBezTo>
                  <a:cubicBezTo>
                    <a:pt x="224" y="93"/>
                    <a:pt x="224" y="94"/>
                    <a:pt x="224" y="95"/>
                  </a:cubicBezTo>
                  <a:cubicBezTo>
                    <a:pt x="224" y="96"/>
                    <a:pt x="224" y="96"/>
                    <a:pt x="225" y="97"/>
                  </a:cubicBezTo>
                  <a:cubicBezTo>
                    <a:pt x="226" y="98"/>
                    <a:pt x="227" y="99"/>
                    <a:pt x="228" y="99"/>
                  </a:cubicBezTo>
                  <a:cubicBezTo>
                    <a:pt x="229" y="99"/>
                    <a:pt x="230" y="99"/>
                    <a:pt x="231" y="99"/>
                  </a:cubicBezTo>
                  <a:cubicBezTo>
                    <a:pt x="232" y="98"/>
                    <a:pt x="232" y="97"/>
                    <a:pt x="231" y="97"/>
                  </a:cubicBezTo>
                  <a:cubicBezTo>
                    <a:pt x="231" y="96"/>
                    <a:pt x="231" y="95"/>
                    <a:pt x="230" y="95"/>
                  </a:cubicBezTo>
                  <a:close/>
                  <a:moveTo>
                    <a:pt x="236" y="82"/>
                  </a:moveTo>
                  <a:cubicBezTo>
                    <a:pt x="234" y="83"/>
                    <a:pt x="234" y="83"/>
                    <a:pt x="234" y="83"/>
                  </a:cubicBezTo>
                  <a:cubicBezTo>
                    <a:pt x="235" y="83"/>
                    <a:pt x="236" y="84"/>
                    <a:pt x="236" y="84"/>
                  </a:cubicBezTo>
                  <a:cubicBezTo>
                    <a:pt x="237" y="85"/>
                    <a:pt x="237" y="85"/>
                    <a:pt x="237" y="87"/>
                  </a:cubicBezTo>
                  <a:cubicBezTo>
                    <a:pt x="237" y="87"/>
                    <a:pt x="237" y="88"/>
                    <a:pt x="236" y="89"/>
                  </a:cubicBezTo>
                  <a:cubicBezTo>
                    <a:pt x="236" y="89"/>
                    <a:pt x="236" y="89"/>
                    <a:pt x="236" y="90"/>
                  </a:cubicBezTo>
                  <a:cubicBezTo>
                    <a:pt x="236" y="91"/>
                    <a:pt x="236" y="91"/>
                    <a:pt x="236" y="91"/>
                  </a:cubicBezTo>
                  <a:cubicBezTo>
                    <a:pt x="236" y="92"/>
                    <a:pt x="237" y="91"/>
                    <a:pt x="238" y="90"/>
                  </a:cubicBezTo>
                  <a:cubicBezTo>
                    <a:pt x="239" y="89"/>
                    <a:pt x="240" y="88"/>
                    <a:pt x="240" y="87"/>
                  </a:cubicBezTo>
                  <a:cubicBezTo>
                    <a:pt x="241" y="87"/>
                    <a:pt x="242" y="87"/>
                    <a:pt x="242" y="88"/>
                  </a:cubicBezTo>
                  <a:cubicBezTo>
                    <a:pt x="243" y="88"/>
                    <a:pt x="243" y="89"/>
                    <a:pt x="243" y="91"/>
                  </a:cubicBezTo>
                  <a:cubicBezTo>
                    <a:pt x="243" y="92"/>
                    <a:pt x="242" y="93"/>
                    <a:pt x="242" y="94"/>
                  </a:cubicBezTo>
                  <a:cubicBezTo>
                    <a:pt x="241" y="95"/>
                    <a:pt x="240" y="95"/>
                    <a:pt x="239" y="96"/>
                  </a:cubicBezTo>
                  <a:cubicBezTo>
                    <a:pt x="238" y="96"/>
                    <a:pt x="238" y="96"/>
                    <a:pt x="238" y="95"/>
                  </a:cubicBezTo>
                  <a:cubicBezTo>
                    <a:pt x="237" y="95"/>
                    <a:pt x="237" y="95"/>
                    <a:pt x="237" y="94"/>
                  </a:cubicBezTo>
                  <a:cubicBezTo>
                    <a:pt x="237" y="94"/>
                    <a:pt x="237" y="93"/>
                    <a:pt x="237" y="93"/>
                  </a:cubicBezTo>
                  <a:cubicBezTo>
                    <a:pt x="237" y="93"/>
                    <a:pt x="237" y="93"/>
                    <a:pt x="236" y="93"/>
                  </a:cubicBezTo>
                  <a:cubicBezTo>
                    <a:pt x="236" y="93"/>
                    <a:pt x="236" y="93"/>
                    <a:pt x="236" y="93"/>
                  </a:cubicBezTo>
                  <a:cubicBezTo>
                    <a:pt x="235" y="93"/>
                    <a:pt x="235" y="92"/>
                    <a:pt x="235" y="92"/>
                  </a:cubicBezTo>
                  <a:cubicBezTo>
                    <a:pt x="235" y="91"/>
                    <a:pt x="235" y="91"/>
                    <a:pt x="235" y="90"/>
                  </a:cubicBezTo>
                  <a:cubicBezTo>
                    <a:pt x="234" y="91"/>
                    <a:pt x="233" y="91"/>
                    <a:pt x="232" y="90"/>
                  </a:cubicBezTo>
                  <a:cubicBezTo>
                    <a:pt x="231" y="89"/>
                    <a:pt x="230" y="89"/>
                    <a:pt x="230" y="87"/>
                  </a:cubicBezTo>
                  <a:cubicBezTo>
                    <a:pt x="230" y="87"/>
                    <a:pt x="231" y="85"/>
                    <a:pt x="232" y="85"/>
                  </a:cubicBezTo>
                  <a:cubicBezTo>
                    <a:pt x="232" y="84"/>
                    <a:pt x="232" y="84"/>
                    <a:pt x="233" y="83"/>
                  </a:cubicBezTo>
                  <a:cubicBezTo>
                    <a:pt x="234" y="83"/>
                    <a:pt x="234" y="83"/>
                    <a:pt x="234" y="83"/>
                  </a:cubicBezTo>
                  <a:cubicBezTo>
                    <a:pt x="235" y="81"/>
                    <a:pt x="235" y="81"/>
                    <a:pt x="235" y="81"/>
                  </a:cubicBezTo>
                  <a:cubicBezTo>
                    <a:pt x="236" y="82"/>
                    <a:pt x="236" y="82"/>
                    <a:pt x="236" y="82"/>
                  </a:cubicBezTo>
                  <a:close/>
                  <a:moveTo>
                    <a:pt x="236" y="86"/>
                  </a:moveTo>
                  <a:cubicBezTo>
                    <a:pt x="235" y="86"/>
                    <a:pt x="234" y="85"/>
                    <a:pt x="234" y="85"/>
                  </a:cubicBezTo>
                  <a:cubicBezTo>
                    <a:pt x="233" y="85"/>
                    <a:pt x="232" y="85"/>
                    <a:pt x="232" y="85"/>
                  </a:cubicBezTo>
                  <a:cubicBezTo>
                    <a:pt x="231" y="86"/>
                    <a:pt x="231" y="86"/>
                    <a:pt x="231" y="87"/>
                  </a:cubicBezTo>
                  <a:cubicBezTo>
                    <a:pt x="231" y="87"/>
                    <a:pt x="232" y="87"/>
                    <a:pt x="232" y="88"/>
                  </a:cubicBezTo>
                  <a:cubicBezTo>
                    <a:pt x="233" y="88"/>
                    <a:pt x="233" y="89"/>
                    <a:pt x="234" y="89"/>
                  </a:cubicBezTo>
                  <a:cubicBezTo>
                    <a:pt x="235" y="89"/>
                    <a:pt x="235" y="89"/>
                    <a:pt x="236" y="89"/>
                  </a:cubicBezTo>
                  <a:cubicBezTo>
                    <a:pt x="237" y="88"/>
                    <a:pt x="236" y="87"/>
                    <a:pt x="236" y="86"/>
                  </a:cubicBezTo>
                  <a:close/>
                  <a:moveTo>
                    <a:pt x="242" y="89"/>
                  </a:moveTo>
                  <a:cubicBezTo>
                    <a:pt x="242" y="89"/>
                    <a:pt x="241" y="89"/>
                    <a:pt x="240" y="89"/>
                  </a:cubicBezTo>
                  <a:cubicBezTo>
                    <a:pt x="240" y="90"/>
                    <a:pt x="240" y="90"/>
                    <a:pt x="239" y="91"/>
                  </a:cubicBezTo>
                  <a:cubicBezTo>
                    <a:pt x="238" y="92"/>
                    <a:pt x="238" y="92"/>
                    <a:pt x="237" y="93"/>
                  </a:cubicBezTo>
                  <a:cubicBezTo>
                    <a:pt x="237" y="93"/>
                    <a:pt x="238" y="94"/>
                    <a:pt x="238" y="95"/>
                  </a:cubicBezTo>
                  <a:cubicBezTo>
                    <a:pt x="239" y="95"/>
                    <a:pt x="240" y="95"/>
                    <a:pt x="241" y="93"/>
                  </a:cubicBezTo>
                  <a:cubicBezTo>
                    <a:pt x="242" y="93"/>
                    <a:pt x="242" y="91"/>
                    <a:pt x="243" y="91"/>
                  </a:cubicBezTo>
                  <a:cubicBezTo>
                    <a:pt x="243" y="90"/>
                    <a:pt x="242" y="89"/>
                    <a:pt x="242" y="89"/>
                  </a:cubicBezTo>
                  <a:close/>
                  <a:moveTo>
                    <a:pt x="242" y="73"/>
                  </a:moveTo>
                  <a:cubicBezTo>
                    <a:pt x="242" y="73"/>
                    <a:pt x="242" y="73"/>
                    <a:pt x="242" y="74"/>
                  </a:cubicBezTo>
                  <a:cubicBezTo>
                    <a:pt x="242" y="74"/>
                    <a:pt x="242" y="74"/>
                    <a:pt x="242" y="75"/>
                  </a:cubicBezTo>
                  <a:cubicBezTo>
                    <a:pt x="247" y="83"/>
                    <a:pt x="247" y="83"/>
                    <a:pt x="247" y="83"/>
                  </a:cubicBezTo>
                  <a:cubicBezTo>
                    <a:pt x="248" y="85"/>
                    <a:pt x="248" y="86"/>
                    <a:pt x="247" y="87"/>
                  </a:cubicBezTo>
                  <a:cubicBezTo>
                    <a:pt x="246" y="88"/>
                    <a:pt x="246" y="88"/>
                    <a:pt x="245" y="87"/>
                  </a:cubicBezTo>
                  <a:cubicBezTo>
                    <a:pt x="245" y="87"/>
                    <a:pt x="245" y="87"/>
                    <a:pt x="245" y="87"/>
                  </a:cubicBezTo>
                  <a:cubicBezTo>
                    <a:pt x="245" y="86"/>
                    <a:pt x="245" y="86"/>
                    <a:pt x="245" y="86"/>
                  </a:cubicBezTo>
                  <a:cubicBezTo>
                    <a:pt x="245" y="86"/>
                    <a:pt x="246" y="85"/>
                    <a:pt x="246" y="85"/>
                  </a:cubicBezTo>
                  <a:cubicBezTo>
                    <a:pt x="246" y="85"/>
                    <a:pt x="246" y="85"/>
                    <a:pt x="246" y="85"/>
                  </a:cubicBezTo>
                  <a:cubicBezTo>
                    <a:pt x="247" y="85"/>
                    <a:pt x="246" y="83"/>
                    <a:pt x="245" y="81"/>
                  </a:cubicBezTo>
                  <a:cubicBezTo>
                    <a:pt x="238" y="80"/>
                    <a:pt x="238" y="80"/>
                    <a:pt x="238" y="80"/>
                  </a:cubicBezTo>
                  <a:cubicBezTo>
                    <a:pt x="237" y="80"/>
                    <a:pt x="237" y="80"/>
                    <a:pt x="236" y="80"/>
                  </a:cubicBezTo>
                  <a:cubicBezTo>
                    <a:pt x="236" y="80"/>
                    <a:pt x="236" y="80"/>
                    <a:pt x="236" y="80"/>
                  </a:cubicBezTo>
                  <a:cubicBezTo>
                    <a:pt x="235" y="80"/>
                    <a:pt x="235" y="80"/>
                    <a:pt x="235" y="80"/>
                  </a:cubicBezTo>
                  <a:cubicBezTo>
                    <a:pt x="238" y="77"/>
                    <a:pt x="238" y="77"/>
                    <a:pt x="238" y="77"/>
                  </a:cubicBezTo>
                  <a:cubicBezTo>
                    <a:pt x="238" y="77"/>
                    <a:pt x="238" y="77"/>
                    <a:pt x="238" y="77"/>
                  </a:cubicBezTo>
                  <a:cubicBezTo>
                    <a:pt x="238" y="78"/>
                    <a:pt x="238" y="78"/>
                    <a:pt x="238" y="78"/>
                  </a:cubicBezTo>
                  <a:cubicBezTo>
                    <a:pt x="238" y="78"/>
                    <a:pt x="238" y="79"/>
                    <a:pt x="239" y="79"/>
                  </a:cubicBezTo>
                  <a:cubicBezTo>
                    <a:pt x="244" y="80"/>
                    <a:pt x="244" y="80"/>
                    <a:pt x="244" y="80"/>
                  </a:cubicBezTo>
                  <a:cubicBezTo>
                    <a:pt x="242" y="75"/>
                    <a:pt x="242" y="75"/>
                    <a:pt x="242" y="75"/>
                  </a:cubicBezTo>
                  <a:cubicBezTo>
                    <a:pt x="241" y="75"/>
                    <a:pt x="241" y="75"/>
                    <a:pt x="241" y="75"/>
                  </a:cubicBezTo>
                  <a:cubicBezTo>
                    <a:pt x="241" y="75"/>
                    <a:pt x="241" y="75"/>
                    <a:pt x="241" y="75"/>
                  </a:cubicBezTo>
                  <a:cubicBezTo>
                    <a:pt x="240" y="75"/>
                    <a:pt x="240" y="75"/>
                    <a:pt x="240" y="75"/>
                  </a:cubicBezTo>
                  <a:cubicBezTo>
                    <a:pt x="240" y="75"/>
                    <a:pt x="240" y="75"/>
                    <a:pt x="240" y="75"/>
                  </a:cubicBezTo>
                  <a:cubicBezTo>
                    <a:pt x="242" y="73"/>
                    <a:pt x="242" y="73"/>
                    <a:pt x="242" y="73"/>
                  </a:cubicBezTo>
                  <a:cubicBezTo>
                    <a:pt x="242" y="73"/>
                    <a:pt x="242" y="73"/>
                    <a:pt x="242" y="73"/>
                  </a:cubicBezTo>
                  <a:close/>
                  <a:moveTo>
                    <a:pt x="253" y="63"/>
                  </a:moveTo>
                  <a:cubicBezTo>
                    <a:pt x="254" y="64"/>
                    <a:pt x="255" y="65"/>
                    <a:pt x="255" y="66"/>
                  </a:cubicBezTo>
                  <a:cubicBezTo>
                    <a:pt x="256" y="67"/>
                    <a:pt x="256" y="68"/>
                    <a:pt x="255" y="69"/>
                  </a:cubicBezTo>
                  <a:cubicBezTo>
                    <a:pt x="254" y="71"/>
                    <a:pt x="253" y="71"/>
                    <a:pt x="252" y="71"/>
                  </a:cubicBezTo>
                  <a:cubicBezTo>
                    <a:pt x="251" y="72"/>
                    <a:pt x="250" y="71"/>
                    <a:pt x="248" y="71"/>
                  </a:cubicBezTo>
                  <a:cubicBezTo>
                    <a:pt x="247" y="70"/>
                    <a:pt x="246" y="69"/>
                    <a:pt x="246" y="68"/>
                  </a:cubicBezTo>
                  <a:cubicBezTo>
                    <a:pt x="246" y="67"/>
                    <a:pt x="246" y="66"/>
                    <a:pt x="246" y="65"/>
                  </a:cubicBezTo>
                  <a:cubicBezTo>
                    <a:pt x="247" y="63"/>
                    <a:pt x="248" y="63"/>
                    <a:pt x="249" y="62"/>
                  </a:cubicBezTo>
                  <a:cubicBezTo>
                    <a:pt x="250" y="62"/>
                    <a:pt x="252" y="62"/>
                    <a:pt x="253" y="63"/>
                  </a:cubicBezTo>
                  <a:close/>
                  <a:moveTo>
                    <a:pt x="252" y="65"/>
                  </a:moveTo>
                  <a:cubicBezTo>
                    <a:pt x="251" y="64"/>
                    <a:pt x="250" y="64"/>
                    <a:pt x="249" y="64"/>
                  </a:cubicBezTo>
                  <a:cubicBezTo>
                    <a:pt x="248" y="64"/>
                    <a:pt x="247" y="64"/>
                    <a:pt x="247" y="65"/>
                  </a:cubicBezTo>
                  <a:cubicBezTo>
                    <a:pt x="246" y="66"/>
                    <a:pt x="246" y="66"/>
                    <a:pt x="247" y="67"/>
                  </a:cubicBezTo>
                  <a:cubicBezTo>
                    <a:pt x="247" y="68"/>
                    <a:pt x="248" y="68"/>
                    <a:pt x="249" y="69"/>
                  </a:cubicBezTo>
                  <a:cubicBezTo>
                    <a:pt x="250" y="69"/>
                    <a:pt x="251" y="69"/>
                    <a:pt x="252" y="70"/>
                  </a:cubicBezTo>
                  <a:cubicBezTo>
                    <a:pt x="253" y="70"/>
                    <a:pt x="254" y="69"/>
                    <a:pt x="254" y="69"/>
                  </a:cubicBezTo>
                  <a:cubicBezTo>
                    <a:pt x="255" y="68"/>
                    <a:pt x="255" y="67"/>
                    <a:pt x="254" y="66"/>
                  </a:cubicBezTo>
                  <a:cubicBezTo>
                    <a:pt x="254" y="66"/>
                    <a:pt x="253" y="65"/>
                    <a:pt x="252" y="65"/>
                  </a:cubicBezTo>
                  <a:close/>
                  <a:moveTo>
                    <a:pt x="266" y="40"/>
                  </a:moveTo>
                  <a:cubicBezTo>
                    <a:pt x="267" y="42"/>
                    <a:pt x="267" y="44"/>
                    <a:pt x="266" y="46"/>
                  </a:cubicBezTo>
                  <a:cubicBezTo>
                    <a:pt x="265" y="48"/>
                    <a:pt x="264" y="49"/>
                    <a:pt x="262" y="50"/>
                  </a:cubicBezTo>
                  <a:cubicBezTo>
                    <a:pt x="261" y="51"/>
                    <a:pt x="259" y="51"/>
                    <a:pt x="257" y="50"/>
                  </a:cubicBezTo>
                  <a:cubicBezTo>
                    <a:pt x="255" y="49"/>
                    <a:pt x="254" y="48"/>
                    <a:pt x="253" y="47"/>
                  </a:cubicBezTo>
                  <a:cubicBezTo>
                    <a:pt x="252" y="45"/>
                    <a:pt x="252" y="43"/>
                    <a:pt x="253" y="41"/>
                  </a:cubicBezTo>
                  <a:cubicBezTo>
                    <a:pt x="254" y="41"/>
                    <a:pt x="254" y="40"/>
                    <a:pt x="254" y="39"/>
                  </a:cubicBezTo>
                  <a:cubicBezTo>
                    <a:pt x="255" y="39"/>
                    <a:pt x="255" y="38"/>
                    <a:pt x="255" y="38"/>
                  </a:cubicBezTo>
                  <a:cubicBezTo>
                    <a:pt x="255" y="38"/>
                    <a:pt x="255" y="37"/>
                    <a:pt x="255" y="37"/>
                  </a:cubicBezTo>
                  <a:cubicBezTo>
                    <a:pt x="255" y="37"/>
                    <a:pt x="255" y="37"/>
                    <a:pt x="255" y="37"/>
                  </a:cubicBezTo>
                  <a:cubicBezTo>
                    <a:pt x="259" y="38"/>
                    <a:pt x="259" y="38"/>
                    <a:pt x="259" y="38"/>
                  </a:cubicBezTo>
                  <a:cubicBezTo>
                    <a:pt x="259" y="39"/>
                    <a:pt x="259" y="39"/>
                    <a:pt x="259" y="39"/>
                  </a:cubicBezTo>
                  <a:cubicBezTo>
                    <a:pt x="258" y="39"/>
                    <a:pt x="257" y="39"/>
                    <a:pt x="256" y="39"/>
                  </a:cubicBezTo>
                  <a:cubicBezTo>
                    <a:pt x="255" y="39"/>
                    <a:pt x="254" y="40"/>
                    <a:pt x="254" y="41"/>
                  </a:cubicBezTo>
                  <a:cubicBezTo>
                    <a:pt x="254" y="43"/>
                    <a:pt x="254" y="44"/>
                    <a:pt x="254" y="45"/>
                  </a:cubicBezTo>
                  <a:cubicBezTo>
                    <a:pt x="255" y="47"/>
                    <a:pt x="256" y="47"/>
                    <a:pt x="258" y="48"/>
                  </a:cubicBezTo>
                  <a:cubicBezTo>
                    <a:pt x="260" y="49"/>
                    <a:pt x="261" y="49"/>
                    <a:pt x="263" y="49"/>
                  </a:cubicBezTo>
                  <a:cubicBezTo>
                    <a:pt x="264" y="48"/>
                    <a:pt x="265" y="47"/>
                    <a:pt x="266" y="46"/>
                  </a:cubicBezTo>
                  <a:cubicBezTo>
                    <a:pt x="266" y="45"/>
                    <a:pt x="266" y="43"/>
                    <a:pt x="266" y="42"/>
                  </a:cubicBezTo>
                  <a:cubicBezTo>
                    <a:pt x="266" y="42"/>
                    <a:pt x="266" y="41"/>
                    <a:pt x="266" y="40"/>
                  </a:cubicBezTo>
                  <a:cubicBezTo>
                    <a:pt x="266" y="40"/>
                    <a:pt x="266" y="40"/>
                    <a:pt x="266" y="40"/>
                  </a:cubicBezTo>
                  <a:close/>
                  <a:moveTo>
                    <a:pt x="270" y="30"/>
                  </a:moveTo>
                  <a:cubicBezTo>
                    <a:pt x="269" y="34"/>
                    <a:pt x="269" y="34"/>
                    <a:pt x="269" y="34"/>
                  </a:cubicBezTo>
                  <a:cubicBezTo>
                    <a:pt x="269" y="34"/>
                    <a:pt x="269" y="34"/>
                    <a:pt x="269" y="34"/>
                  </a:cubicBezTo>
                  <a:cubicBezTo>
                    <a:pt x="269" y="33"/>
                    <a:pt x="269" y="33"/>
                    <a:pt x="268" y="32"/>
                  </a:cubicBezTo>
                  <a:cubicBezTo>
                    <a:pt x="263" y="31"/>
                    <a:pt x="263" y="31"/>
                    <a:pt x="263" y="31"/>
                  </a:cubicBezTo>
                  <a:cubicBezTo>
                    <a:pt x="262" y="31"/>
                    <a:pt x="261" y="31"/>
                    <a:pt x="261" y="32"/>
                  </a:cubicBezTo>
                  <a:cubicBezTo>
                    <a:pt x="260" y="33"/>
                    <a:pt x="261" y="33"/>
                    <a:pt x="261" y="34"/>
                  </a:cubicBezTo>
                  <a:cubicBezTo>
                    <a:pt x="266" y="36"/>
                    <a:pt x="266" y="36"/>
                    <a:pt x="266" y="36"/>
                  </a:cubicBezTo>
                  <a:cubicBezTo>
                    <a:pt x="267" y="36"/>
                    <a:pt x="268" y="36"/>
                    <a:pt x="268" y="35"/>
                  </a:cubicBezTo>
                  <a:cubicBezTo>
                    <a:pt x="268" y="35"/>
                    <a:pt x="268" y="35"/>
                    <a:pt x="268" y="35"/>
                  </a:cubicBezTo>
                  <a:cubicBezTo>
                    <a:pt x="267" y="39"/>
                    <a:pt x="267" y="39"/>
                    <a:pt x="267" y="39"/>
                  </a:cubicBezTo>
                  <a:cubicBezTo>
                    <a:pt x="267" y="39"/>
                    <a:pt x="267" y="39"/>
                    <a:pt x="267" y="39"/>
                  </a:cubicBezTo>
                  <a:cubicBezTo>
                    <a:pt x="267" y="38"/>
                    <a:pt x="267" y="38"/>
                    <a:pt x="266" y="37"/>
                  </a:cubicBezTo>
                  <a:cubicBezTo>
                    <a:pt x="256" y="35"/>
                    <a:pt x="256" y="35"/>
                    <a:pt x="256" y="35"/>
                  </a:cubicBezTo>
                  <a:cubicBezTo>
                    <a:pt x="256" y="35"/>
                    <a:pt x="255" y="35"/>
                    <a:pt x="255" y="35"/>
                  </a:cubicBezTo>
                  <a:cubicBezTo>
                    <a:pt x="255" y="35"/>
                    <a:pt x="255" y="35"/>
                    <a:pt x="255" y="35"/>
                  </a:cubicBezTo>
                  <a:cubicBezTo>
                    <a:pt x="254" y="35"/>
                    <a:pt x="254" y="35"/>
                    <a:pt x="254" y="35"/>
                  </a:cubicBezTo>
                  <a:cubicBezTo>
                    <a:pt x="254" y="35"/>
                    <a:pt x="254" y="34"/>
                    <a:pt x="254" y="32"/>
                  </a:cubicBezTo>
                  <a:cubicBezTo>
                    <a:pt x="260" y="34"/>
                    <a:pt x="260" y="34"/>
                    <a:pt x="260" y="34"/>
                  </a:cubicBezTo>
                  <a:cubicBezTo>
                    <a:pt x="260" y="33"/>
                    <a:pt x="259" y="31"/>
                    <a:pt x="260" y="31"/>
                  </a:cubicBezTo>
                  <a:cubicBezTo>
                    <a:pt x="260" y="29"/>
                    <a:pt x="261" y="28"/>
                    <a:pt x="263" y="29"/>
                  </a:cubicBezTo>
                  <a:cubicBezTo>
                    <a:pt x="268" y="30"/>
                    <a:pt x="268" y="30"/>
                    <a:pt x="268" y="30"/>
                  </a:cubicBezTo>
                  <a:cubicBezTo>
                    <a:pt x="270" y="31"/>
                    <a:pt x="270" y="31"/>
                    <a:pt x="270" y="30"/>
                  </a:cubicBezTo>
                  <a:cubicBezTo>
                    <a:pt x="270" y="30"/>
                    <a:pt x="270" y="30"/>
                    <a:pt x="270" y="30"/>
                  </a:cubicBezTo>
                  <a:close/>
                  <a:moveTo>
                    <a:pt x="259" y="22"/>
                  </a:moveTo>
                  <a:cubicBezTo>
                    <a:pt x="259" y="22"/>
                    <a:pt x="259" y="22"/>
                    <a:pt x="260" y="23"/>
                  </a:cubicBezTo>
                  <a:cubicBezTo>
                    <a:pt x="260" y="23"/>
                    <a:pt x="260" y="23"/>
                    <a:pt x="260" y="23"/>
                  </a:cubicBezTo>
                  <a:cubicBezTo>
                    <a:pt x="259" y="24"/>
                    <a:pt x="260" y="24"/>
                    <a:pt x="259" y="24"/>
                  </a:cubicBezTo>
                  <a:cubicBezTo>
                    <a:pt x="259" y="24"/>
                    <a:pt x="259" y="25"/>
                    <a:pt x="258" y="24"/>
                  </a:cubicBezTo>
                  <a:cubicBezTo>
                    <a:pt x="258" y="24"/>
                    <a:pt x="258" y="24"/>
                    <a:pt x="258" y="24"/>
                  </a:cubicBezTo>
                  <a:cubicBezTo>
                    <a:pt x="258" y="23"/>
                    <a:pt x="257" y="23"/>
                    <a:pt x="258" y="23"/>
                  </a:cubicBezTo>
                  <a:cubicBezTo>
                    <a:pt x="258" y="23"/>
                    <a:pt x="258" y="23"/>
                    <a:pt x="258" y="22"/>
                  </a:cubicBezTo>
                  <a:cubicBezTo>
                    <a:pt x="258" y="22"/>
                    <a:pt x="258" y="22"/>
                    <a:pt x="259" y="22"/>
                  </a:cubicBezTo>
                  <a:close/>
                  <a:moveTo>
                    <a:pt x="272" y="23"/>
                  </a:moveTo>
                  <a:cubicBezTo>
                    <a:pt x="271" y="28"/>
                    <a:pt x="271" y="28"/>
                    <a:pt x="271" y="28"/>
                  </a:cubicBezTo>
                  <a:cubicBezTo>
                    <a:pt x="270" y="28"/>
                    <a:pt x="270" y="28"/>
                    <a:pt x="270" y="28"/>
                  </a:cubicBezTo>
                  <a:cubicBezTo>
                    <a:pt x="270" y="27"/>
                    <a:pt x="270" y="26"/>
                    <a:pt x="269" y="26"/>
                  </a:cubicBezTo>
                  <a:cubicBezTo>
                    <a:pt x="264" y="25"/>
                    <a:pt x="264" y="25"/>
                    <a:pt x="264" y="25"/>
                  </a:cubicBezTo>
                  <a:cubicBezTo>
                    <a:pt x="263" y="25"/>
                    <a:pt x="262" y="25"/>
                    <a:pt x="262" y="26"/>
                  </a:cubicBezTo>
                  <a:cubicBezTo>
                    <a:pt x="262" y="26"/>
                    <a:pt x="262" y="26"/>
                    <a:pt x="262" y="27"/>
                  </a:cubicBezTo>
                  <a:cubicBezTo>
                    <a:pt x="262" y="27"/>
                    <a:pt x="262" y="27"/>
                    <a:pt x="262" y="27"/>
                  </a:cubicBezTo>
                  <a:cubicBezTo>
                    <a:pt x="262" y="23"/>
                    <a:pt x="262" y="23"/>
                    <a:pt x="262" y="23"/>
                  </a:cubicBezTo>
                  <a:cubicBezTo>
                    <a:pt x="269" y="24"/>
                    <a:pt x="269" y="24"/>
                    <a:pt x="269" y="24"/>
                  </a:cubicBezTo>
                  <a:cubicBezTo>
                    <a:pt x="271" y="25"/>
                    <a:pt x="271" y="24"/>
                    <a:pt x="272" y="23"/>
                  </a:cubicBezTo>
                  <a:cubicBezTo>
                    <a:pt x="272" y="23"/>
                    <a:pt x="272" y="23"/>
                    <a:pt x="272" y="23"/>
                  </a:cubicBezTo>
                  <a:close/>
                  <a:moveTo>
                    <a:pt x="273" y="12"/>
                  </a:moveTo>
                  <a:cubicBezTo>
                    <a:pt x="273" y="16"/>
                    <a:pt x="273" y="16"/>
                    <a:pt x="273" y="16"/>
                  </a:cubicBezTo>
                  <a:cubicBezTo>
                    <a:pt x="272" y="16"/>
                    <a:pt x="272" y="16"/>
                    <a:pt x="272" y="16"/>
                  </a:cubicBezTo>
                  <a:cubicBezTo>
                    <a:pt x="272" y="15"/>
                    <a:pt x="272" y="15"/>
                    <a:pt x="271" y="15"/>
                  </a:cubicBezTo>
                  <a:cubicBezTo>
                    <a:pt x="266" y="14"/>
                    <a:pt x="266" y="14"/>
                    <a:pt x="266" y="14"/>
                  </a:cubicBezTo>
                  <a:cubicBezTo>
                    <a:pt x="266" y="14"/>
                    <a:pt x="266" y="14"/>
                    <a:pt x="265" y="14"/>
                  </a:cubicBezTo>
                  <a:cubicBezTo>
                    <a:pt x="265" y="15"/>
                    <a:pt x="265" y="15"/>
                    <a:pt x="265" y="15"/>
                  </a:cubicBezTo>
                  <a:cubicBezTo>
                    <a:pt x="265" y="16"/>
                    <a:pt x="265" y="17"/>
                    <a:pt x="266" y="18"/>
                  </a:cubicBezTo>
                  <a:cubicBezTo>
                    <a:pt x="271" y="19"/>
                    <a:pt x="271" y="19"/>
                    <a:pt x="271" y="19"/>
                  </a:cubicBezTo>
                  <a:cubicBezTo>
                    <a:pt x="272" y="19"/>
                    <a:pt x="272" y="18"/>
                    <a:pt x="273" y="17"/>
                  </a:cubicBezTo>
                  <a:cubicBezTo>
                    <a:pt x="273" y="17"/>
                    <a:pt x="273" y="17"/>
                    <a:pt x="273" y="17"/>
                  </a:cubicBezTo>
                  <a:cubicBezTo>
                    <a:pt x="273" y="22"/>
                    <a:pt x="273" y="22"/>
                    <a:pt x="273" y="22"/>
                  </a:cubicBezTo>
                  <a:cubicBezTo>
                    <a:pt x="272" y="22"/>
                    <a:pt x="272" y="22"/>
                    <a:pt x="272" y="22"/>
                  </a:cubicBezTo>
                  <a:cubicBezTo>
                    <a:pt x="272" y="21"/>
                    <a:pt x="272" y="21"/>
                    <a:pt x="271" y="20"/>
                  </a:cubicBezTo>
                  <a:cubicBezTo>
                    <a:pt x="265" y="19"/>
                    <a:pt x="265" y="19"/>
                    <a:pt x="265" y="19"/>
                  </a:cubicBezTo>
                  <a:cubicBezTo>
                    <a:pt x="265" y="19"/>
                    <a:pt x="264" y="19"/>
                    <a:pt x="264" y="19"/>
                  </a:cubicBezTo>
                  <a:cubicBezTo>
                    <a:pt x="264" y="19"/>
                    <a:pt x="264" y="20"/>
                    <a:pt x="264" y="21"/>
                  </a:cubicBezTo>
                  <a:cubicBezTo>
                    <a:pt x="264" y="21"/>
                    <a:pt x="264" y="21"/>
                    <a:pt x="264" y="21"/>
                  </a:cubicBezTo>
                  <a:cubicBezTo>
                    <a:pt x="263" y="17"/>
                    <a:pt x="263" y="17"/>
                    <a:pt x="263" y="17"/>
                  </a:cubicBezTo>
                  <a:cubicBezTo>
                    <a:pt x="265" y="18"/>
                    <a:pt x="265" y="18"/>
                    <a:pt x="265" y="18"/>
                  </a:cubicBezTo>
                  <a:cubicBezTo>
                    <a:pt x="264" y="17"/>
                    <a:pt x="263" y="16"/>
                    <a:pt x="264" y="15"/>
                  </a:cubicBezTo>
                  <a:cubicBezTo>
                    <a:pt x="264" y="13"/>
                    <a:pt x="265" y="12"/>
                    <a:pt x="267" y="13"/>
                  </a:cubicBezTo>
                  <a:cubicBezTo>
                    <a:pt x="272" y="13"/>
                    <a:pt x="272" y="13"/>
                    <a:pt x="272" y="13"/>
                  </a:cubicBezTo>
                  <a:cubicBezTo>
                    <a:pt x="272" y="13"/>
                    <a:pt x="273" y="13"/>
                    <a:pt x="273" y="12"/>
                  </a:cubicBezTo>
                  <a:cubicBezTo>
                    <a:pt x="273" y="12"/>
                    <a:pt x="273" y="12"/>
                    <a:pt x="273" y="12"/>
                  </a:cubicBezTo>
                  <a:close/>
                  <a:moveTo>
                    <a:pt x="273" y="1"/>
                  </a:moveTo>
                  <a:cubicBezTo>
                    <a:pt x="273" y="2"/>
                    <a:pt x="273" y="2"/>
                    <a:pt x="274" y="2"/>
                  </a:cubicBezTo>
                  <a:cubicBezTo>
                    <a:pt x="274" y="3"/>
                    <a:pt x="274" y="3"/>
                    <a:pt x="274" y="3"/>
                  </a:cubicBezTo>
                  <a:cubicBezTo>
                    <a:pt x="274" y="4"/>
                    <a:pt x="274" y="4"/>
                    <a:pt x="272" y="5"/>
                  </a:cubicBezTo>
                  <a:cubicBezTo>
                    <a:pt x="273" y="5"/>
                    <a:pt x="273" y="5"/>
                    <a:pt x="274" y="6"/>
                  </a:cubicBezTo>
                  <a:cubicBezTo>
                    <a:pt x="274" y="7"/>
                    <a:pt x="274" y="7"/>
                    <a:pt x="274" y="7"/>
                  </a:cubicBezTo>
                  <a:cubicBezTo>
                    <a:pt x="274" y="8"/>
                    <a:pt x="274" y="9"/>
                    <a:pt x="273" y="9"/>
                  </a:cubicBezTo>
                  <a:cubicBezTo>
                    <a:pt x="273" y="9"/>
                    <a:pt x="272" y="10"/>
                    <a:pt x="272" y="10"/>
                  </a:cubicBezTo>
                  <a:cubicBezTo>
                    <a:pt x="270" y="10"/>
                    <a:pt x="270" y="9"/>
                    <a:pt x="269" y="8"/>
                  </a:cubicBezTo>
                  <a:cubicBezTo>
                    <a:pt x="268" y="7"/>
                    <a:pt x="268" y="6"/>
                    <a:pt x="268" y="5"/>
                  </a:cubicBezTo>
                  <a:cubicBezTo>
                    <a:pt x="267" y="5"/>
                    <a:pt x="267" y="5"/>
                    <a:pt x="267" y="5"/>
                  </a:cubicBezTo>
                  <a:cubicBezTo>
                    <a:pt x="265" y="5"/>
                    <a:pt x="264" y="5"/>
                    <a:pt x="264" y="6"/>
                  </a:cubicBezTo>
                  <a:cubicBezTo>
                    <a:pt x="264" y="7"/>
                    <a:pt x="265" y="7"/>
                    <a:pt x="265" y="7"/>
                  </a:cubicBezTo>
                  <a:cubicBezTo>
                    <a:pt x="266" y="7"/>
                    <a:pt x="266" y="7"/>
                    <a:pt x="266" y="7"/>
                  </a:cubicBezTo>
                  <a:cubicBezTo>
                    <a:pt x="266" y="7"/>
                    <a:pt x="266" y="7"/>
                    <a:pt x="266" y="7"/>
                  </a:cubicBezTo>
                  <a:cubicBezTo>
                    <a:pt x="266" y="7"/>
                    <a:pt x="266" y="7"/>
                    <a:pt x="267" y="8"/>
                  </a:cubicBezTo>
                  <a:cubicBezTo>
                    <a:pt x="267" y="8"/>
                    <a:pt x="267" y="8"/>
                    <a:pt x="267" y="9"/>
                  </a:cubicBezTo>
                  <a:cubicBezTo>
                    <a:pt x="267" y="9"/>
                    <a:pt x="267" y="9"/>
                    <a:pt x="267" y="9"/>
                  </a:cubicBezTo>
                  <a:cubicBezTo>
                    <a:pt x="266" y="10"/>
                    <a:pt x="266" y="10"/>
                    <a:pt x="266" y="10"/>
                  </a:cubicBezTo>
                  <a:cubicBezTo>
                    <a:pt x="266" y="10"/>
                    <a:pt x="265" y="9"/>
                    <a:pt x="265" y="9"/>
                  </a:cubicBezTo>
                  <a:cubicBezTo>
                    <a:pt x="264" y="8"/>
                    <a:pt x="264" y="7"/>
                    <a:pt x="264" y="7"/>
                  </a:cubicBezTo>
                  <a:cubicBezTo>
                    <a:pt x="264" y="5"/>
                    <a:pt x="265" y="5"/>
                    <a:pt x="265" y="4"/>
                  </a:cubicBezTo>
                  <a:cubicBezTo>
                    <a:pt x="266" y="4"/>
                    <a:pt x="266" y="3"/>
                    <a:pt x="268" y="3"/>
                  </a:cubicBezTo>
                  <a:cubicBezTo>
                    <a:pt x="272" y="3"/>
                    <a:pt x="272" y="3"/>
                    <a:pt x="272" y="3"/>
                  </a:cubicBezTo>
                  <a:cubicBezTo>
                    <a:pt x="272" y="3"/>
                    <a:pt x="273" y="3"/>
                    <a:pt x="273" y="3"/>
                  </a:cubicBezTo>
                  <a:cubicBezTo>
                    <a:pt x="273" y="3"/>
                    <a:pt x="273" y="3"/>
                    <a:pt x="272" y="2"/>
                  </a:cubicBezTo>
                  <a:cubicBezTo>
                    <a:pt x="273" y="1"/>
                    <a:pt x="273" y="1"/>
                    <a:pt x="273" y="1"/>
                  </a:cubicBezTo>
                  <a:close/>
                  <a:moveTo>
                    <a:pt x="272" y="5"/>
                  </a:moveTo>
                  <a:cubicBezTo>
                    <a:pt x="268" y="5"/>
                    <a:pt x="268" y="5"/>
                    <a:pt x="268" y="5"/>
                  </a:cubicBezTo>
                  <a:cubicBezTo>
                    <a:pt x="269" y="6"/>
                    <a:pt x="269" y="7"/>
                    <a:pt x="269" y="7"/>
                  </a:cubicBezTo>
                  <a:cubicBezTo>
                    <a:pt x="270" y="8"/>
                    <a:pt x="270" y="8"/>
                    <a:pt x="271" y="8"/>
                  </a:cubicBezTo>
                  <a:cubicBezTo>
                    <a:pt x="272" y="8"/>
                    <a:pt x="272" y="8"/>
                    <a:pt x="272" y="7"/>
                  </a:cubicBezTo>
                  <a:cubicBezTo>
                    <a:pt x="273" y="6"/>
                    <a:pt x="272" y="5"/>
                    <a:pt x="272"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8" name="Freeform 41"/>
            <p:cNvSpPr/>
            <p:nvPr userDrawn="1"/>
          </p:nvSpPr>
          <p:spPr bwMode="auto">
            <a:xfrm>
              <a:off x="8913891" y="4711981"/>
              <a:ext cx="161925" cy="150812"/>
            </a:xfrm>
            <a:custGeom>
              <a:avLst/>
              <a:gdLst>
                <a:gd name="T0" fmla="*/ 86 w 108"/>
                <a:gd name="T1" fmla="*/ 99 h 100"/>
                <a:gd name="T2" fmla="*/ 46 w 108"/>
                <a:gd name="T3" fmla="*/ 0 h 100"/>
                <a:gd name="T4" fmla="*/ 56 w 108"/>
                <a:gd name="T5" fmla="*/ 58 h 100"/>
                <a:gd name="T6" fmla="*/ 0 w 108"/>
                <a:gd name="T7" fmla="*/ 100 h 100"/>
                <a:gd name="T8" fmla="*/ 57 w 108"/>
                <a:gd name="T9" fmla="*/ 59 h 100"/>
                <a:gd name="T10" fmla="*/ 65 w 108"/>
                <a:gd name="T11" fmla="*/ 18 h 100"/>
                <a:gd name="T12" fmla="*/ 41 w 108"/>
                <a:gd name="T13" fmla="*/ 97 h 100"/>
                <a:gd name="T14" fmla="*/ 64 w 108"/>
                <a:gd name="T15" fmla="*/ 14 h 100"/>
                <a:gd name="T16" fmla="*/ 65 w 108"/>
                <a:gd name="T17" fmla="*/ 98 h 100"/>
                <a:gd name="T18" fmla="*/ 62 w 108"/>
                <a:gd name="T19" fmla="*/ 9 h 100"/>
                <a:gd name="T20" fmla="*/ 86 w 108"/>
                <a:gd name="T21" fmla="*/ 99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8" h="100">
                  <a:moveTo>
                    <a:pt x="86" y="99"/>
                  </a:moveTo>
                  <a:cubicBezTo>
                    <a:pt x="108" y="48"/>
                    <a:pt x="88" y="16"/>
                    <a:pt x="46" y="0"/>
                  </a:cubicBezTo>
                  <a:cubicBezTo>
                    <a:pt x="71" y="10"/>
                    <a:pt x="66" y="42"/>
                    <a:pt x="56" y="58"/>
                  </a:cubicBezTo>
                  <a:cubicBezTo>
                    <a:pt x="45" y="74"/>
                    <a:pt x="28" y="87"/>
                    <a:pt x="0" y="100"/>
                  </a:cubicBezTo>
                  <a:cubicBezTo>
                    <a:pt x="30" y="88"/>
                    <a:pt x="48" y="73"/>
                    <a:pt x="57" y="59"/>
                  </a:cubicBezTo>
                  <a:cubicBezTo>
                    <a:pt x="65" y="44"/>
                    <a:pt x="67" y="32"/>
                    <a:pt x="65" y="18"/>
                  </a:cubicBezTo>
                  <a:cubicBezTo>
                    <a:pt x="78" y="47"/>
                    <a:pt x="67" y="72"/>
                    <a:pt x="41" y="97"/>
                  </a:cubicBezTo>
                  <a:cubicBezTo>
                    <a:pt x="71" y="71"/>
                    <a:pt x="81" y="43"/>
                    <a:pt x="64" y="14"/>
                  </a:cubicBezTo>
                  <a:cubicBezTo>
                    <a:pt x="89" y="42"/>
                    <a:pt x="82" y="72"/>
                    <a:pt x="65" y="98"/>
                  </a:cubicBezTo>
                  <a:cubicBezTo>
                    <a:pt x="86" y="68"/>
                    <a:pt x="90" y="36"/>
                    <a:pt x="62" y="9"/>
                  </a:cubicBezTo>
                  <a:cubicBezTo>
                    <a:pt x="96" y="30"/>
                    <a:pt x="101" y="59"/>
                    <a:pt x="86" y="9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9" name="Freeform 42"/>
            <p:cNvSpPr/>
            <p:nvPr userDrawn="1"/>
          </p:nvSpPr>
          <p:spPr bwMode="auto">
            <a:xfrm>
              <a:off x="8942467" y="4694517"/>
              <a:ext cx="49213" cy="20638"/>
            </a:xfrm>
            <a:custGeom>
              <a:avLst/>
              <a:gdLst>
                <a:gd name="T0" fmla="*/ 19 w 33"/>
                <a:gd name="T1" fmla="*/ 14 h 14"/>
                <a:gd name="T2" fmla="*/ 0 w 33"/>
                <a:gd name="T3" fmla="*/ 0 h 14"/>
                <a:gd name="T4" fmla="*/ 33 w 33"/>
                <a:gd name="T5" fmla="*/ 5 h 14"/>
                <a:gd name="T6" fmla="*/ 18 w 33"/>
                <a:gd name="T7" fmla="*/ 6 h 14"/>
                <a:gd name="T8" fmla="*/ 19 w 33"/>
                <a:gd name="T9" fmla="*/ 14 h 14"/>
              </a:gdLst>
              <a:ahLst/>
              <a:cxnLst>
                <a:cxn ang="0">
                  <a:pos x="T0" y="T1"/>
                </a:cxn>
                <a:cxn ang="0">
                  <a:pos x="T2" y="T3"/>
                </a:cxn>
                <a:cxn ang="0">
                  <a:pos x="T4" y="T5"/>
                </a:cxn>
                <a:cxn ang="0">
                  <a:pos x="T6" y="T7"/>
                </a:cxn>
                <a:cxn ang="0">
                  <a:pos x="T8" y="T9"/>
                </a:cxn>
              </a:cxnLst>
              <a:rect l="0" t="0" r="r" b="b"/>
              <a:pathLst>
                <a:path w="33" h="14">
                  <a:moveTo>
                    <a:pt x="19" y="14"/>
                  </a:moveTo>
                  <a:cubicBezTo>
                    <a:pt x="13" y="8"/>
                    <a:pt x="8" y="4"/>
                    <a:pt x="0" y="0"/>
                  </a:cubicBezTo>
                  <a:cubicBezTo>
                    <a:pt x="11" y="0"/>
                    <a:pt x="25" y="3"/>
                    <a:pt x="33" y="5"/>
                  </a:cubicBezTo>
                  <a:cubicBezTo>
                    <a:pt x="24" y="4"/>
                    <a:pt x="20" y="5"/>
                    <a:pt x="18" y="6"/>
                  </a:cubicBezTo>
                  <a:cubicBezTo>
                    <a:pt x="16" y="8"/>
                    <a:pt x="17" y="10"/>
                    <a:pt x="19"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0" name="Freeform 43"/>
            <p:cNvSpPr/>
            <p:nvPr userDrawn="1"/>
          </p:nvSpPr>
          <p:spPr bwMode="auto">
            <a:xfrm>
              <a:off x="8867855" y="4856442"/>
              <a:ext cx="195263" cy="30163"/>
            </a:xfrm>
            <a:custGeom>
              <a:avLst/>
              <a:gdLst>
                <a:gd name="T0" fmla="*/ 70 w 131"/>
                <a:gd name="T1" fmla="*/ 20 h 20"/>
                <a:gd name="T2" fmla="*/ 77 w 131"/>
                <a:gd name="T3" fmla="*/ 12 h 20"/>
                <a:gd name="T4" fmla="*/ 100 w 131"/>
                <a:gd name="T5" fmla="*/ 12 h 20"/>
                <a:gd name="T6" fmla="*/ 131 w 131"/>
                <a:gd name="T7" fmla="*/ 14 h 20"/>
                <a:gd name="T8" fmla="*/ 124 w 131"/>
                <a:gd name="T9" fmla="*/ 8 h 20"/>
                <a:gd name="T10" fmla="*/ 101 w 131"/>
                <a:gd name="T11" fmla="*/ 5 h 20"/>
                <a:gd name="T12" fmla="*/ 77 w 131"/>
                <a:gd name="T13" fmla="*/ 0 h 20"/>
                <a:gd name="T14" fmla="*/ 65 w 131"/>
                <a:gd name="T15" fmla="*/ 12 h 20"/>
                <a:gd name="T16" fmla="*/ 53 w 131"/>
                <a:gd name="T17" fmla="*/ 0 h 20"/>
                <a:gd name="T18" fmla="*/ 30 w 131"/>
                <a:gd name="T19" fmla="*/ 5 h 20"/>
                <a:gd name="T20" fmla="*/ 7 w 131"/>
                <a:gd name="T21" fmla="*/ 8 h 20"/>
                <a:gd name="T22" fmla="*/ 0 w 131"/>
                <a:gd name="T23" fmla="*/ 14 h 20"/>
                <a:gd name="T24" fmla="*/ 31 w 131"/>
                <a:gd name="T25" fmla="*/ 12 h 20"/>
                <a:gd name="T26" fmla="*/ 54 w 131"/>
                <a:gd name="T27" fmla="*/ 12 h 20"/>
                <a:gd name="T28" fmla="*/ 61 w 131"/>
                <a:gd name="T29" fmla="*/ 20 h 20"/>
                <a:gd name="T30" fmla="*/ 70 w 131"/>
                <a:gd name="T31"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1" h="20">
                  <a:moveTo>
                    <a:pt x="70" y="20"/>
                  </a:moveTo>
                  <a:cubicBezTo>
                    <a:pt x="70" y="16"/>
                    <a:pt x="71" y="14"/>
                    <a:pt x="77" y="12"/>
                  </a:cubicBezTo>
                  <a:cubicBezTo>
                    <a:pt x="83" y="10"/>
                    <a:pt x="89" y="11"/>
                    <a:pt x="100" y="12"/>
                  </a:cubicBezTo>
                  <a:cubicBezTo>
                    <a:pt x="111" y="14"/>
                    <a:pt x="120" y="15"/>
                    <a:pt x="131" y="14"/>
                  </a:cubicBezTo>
                  <a:cubicBezTo>
                    <a:pt x="127" y="12"/>
                    <a:pt x="126" y="10"/>
                    <a:pt x="124" y="8"/>
                  </a:cubicBezTo>
                  <a:cubicBezTo>
                    <a:pt x="115" y="8"/>
                    <a:pt x="109" y="7"/>
                    <a:pt x="101" y="5"/>
                  </a:cubicBezTo>
                  <a:cubicBezTo>
                    <a:pt x="93" y="2"/>
                    <a:pt x="83" y="0"/>
                    <a:pt x="77" y="0"/>
                  </a:cubicBezTo>
                  <a:cubicBezTo>
                    <a:pt x="71" y="1"/>
                    <a:pt x="67" y="4"/>
                    <a:pt x="65" y="12"/>
                  </a:cubicBezTo>
                  <a:cubicBezTo>
                    <a:pt x="63" y="4"/>
                    <a:pt x="59" y="1"/>
                    <a:pt x="53" y="0"/>
                  </a:cubicBezTo>
                  <a:cubicBezTo>
                    <a:pt x="47" y="0"/>
                    <a:pt x="38" y="2"/>
                    <a:pt x="30" y="5"/>
                  </a:cubicBezTo>
                  <a:cubicBezTo>
                    <a:pt x="22" y="7"/>
                    <a:pt x="16" y="8"/>
                    <a:pt x="7" y="8"/>
                  </a:cubicBezTo>
                  <a:cubicBezTo>
                    <a:pt x="5" y="10"/>
                    <a:pt x="4" y="12"/>
                    <a:pt x="0" y="14"/>
                  </a:cubicBezTo>
                  <a:cubicBezTo>
                    <a:pt x="11" y="15"/>
                    <a:pt x="20" y="14"/>
                    <a:pt x="31" y="12"/>
                  </a:cubicBezTo>
                  <a:cubicBezTo>
                    <a:pt x="41" y="11"/>
                    <a:pt x="48" y="10"/>
                    <a:pt x="54" y="12"/>
                  </a:cubicBezTo>
                  <a:cubicBezTo>
                    <a:pt x="60" y="14"/>
                    <a:pt x="61" y="16"/>
                    <a:pt x="61" y="20"/>
                  </a:cubicBezTo>
                  <a:cubicBezTo>
                    <a:pt x="70" y="20"/>
                    <a:pt x="70" y="20"/>
                    <a:pt x="70"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1" name="Freeform 44"/>
            <p:cNvSpPr>
              <a:spLocks noEditPoints="1"/>
            </p:cNvSpPr>
            <p:nvPr userDrawn="1"/>
          </p:nvSpPr>
          <p:spPr bwMode="auto">
            <a:xfrm>
              <a:off x="8840867" y="4681823"/>
              <a:ext cx="252414" cy="257174"/>
            </a:xfrm>
            <a:custGeom>
              <a:avLst/>
              <a:gdLst>
                <a:gd name="T0" fmla="*/ 85 w 170"/>
                <a:gd name="T1" fmla="*/ 0 h 171"/>
                <a:gd name="T2" fmla="*/ 0 w 170"/>
                <a:gd name="T3" fmla="*/ 86 h 171"/>
                <a:gd name="T4" fmla="*/ 85 w 170"/>
                <a:gd name="T5" fmla="*/ 171 h 171"/>
                <a:gd name="T6" fmla="*/ 170 w 170"/>
                <a:gd name="T7" fmla="*/ 86 h 171"/>
                <a:gd name="T8" fmla="*/ 85 w 170"/>
                <a:gd name="T9" fmla="*/ 0 h 171"/>
                <a:gd name="T10" fmla="*/ 85 w 170"/>
                <a:gd name="T11" fmla="*/ 168 h 171"/>
                <a:gd name="T12" fmla="*/ 2 w 170"/>
                <a:gd name="T13" fmla="*/ 85 h 171"/>
                <a:gd name="T14" fmla="*/ 85 w 170"/>
                <a:gd name="T15" fmla="*/ 3 h 171"/>
                <a:gd name="T16" fmla="*/ 167 w 170"/>
                <a:gd name="T17" fmla="*/ 85 h 171"/>
                <a:gd name="T18" fmla="*/ 85 w 170"/>
                <a:gd name="T19" fmla="*/ 168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0" h="171">
                  <a:moveTo>
                    <a:pt x="85" y="0"/>
                  </a:moveTo>
                  <a:cubicBezTo>
                    <a:pt x="38" y="0"/>
                    <a:pt x="0" y="38"/>
                    <a:pt x="0" y="86"/>
                  </a:cubicBezTo>
                  <a:cubicBezTo>
                    <a:pt x="0" y="132"/>
                    <a:pt x="38" y="171"/>
                    <a:pt x="85" y="171"/>
                  </a:cubicBezTo>
                  <a:cubicBezTo>
                    <a:pt x="132" y="171"/>
                    <a:pt x="170" y="133"/>
                    <a:pt x="170" y="86"/>
                  </a:cubicBezTo>
                  <a:cubicBezTo>
                    <a:pt x="170" y="38"/>
                    <a:pt x="132" y="0"/>
                    <a:pt x="85" y="0"/>
                  </a:cubicBezTo>
                  <a:close/>
                  <a:moveTo>
                    <a:pt x="85" y="168"/>
                  </a:moveTo>
                  <a:cubicBezTo>
                    <a:pt x="39" y="168"/>
                    <a:pt x="2" y="131"/>
                    <a:pt x="2" y="85"/>
                  </a:cubicBezTo>
                  <a:cubicBezTo>
                    <a:pt x="2" y="40"/>
                    <a:pt x="39" y="3"/>
                    <a:pt x="85" y="3"/>
                  </a:cubicBezTo>
                  <a:cubicBezTo>
                    <a:pt x="130" y="3"/>
                    <a:pt x="167" y="40"/>
                    <a:pt x="167" y="85"/>
                  </a:cubicBezTo>
                  <a:cubicBezTo>
                    <a:pt x="167" y="131"/>
                    <a:pt x="130" y="168"/>
                    <a:pt x="85" y="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2" name="Freeform 45"/>
            <p:cNvSpPr>
              <a:spLocks noEditPoints="1"/>
            </p:cNvSpPr>
            <p:nvPr userDrawn="1"/>
          </p:nvSpPr>
          <p:spPr bwMode="auto">
            <a:xfrm>
              <a:off x="9091692" y="4667536"/>
              <a:ext cx="39688" cy="36513"/>
            </a:xfrm>
            <a:custGeom>
              <a:avLst/>
              <a:gdLst>
                <a:gd name="T0" fmla="*/ 13 w 26"/>
                <a:gd name="T1" fmla="*/ 16 h 25"/>
                <a:gd name="T2" fmla="*/ 11 w 26"/>
                <a:gd name="T3" fmla="*/ 25 h 25"/>
                <a:gd name="T4" fmla="*/ 7 w 26"/>
                <a:gd name="T5" fmla="*/ 24 h 25"/>
                <a:gd name="T6" fmla="*/ 9 w 26"/>
                <a:gd name="T7" fmla="*/ 19 h 25"/>
                <a:gd name="T8" fmla="*/ 10 w 26"/>
                <a:gd name="T9" fmla="*/ 14 h 25"/>
                <a:gd name="T10" fmla="*/ 10 w 26"/>
                <a:gd name="T11" fmla="*/ 14 h 25"/>
                <a:gd name="T12" fmla="*/ 13 w 26"/>
                <a:gd name="T13" fmla="*/ 16 h 25"/>
                <a:gd name="T14" fmla="*/ 25 w 26"/>
                <a:gd name="T15" fmla="*/ 0 h 25"/>
                <a:gd name="T16" fmla="*/ 26 w 26"/>
                <a:gd name="T17" fmla="*/ 2 h 25"/>
                <a:gd name="T18" fmla="*/ 21 w 26"/>
                <a:gd name="T19" fmla="*/ 7 h 25"/>
                <a:gd name="T20" fmla="*/ 18 w 26"/>
                <a:gd name="T21" fmla="*/ 9 h 25"/>
                <a:gd name="T22" fmla="*/ 22 w 26"/>
                <a:gd name="T23" fmla="*/ 11 h 25"/>
                <a:gd name="T24" fmla="*/ 22 w 26"/>
                <a:gd name="T25" fmla="*/ 11 h 25"/>
                <a:gd name="T26" fmla="*/ 23 w 26"/>
                <a:gd name="T27" fmla="*/ 9 h 25"/>
                <a:gd name="T28" fmla="*/ 23 w 26"/>
                <a:gd name="T29" fmla="*/ 9 h 25"/>
                <a:gd name="T30" fmla="*/ 24 w 26"/>
                <a:gd name="T31" fmla="*/ 9 h 25"/>
                <a:gd name="T32" fmla="*/ 25 w 26"/>
                <a:gd name="T33" fmla="*/ 14 h 25"/>
                <a:gd name="T34" fmla="*/ 26 w 26"/>
                <a:gd name="T35" fmla="*/ 15 h 25"/>
                <a:gd name="T36" fmla="*/ 26 w 26"/>
                <a:gd name="T37" fmla="*/ 16 h 25"/>
                <a:gd name="T38" fmla="*/ 25 w 26"/>
                <a:gd name="T39" fmla="*/ 16 h 25"/>
                <a:gd name="T40" fmla="*/ 23 w 26"/>
                <a:gd name="T41" fmla="*/ 16 h 25"/>
                <a:gd name="T42" fmla="*/ 22 w 26"/>
                <a:gd name="T43" fmla="*/ 15 h 25"/>
                <a:gd name="T44" fmla="*/ 13 w 26"/>
                <a:gd name="T45" fmla="*/ 11 h 25"/>
                <a:gd name="T46" fmla="*/ 4 w 26"/>
                <a:gd name="T47" fmla="*/ 13 h 25"/>
                <a:gd name="T48" fmla="*/ 2 w 26"/>
                <a:gd name="T49" fmla="*/ 8 h 25"/>
                <a:gd name="T50" fmla="*/ 2 w 26"/>
                <a:gd name="T51" fmla="*/ 8 h 25"/>
                <a:gd name="T52" fmla="*/ 3 w 26"/>
                <a:gd name="T53" fmla="*/ 8 h 25"/>
                <a:gd name="T54" fmla="*/ 5 w 26"/>
                <a:gd name="T55" fmla="*/ 10 h 25"/>
                <a:gd name="T56" fmla="*/ 11 w 26"/>
                <a:gd name="T57" fmla="*/ 10 h 25"/>
                <a:gd name="T58" fmla="*/ 11 w 26"/>
                <a:gd name="T59" fmla="*/ 9 h 25"/>
                <a:gd name="T60" fmla="*/ 8 w 26"/>
                <a:gd name="T61" fmla="*/ 3 h 25"/>
                <a:gd name="T62" fmla="*/ 9 w 26"/>
                <a:gd name="T63" fmla="*/ 2 h 25"/>
                <a:gd name="T64" fmla="*/ 10 w 26"/>
                <a:gd name="T65" fmla="*/ 2 h 25"/>
                <a:gd name="T66" fmla="*/ 11 w 26"/>
                <a:gd name="T67" fmla="*/ 5 h 25"/>
                <a:gd name="T68" fmla="*/ 12 w 26"/>
                <a:gd name="T69" fmla="*/ 6 h 25"/>
                <a:gd name="T70" fmla="*/ 15 w 26"/>
                <a:gd name="T71" fmla="*/ 8 h 25"/>
                <a:gd name="T72" fmla="*/ 22 w 26"/>
                <a:gd name="T73" fmla="*/ 2 h 25"/>
                <a:gd name="T74" fmla="*/ 24 w 26"/>
                <a:gd name="T75" fmla="*/ 0 h 25"/>
                <a:gd name="T76" fmla="*/ 25 w 26"/>
                <a:gd name="T7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6" h="25">
                  <a:moveTo>
                    <a:pt x="13" y="16"/>
                  </a:moveTo>
                  <a:cubicBezTo>
                    <a:pt x="14" y="18"/>
                    <a:pt x="13" y="24"/>
                    <a:pt x="11" y="25"/>
                  </a:cubicBezTo>
                  <a:cubicBezTo>
                    <a:pt x="10" y="25"/>
                    <a:pt x="7" y="25"/>
                    <a:pt x="7" y="24"/>
                  </a:cubicBezTo>
                  <a:cubicBezTo>
                    <a:pt x="7" y="22"/>
                    <a:pt x="8" y="21"/>
                    <a:pt x="9" y="19"/>
                  </a:cubicBezTo>
                  <a:cubicBezTo>
                    <a:pt x="10" y="18"/>
                    <a:pt x="9" y="16"/>
                    <a:pt x="10" y="14"/>
                  </a:cubicBezTo>
                  <a:cubicBezTo>
                    <a:pt x="10" y="14"/>
                    <a:pt x="10" y="14"/>
                    <a:pt x="10" y="14"/>
                  </a:cubicBezTo>
                  <a:cubicBezTo>
                    <a:pt x="11" y="15"/>
                    <a:pt x="12" y="15"/>
                    <a:pt x="13" y="16"/>
                  </a:cubicBezTo>
                  <a:close/>
                  <a:moveTo>
                    <a:pt x="25" y="0"/>
                  </a:moveTo>
                  <a:cubicBezTo>
                    <a:pt x="25" y="0"/>
                    <a:pt x="26" y="1"/>
                    <a:pt x="26" y="2"/>
                  </a:cubicBezTo>
                  <a:cubicBezTo>
                    <a:pt x="26" y="3"/>
                    <a:pt x="23" y="6"/>
                    <a:pt x="21" y="7"/>
                  </a:cubicBezTo>
                  <a:cubicBezTo>
                    <a:pt x="20" y="8"/>
                    <a:pt x="19" y="8"/>
                    <a:pt x="18" y="9"/>
                  </a:cubicBezTo>
                  <a:cubicBezTo>
                    <a:pt x="19" y="10"/>
                    <a:pt x="20" y="11"/>
                    <a:pt x="22" y="11"/>
                  </a:cubicBezTo>
                  <a:cubicBezTo>
                    <a:pt x="22" y="11"/>
                    <a:pt x="22" y="11"/>
                    <a:pt x="22" y="11"/>
                  </a:cubicBezTo>
                  <a:cubicBezTo>
                    <a:pt x="23" y="10"/>
                    <a:pt x="23" y="10"/>
                    <a:pt x="23" y="9"/>
                  </a:cubicBezTo>
                  <a:cubicBezTo>
                    <a:pt x="23" y="9"/>
                    <a:pt x="23" y="9"/>
                    <a:pt x="23" y="9"/>
                  </a:cubicBezTo>
                  <a:cubicBezTo>
                    <a:pt x="23" y="9"/>
                    <a:pt x="23" y="9"/>
                    <a:pt x="24" y="9"/>
                  </a:cubicBezTo>
                  <a:cubicBezTo>
                    <a:pt x="23" y="11"/>
                    <a:pt x="24" y="12"/>
                    <a:pt x="25" y="14"/>
                  </a:cubicBezTo>
                  <a:cubicBezTo>
                    <a:pt x="26" y="14"/>
                    <a:pt x="25" y="15"/>
                    <a:pt x="26" y="15"/>
                  </a:cubicBezTo>
                  <a:cubicBezTo>
                    <a:pt x="26" y="16"/>
                    <a:pt x="26" y="15"/>
                    <a:pt x="26" y="16"/>
                  </a:cubicBezTo>
                  <a:cubicBezTo>
                    <a:pt x="25" y="16"/>
                    <a:pt x="25" y="16"/>
                    <a:pt x="25" y="16"/>
                  </a:cubicBezTo>
                  <a:cubicBezTo>
                    <a:pt x="24" y="16"/>
                    <a:pt x="24" y="16"/>
                    <a:pt x="23" y="16"/>
                  </a:cubicBezTo>
                  <a:cubicBezTo>
                    <a:pt x="23" y="16"/>
                    <a:pt x="22" y="15"/>
                    <a:pt x="22" y="15"/>
                  </a:cubicBezTo>
                  <a:cubicBezTo>
                    <a:pt x="19" y="13"/>
                    <a:pt x="16" y="11"/>
                    <a:pt x="13" y="11"/>
                  </a:cubicBezTo>
                  <a:cubicBezTo>
                    <a:pt x="11" y="12"/>
                    <a:pt x="6" y="14"/>
                    <a:pt x="4" y="13"/>
                  </a:cubicBezTo>
                  <a:cubicBezTo>
                    <a:pt x="2" y="13"/>
                    <a:pt x="0" y="9"/>
                    <a:pt x="2" y="8"/>
                  </a:cubicBezTo>
                  <a:cubicBezTo>
                    <a:pt x="2" y="8"/>
                    <a:pt x="2" y="8"/>
                    <a:pt x="2" y="8"/>
                  </a:cubicBezTo>
                  <a:cubicBezTo>
                    <a:pt x="2" y="8"/>
                    <a:pt x="3" y="8"/>
                    <a:pt x="3" y="8"/>
                  </a:cubicBezTo>
                  <a:cubicBezTo>
                    <a:pt x="4" y="9"/>
                    <a:pt x="5" y="10"/>
                    <a:pt x="5" y="10"/>
                  </a:cubicBezTo>
                  <a:cubicBezTo>
                    <a:pt x="7" y="10"/>
                    <a:pt x="10" y="10"/>
                    <a:pt x="11" y="10"/>
                  </a:cubicBezTo>
                  <a:cubicBezTo>
                    <a:pt x="11" y="9"/>
                    <a:pt x="11" y="9"/>
                    <a:pt x="11" y="9"/>
                  </a:cubicBezTo>
                  <a:cubicBezTo>
                    <a:pt x="9" y="6"/>
                    <a:pt x="7" y="6"/>
                    <a:pt x="8" y="3"/>
                  </a:cubicBezTo>
                  <a:cubicBezTo>
                    <a:pt x="8" y="2"/>
                    <a:pt x="9" y="2"/>
                    <a:pt x="9" y="2"/>
                  </a:cubicBezTo>
                  <a:cubicBezTo>
                    <a:pt x="9" y="2"/>
                    <a:pt x="10" y="2"/>
                    <a:pt x="10" y="2"/>
                  </a:cubicBezTo>
                  <a:cubicBezTo>
                    <a:pt x="10" y="3"/>
                    <a:pt x="11" y="4"/>
                    <a:pt x="11" y="5"/>
                  </a:cubicBezTo>
                  <a:cubicBezTo>
                    <a:pt x="12" y="5"/>
                    <a:pt x="12" y="6"/>
                    <a:pt x="12" y="6"/>
                  </a:cubicBezTo>
                  <a:cubicBezTo>
                    <a:pt x="13" y="6"/>
                    <a:pt x="14" y="8"/>
                    <a:pt x="15" y="8"/>
                  </a:cubicBezTo>
                  <a:cubicBezTo>
                    <a:pt x="16" y="8"/>
                    <a:pt x="21" y="4"/>
                    <a:pt x="22" y="2"/>
                  </a:cubicBezTo>
                  <a:cubicBezTo>
                    <a:pt x="23" y="2"/>
                    <a:pt x="23" y="0"/>
                    <a:pt x="24" y="0"/>
                  </a:cubicBezTo>
                  <a:cubicBezTo>
                    <a:pt x="25" y="0"/>
                    <a:pt x="25" y="0"/>
                    <a:pt x="2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3" name="Freeform 46"/>
            <p:cNvSpPr>
              <a:spLocks noEditPoints="1"/>
            </p:cNvSpPr>
            <p:nvPr userDrawn="1"/>
          </p:nvSpPr>
          <p:spPr bwMode="auto">
            <a:xfrm>
              <a:off x="9120267" y="4715161"/>
              <a:ext cx="53975" cy="44450"/>
            </a:xfrm>
            <a:custGeom>
              <a:avLst/>
              <a:gdLst>
                <a:gd name="T0" fmla="*/ 32 w 36"/>
                <a:gd name="T1" fmla="*/ 11 h 30"/>
                <a:gd name="T2" fmla="*/ 36 w 36"/>
                <a:gd name="T3" fmla="*/ 16 h 30"/>
                <a:gd name="T4" fmla="*/ 30 w 36"/>
                <a:gd name="T5" fmla="*/ 16 h 30"/>
                <a:gd name="T6" fmla="*/ 26 w 36"/>
                <a:gd name="T7" fmla="*/ 13 h 30"/>
                <a:gd name="T8" fmla="*/ 27 w 36"/>
                <a:gd name="T9" fmla="*/ 16 h 30"/>
                <a:gd name="T10" fmla="*/ 23 w 36"/>
                <a:gd name="T11" fmla="*/ 22 h 30"/>
                <a:gd name="T12" fmla="*/ 14 w 36"/>
                <a:gd name="T13" fmla="*/ 21 h 30"/>
                <a:gd name="T14" fmla="*/ 14 w 36"/>
                <a:gd name="T15" fmla="*/ 24 h 30"/>
                <a:gd name="T16" fmla="*/ 14 w 36"/>
                <a:gd name="T17" fmla="*/ 30 h 30"/>
                <a:gd name="T18" fmla="*/ 10 w 36"/>
                <a:gd name="T19" fmla="*/ 24 h 30"/>
                <a:gd name="T20" fmla="*/ 1 w 36"/>
                <a:gd name="T21" fmla="*/ 18 h 30"/>
                <a:gd name="T22" fmla="*/ 3 w 36"/>
                <a:gd name="T23" fmla="*/ 19 h 30"/>
                <a:gd name="T24" fmla="*/ 9 w 36"/>
                <a:gd name="T25" fmla="*/ 24 h 30"/>
                <a:gd name="T26" fmla="*/ 9 w 36"/>
                <a:gd name="T27" fmla="*/ 23 h 30"/>
                <a:gd name="T28" fmla="*/ 6 w 36"/>
                <a:gd name="T29" fmla="*/ 20 h 30"/>
                <a:gd name="T30" fmla="*/ 4 w 36"/>
                <a:gd name="T31" fmla="*/ 12 h 30"/>
                <a:gd name="T32" fmla="*/ 8 w 36"/>
                <a:gd name="T33" fmla="*/ 18 h 30"/>
                <a:gd name="T34" fmla="*/ 12 w 36"/>
                <a:gd name="T35" fmla="*/ 20 h 30"/>
                <a:gd name="T36" fmla="*/ 17 w 36"/>
                <a:gd name="T37" fmla="*/ 19 h 30"/>
                <a:gd name="T38" fmla="*/ 14 w 36"/>
                <a:gd name="T39" fmla="*/ 16 h 30"/>
                <a:gd name="T40" fmla="*/ 21 w 36"/>
                <a:gd name="T41" fmla="*/ 20 h 30"/>
                <a:gd name="T42" fmla="*/ 24 w 36"/>
                <a:gd name="T43" fmla="*/ 18 h 30"/>
                <a:gd name="T44" fmla="*/ 14 w 36"/>
                <a:gd name="T45" fmla="*/ 12 h 30"/>
                <a:gd name="T46" fmla="*/ 10 w 36"/>
                <a:gd name="T47" fmla="*/ 14 h 30"/>
                <a:gd name="T48" fmla="*/ 10 w 36"/>
                <a:gd name="T49" fmla="*/ 12 h 30"/>
                <a:gd name="T50" fmla="*/ 14 w 36"/>
                <a:gd name="T51" fmla="*/ 6 h 30"/>
                <a:gd name="T52" fmla="*/ 21 w 36"/>
                <a:gd name="T53" fmla="*/ 10 h 30"/>
                <a:gd name="T54" fmla="*/ 32 w 36"/>
                <a:gd name="T55" fmla="*/ 14 h 30"/>
                <a:gd name="T56" fmla="*/ 32 w 36"/>
                <a:gd name="T57" fmla="*/ 14 h 30"/>
                <a:gd name="T58" fmla="*/ 29 w 36"/>
                <a:gd name="T59" fmla="*/ 6 h 30"/>
                <a:gd name="T60" fmla="*/ 32 w 36"/>
                <a:gd name="T61" fmla="*/ 6 h 30"/>
                <a:gd name="T62" fmla="*/ 34 w 36"/>
                <a:gd name="T63" fmla="*/ 0 h 30"/>
                <a:gd name="T64" fmla="*/ 29 w 36"/>
                <a:gd name="T65"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6" h="30">
                  <a:moveTo>
                    <a:pt x="32" y="6"/>
                  </a:moveTo>
                  <a:cubicBezTo>
                    <a:pt x="33" y="8"/>
                    <a:pt x="31" y="10"/>
                    <a:pt x="32" y="11"/>
                  </a:cubicBezTo>
                  <a:cubicBezTo>
                    <a:pt x="32" y="11"/>
                    <a:pt x="32" y="12"/>
                    <a:pt x="32" y="12"/>
                  </a:cubicBezTo>
                  <a:cubicBezTo>
                    <a:pt x="34" y="12"/>
                    <a:pt x="36" y="14"/>
                    <a:pt x="36" y="16"/>
                  </a:cubicBezTo>
                  <a:cubicBezTo>
                    <a:pt x="36" y="17"/>
                    <a:pt x="34" y="19"/>
                    <a:pt x="33" y="19"/>
                  </a:cubicBezTo>
                  <a:cubicBezTo>
                    <a:pt x="32" y="18"/>
                    <a:pt x="30" y="16"/>
                    <a:pt x="30" y="16"/>
                  </a:cubicBezTo>
                  <a:cubicBezTo>
                    <a:pt x="29" y="14"/>
                    <a:pt x="27" y="14"/>
                    <a:pt x="26" y="13"/>
                  </a:cubicBezTo>
                  <a:cubicBezTo>
                    <a:pt x="26" y="13"/>
                    <a:pt x="26" y="13"/>
                    <a:pt x="26" y="13"/>
                  </a:cubicBezTo>
                  <a:cubicBezTo>
                    <a:pt x="26" y="13"/>
                    <a:pt x="26" y="13"/>
                    <a:pt x="26" y="13"/>
                  </a:cubicBezTo>
                  <a:cubicBezTo>
                    <a:pt x="26" y="14"/>
                    <a:pt x="27" y="14"/>
                    <a:pt x="27" y="16"/>
                  </a:cubicBezTo>
                  <a:cubicBezTo>
                    <a:pt x="27" y="18"/>
                    <a:pt x="28" y="21"/>
                    <a:pt x="24" y="23"/>
                  </a:cubicBezTo>
                  <a:cubicBezTo>
                    <a:pt x="24" y="22"/>
                    <a:pt x="24" y="22"/>
                    <a:pt x="23" y="22"/>
                  </a:cubicBezTo>
                  <a:cubicBezTo>
                    <a:pt x="22" y="22"/>
                    <a:pt x="21" y="20"/>
                    <a:pt x="20" y="20"/>
                  </a:cubicBezTo>
                  <a:cubicBezTo>
                    <a:pt x="19" y="22"/>
                    <a:pt x="16" y="21"/>
                    <a:pt x="14" y="21"/>
                  </a:cubicBezTo>
                  <a:cubicBezTo>
                    <a:pt x="13" y="21"/>
                    <a:pt x="13" y="22"/>
                    <a:pt x="13" y="22"/>
                  </a:cubicBezTo>
                  <a:cubicBezTo>
                    <a:pt x="14" y="22"/>
                    <a:pt x="14" y="23"/>
                    <a:pt x="14" y="24"/>
                  </a:cubicBezTo>
                  <a:cubicBezTo>
                    <a:pt x="15" y="24"/>
                    <a:pt x="18" y="26"/>
                    <a:pt x="18" y="28"/>
                  </a:cubicBezTo>
                  <a:cubicBezTo>
                    <a:pt x="18" y="29"/>
                    <a:pt x="16" y="30"/>
                    <a:pt x="14" y="30"/>
                  </a:cubicBezTo>
                  <a:cubicBezTo>
                    <a:pt x="14" y="28"/>
                    <a:pt x="13" y="26"/>
                    <a:pt x="11" y="25"/>
                  </a:cubicBezTo>
                  <a:cubicBezTo>
                    <a:pt x="10" y="25"/>
                    <a:pt x="11" y="24"/>
                    <a:pt x="10" y="24"/>
                  </a:cubicBezTo>
                  <a:cubicBezTo>
                    <a:pt x="9" y="25"/>
                    <a:pt x="8" y="26"/>
                    <a:pt x="7" y="26"/>
                  </a:cubicBezTo>
                  <a:cubicBezTo>
                    <a:pt x="3" y="25"/>
                    <a:pt x="0" y="22"/>
                    <a:pt x="1" y="18"/>
                  </a:cubicBezTo>
                  <a:cubicBezTo>
                    <a:pt x="2" y="17"/>
                    <a:pt x="2" y="16"/>
                    <a:pt x="2" y="15"/>
                  </a:cubicBezTo>
                  <a:cubicBezTo>
                    <a:pt x="3" y="16"/>
                    <a:pt x="3" y="18"/>
                    <a:pt x="3" y="19"/>
                  </a:cubicBezTo>
                  <a:cubicBezTo>
                    <a:pt x="3" y="19"/>
                    <a:pt x="3" y="20"/>
                    <a:pt x="4" y="20"/>
                  </a:cubicBezTo>
                  <a:cubicBezTo>
                    <a:pt x="5" y="22"/>
                    <a:pt x="7" y="23"/>
                    <a:pt x="9" y="24"/>
                  </a:cubicBezTo>
                  <a:cubicBezTo>
                    <a:pt x="9" y="24"/>
                    <a:pt x="9" y="24"/>
                    <a:pt x="9" y="23"/>
                  </a:cubicBezTo>
                  <a:cubicBezTo>
                    <a:pt x="9" y="23"/>
                    <a:pt x="9" y="23"/>
                    <a:pt x="9" y="23"/>
                  </a:cubicBezTo>
                  <a:cubicBezTo>
                    <a:pt x="9" y="22"/>
                    <a:pt x="8" y="22"/>
                    <a:pt x="8" y="21"/>
                  </a:cubicBezTo>
                  <a:cubicBezTo>
                    <a:pt x="8" y="21"/>
                    <a:pt x="7" y="20"/>
                    <a:pt x="6" y="20"/>
                  </a:cubicBezTo>
                  <a:cubicBezTo>
                    <a:pt x="5" y="19"/>
                    <a:pt x="3" y="14"/>
                    <a:pt x="4" y="13"/>
                  </a:cubicBezTo>
                  <a:cubicBezTo>
                    <a:pt x="4" y="13"/>
                    <a:pt x="4" y="12"/>
                    <a:pt x="4" y="12"/>
                  </a:cubicBezTo>
                  <a:cubicBezTo>
                    <a:pt x="5" y="12"/>
                    <a:pt x="5" y="12"/>
                    <a:pt x="5" y="13"/>
                  </a:cubicBezTo>
                  <a:cubicBezTo>
                    <a:pt x="6" y="14"/>
                    <a:pt x="7" y="16"/>
                    <a:pt x="8" y="18"/>
                  </a:cubicBezTo>
                  <a:cubicBezTo>
                    <a:pt x="9" y="18"/>
                    <a:pt x="10" y="19"/>
                    <a:pt x="11" y="20"/>
                  </a:cubicBezTo>
                  <a:cubicBezTo>
                    <a:pt x="11" y="20"/>
                    <a:pt x="11" y="20"/>
                    <a:pt x="12" y="20"/>
                  </a:cubicBezTo>
                  <a:cubicBezTo>
                    <a:pt x="13" y="19"/>
                    <a:pt x="14" y="19"/>
                    <a:pt x="16" y="19"/>
                  </a:cubicBezTo>
                  <a:cubicBezTo>
                    <a:pt x="16" y="19"/>
                    <a:pt x="17" y="19"/>
                    <a:pt x="17" y="19"/>
                  </a:cubicBezTo>
                  <a:cubicBezTo>
                    <a:pt x="17" y="18"/>
                    <a:pt x="15" y="17"/>
                    <a:pt x="15" y="17"/>
                  </a:cubicBezTo>
                  <a:cubicBezTo>
                    <a:pt x="14" y="16"/>
                    <a:pt x="14" y="16"/>
                    <a:pt x="14" y="16"/>
                  </a:cubicBezTo>
                  <a:cubicBezTo>
                    <a:pt x="16" y="14"/>
                    <a:pt x="17" y="16"/>
                    <a:pt x="19" y="18"/>
                  </a:cubicBezTo>
                  <a:cubicBezTo>
                    <a:pt x="20" y="19"/>
                    <a:pt x="20" y="19"/>
                    <a:pt x="21" y="20"/>
                  </a:cubicBezTo>
                  <a:cubicBezTo>
                    <a:pt x="22" y="20"/>
                    <a:pt x="23" y="21"/>
                    <a:pt x="24" y="20"/>
                  </a:cubicBezTo>
                  <a:cubicBezTo>
                    <a:pt x="24" y="19"/>
                    <a:pt x="24" y="19"/>
                    <a:pt x="24" y="18"/>
                  </a:cubicBezTo>
                  <a:cubicBezTo>
                    <a:pt x="24" y="15"/>
                    <a:pt x="20" y="12"/>
                    <a:pt x="17" y="12"/>
                  </a:cubicBezTo>
                  <a:cubicBezTo>
                    <a:pt x="16" y="11"/>
                    <a:pt x="14" y="10"/>
                    <a:pt x="14" y="12"/>
                  </a:cubicBezTo>
                  <a:cubicBezTo>
                    <a:pt x="14" y="12"/>
                    <a:pt x="13" y="14"/>
                    <a:pt x="13" y="14"/>
                  </a:cubicBezTo>
                  <a:cubicBezTo>
                    <a:pt x="12" y="14"/>
                    <a:pt x="11" y="14"/>
                    <a:pt x="10" y="14"/>
                  </a:cubicBezTo>
                  <a:cubicBezTo>
                    <a:pt x="10" y="14"/>
                    <a:pt x="10" y="14"/>
                    <a:pt x="10" y="14"/>
                  </a:cubicBezTo>
                  <a:cubicBezTo>
                    <a:pt x="10" y="13"/>
                    <a:pt x="10" y="13"/>
                    <a:pt x="10" y="12"/>
                  </a:cubicBezTo>
                  <a:cubicBezTo>
                    <a:pt x="10" y="12"/>
                    <a:pt x="9" y="12"/>
                    <a:pt x="9" y="11"/>
                  </a:cubicBezTo>
                  <a:cubicBezTo>
                    <a:pt x="9" y="10"/>
                    <a:pt x="13" y="6"/>
                    <a:pt x="14" y="6"/>
                  </a:cubicBezTo>
                  <a:cubicBezTo>
                    <a:pt x="16" y="8"/>
                    <a:pt x="17" y="8"/>
                    <a:pt x="19" y="9"/>
                  </a:cubicBezTo>
                  <a:cubicBezTo>
                    <a:pt x="20" y="9"/>
                    <a:pt x="21" y="10"/>
                    <a:pt x="21" y="10"/>
                  </a:cubicBezTo>
                  <a:cubicBezTo>
                    <a:pt x="23" y="11"/>
                    <a:pt x="24" y="11"/>
                    <a:pt x="26" y="12"/>
                  </a:cubicBezTo>
                  <a:cubicBezTo>
                    <a:pt x="28" y="12"/>
                    <a:pt x="30" y="14"/>
                    <a:pt x="32" y="14"/>
                  </a:cubicBezTo>
                  <a:cubicBezTo>
                    <a:pt x="32" y="14"/>
                    <a:pt x="32" y="14"/>
                    <a:pt x="32" y="14"/>
                  </a:cubicBezTo>
                  <a:cubicBezTo>
                    <a:pt x="32" y="14"/>
                    <a:pt x="32" y="14"/>
                    <a:pt x="32" y="14"/>
                  </a:cubicBezTo>
                  <a:cubicBezTo>
                    <a:pt x="30" y="13"/>
                    <a:pt x="27" y="12"/>
                    <a:pt x="28" y="10"/>
                  </a:cubicBezTo>
                  <a:cubicBezTo>
                    <a:pt x="28" y="8"/>
                    <a:pt x="30" y="8"/>
                    <a:pt x="29" y="6"/>
                  </a:cubicBezTo>
                  <a:cubicBezTo>
                    <a:pt x="30" y="6"/>
                    <a:pt x="30" y="6"/>
                    <a:pt x="30" y="6"/>
                  </a:cubicBezTo>
                  <a:cubicBezTo>
                    <a:pt x="31" y="6"/>
                    <a:pt x="31" y="6"/>
                    <a:pt x="32" y="6"/>
                  </a:cubicBezTo>
                  <a:close/>
                  <a:moveTo>
                    <a:pt x="34" y="0"/>
                  </a:moveTo>
                  <a:cubicBezTo>
                    <a:pt x="34" y="0"/>
                    <a:pt x="34" y="0"/>
                    <a:pt x="34" y="0"/>
                  </a:cubicBezTo>
                  <a:cubicBezTo>
                    <a:pt x="33" y="2"/>
                    <a:pt x="29" y="6"/>
                    <a:pt x="26" y="6"/>
                  </a:cubicBezTo>
                  <a:cubicBezTo>
                    <a:pt x="25" y="4"/>
                    <a:pt x="27" y="2"/>
                    <a:pt x="29" y="0"/>
                  </a:cubicBezTo>
                  <a:cubicBezTo>
                    <a:pt x="30" y="1"/>
                    <a:pt x="32" y="0"/>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4" name="Freeform 47"/>
            <p:cNvSpPr>
              <a:spLocks noEditPoints="1"/>
            </p:cNvSpPr>
            <p:nvPr userDrawn="1"/>
          </p:nvSpPr>
          <p:spPr bwMode="auto">
            <a:xfrm>
              <a:off x="9037717" y="4621498"/>
              <a:ext cx="53975" cy="46038"/>
            </a:xfrm>
            <a:custGeom>
              <a:avLst/>
              <a:gdLst>
                <a:gd name="T0" fmla="*/ 13 w 36"/>
                <a:gd name="T1" fmla="*/ 14 h 30"/>
                <a:gd name="T2" fmla="*/ 10 w 36"/>
                <a:gd name="T3" fmla="*/ 17 h 30"/>
                <a:gd name="T4" fmla="*/ 10 w 36"/>
                <a:gd name="T5" fmla="*/ 17 h 30"/>
                <a:gd name="T6" fmla="*/ 13 w 36"/>
                <a:gd name="T7" fmla="*/ 14 h 30"/>
                <a:gd name="T8" fmla="*/ 13 w 36"/>
                <a:gd name="T9" fmla="*/ 14 h 30"/>
                <a:gd name="T10" fmla="*/ 26 w 36"/>
                <a:gd name="T11" fmla="*/ 1 h 30"/>
                <a:gd name="T12" fmla="*/ 27 w 36"/>
                <a:gd name="T13" fmla="*/ 1 h 30"/>
                <a:gd name="T14" fmla="*/ 25 w 36"/>
                <a:gd name="T15" fmla="*/ 7 h 30"/>
                <a:gd name="T16" fmla="*/ 22 w 36"/>
                <a:gd name="T17" fmla="*/ 10 h 30"/>
                <a:gd name="T18" fmla="*/ 22 w 36"/>
                <a:gd name="T19" fmla="*/ 11 h 30"/>
                <a:gd name="T20" fmla="*/ 25 w 36"/>
                <a:gd name="T21" fmla="*/ 11 h 30"/>
                <a:gd name="T22" fmla="*/ 26 w 36"/>
                <a:gd name="T23" fmla="*/ 10 h 30"/>
                <a:gd name="T24" fmla="*/ 29 w 36"/>
                <a:gd name="T25" fmla="*/ 13 h 30"/>
                <a:gd name="T26" fmla="*/ 28 w 36"/>
                <a:gd name="T27" fmla="*/ 14 h 30"/>
                <a:gd name="T28" fmla="*/ 21 w 36"/>
                <a:gd name="T29" fmla="*/ 14 h 30"/>
                <a:gd name="T30" fmla="*/ 19 w 36"/>
                <a:gd name="T31" fmla="*/ 13 h 30"/>
                <a:gd name="T32" fmla="*/ 16 w 36"/>
                <a:gd name="T33" fmla="*/ 18 h 30"/>
                <a:gd name="T34" fmla="*/ 16 w 36"/>
                <a:gd name="T35" fmla="*/ 18 h 30"/>
                <a:gd name="T36" fmla="*/ 21 w 36"/>
                <a:gd name="T37" fmla="*/ 20 h 30"/>
                <a:gd name="T38" fmla="*/ 20 w 36"/>
                <a:gd name="T39" fmla="*/ 24 h 30"/>
                <a:gd name="T40" fmla="*/ 20 w 36"/>
                <a:gd name="T41" fmla="*/ 27 h 30"/>
                <a:gd name="T42" fmla="*/ 14 w 36"/>
                <a:gd name="T43" fmla="*/ 27 h 30"/>
                <a:gd name="T44" fmla="*/ 15 w 36"/>
                <a:gd name="T45" fmla="*/ 21 h 30"/>
                <a:gd name="T46" fmla="*/ 14 w 36"/>
                <a:gd name="T47" fmla="*/ 21 h 30"/>
                <a:gd name="T48" fmla="*/ 9 w 36"/>
                <a:gd name="T49" fmla="*/ 28 h 30"/>
                <a:gd name="T50" fmla="*/ 9 w 36"/>
                <a:gd name="T51" fmla="*/ 28 h 30"/>
                <a:gd name="T52" fmla="*/ 9 w 36"/>
                <a:gd name="T53" fmla="*/ 22 h 30"/>
                <a:gd name="T54" fmla="*/ 11 w 36"/>
                <a:gd name="T55" fmla="*/ 20 h 30"/>
                <a:gd name="T56" fmla="*/ 8 w 36"/>
                <a:gd name="T57" fmla="*/ 20 h 30"/>
                <a:gd name="T58" fmla="*/ 6 w 36"/>
                <a:gd name="T59" fmla="*/ 21 h 30"/>
                <a:gd name="T60" fmla="*/ 1 w 36"/>
                <a:gd name="T61" fmla="*/ 23 h 30"/>
                <a:gd name="T62" fmla="*/ 0 w 36"/>
                <a:gd name="T63" fmla="*/ 22 h 30"/>
                <a:gd name="T64" fmla="*/ 1 w 36"/>
                <a:gd name="T65" fmla="*/ 19 h 30"/>
                <a:gd name="T66" fmla="*/ 3 w 36"/>
                <a:gd name="T67" fmla="*/ 15 h 30"/>
                <a:gd name="T68" fmla="*/ 13 w 36"/>
                <a:gd name="T69" fmla="*/ 13 h 30"/>
                <a:gd name="T70" fmla="*/ 16 w 36"/>
                <a:gd name="T71" fmla="*/ 14 h 30"/>
                <a:gd name="T72" fmla="*/ 16 w 36"/>
                <a:gd name="T73" fmla="*/ 14 h 30"/>
                <a:gd name="T74" fmla="*/ 16 w 36"/>
                <a:gd name="T75" fmla="*/ 13 h 30"/>
                <a:gd name="T76" fmla="*/ 15 w 36"/>
                <a:gd name="T77" fmla="*/ 13 h 30"/>
                <a:gd name="T78" fmla="*/ 13 w 36"/>
                <a:gd name="T79" fmla="*/ 8 h 30"/>
                <a:gd name="T80" fmla="*/ 13 w 36"/>
                <a:gd name="T81" fmla="*/ 8 h 30"/>
                <a:gd name="T82" fmla="*/ 18 w 36"/>
                <a:gd name="T83" fmla="*/ 11 h 30"/>
                <a:gd name="T84" fmla="*/ 20 w 36"/>
                <a:gd name="T85" fmla="*/ 9 h 30"/>
                <a:gd name="T86" fmla="*/ 21 w 36"/>
                <a:gd name="T87" fmla="*/ 7 h 30"/>
                <a:gd name="T88" fmla="*/ 24 w 36"/>
                <a:gd name="T89" fmla="*/ 4 h 30"/>
                <a:gd name="T90" fmla="*/ 26 w 36"/>
                <a:gd name="T91" fmla="*/ 1 h 30"/>
                <a:gd name="T92" fmla="*/ 26 w 36"/>
                <a:gd name="T93" fmla="*/ 1 h 30"/>
                <a:gd name="T94" fmla="*/ 31 w 36"/>
                <a:gd name="T95" fmla="*/ 3 h 30"/>
                <a:gd name="T96" fmla="*/ 35 w 36"/>
                <a:gd name="T97" fmla="*/ 7 h 30"/>
                <a:gd name="T98" fmla="*/ 36 w 36"/>
                <a:gd name="T99" fmla="*/ 9 h 30"/>
                <a:gd name="T100" fmla="*/ 31 w 36"/>
                <a:gd name="T101" fmla="*/ 10 h 30"/>
                <a:gd name="T102" fmla="*/ 31 w 36"/>
                <a:gd name="T103" fmla="*/ 8 h 30"/>
                <a:gd name="T104" fmla="*/ 30 w 36"/>
                <a:gd name="T105" fmla="*/ 8 h 30"/>
                <a:gd name="T106" fmla="*/ 31 w 36"/>
                <a:gd name="T107" fmla="*/ 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6" h="30">
                  <a:moveTo>
                    <a:pt x="13" y="14"/>
                  </a:moveTo>
                  <a:cubicBezTo>
                    <a:pt x="13" y="14"/>
                    <a:pt x="10" y="16"/>
                    <a:pt x="10" y="17"/>
                  </a:cubicBezTo>
                  <a:cubicBezTo>
                    <a:pt x="10" y="17"/>
                    <a:pt x="10" y="17"/>
                    <a:pt x="10" y="17"/>
                  </a:cubicBezTo>
                  <a:cubicBezTo>
                    <a:pt x="13" y="19"/>
                    <a:pt x="14" y="17"/>
                    <a:pt x="13" y="14"/>
                  </a:cubicBezTo>
                  <a:cubicBezTo>
                    <a:pt x="13" y="14"/>
                    <a:pt x="13" y="14"/>
                    <a:pt x="13" y="14"/>
                  </a:cubicBezTo>
                  <a:close/>
                  <a:moveTo>
                    <a:pt x="26" y="1"/>
                  </a:moveTo>
                  <a:cubicBezTo>
                    <a:pt x="26" y="1"/>
                    <a:pt x="26" y="1"/>
                    <a:pt x="27" y="1"/>
                  </a:cubicBezTo>
                  <a:cubicBezTo>
                    <a:pt x="27" y="2"/>
                    <a:pt x="25" y="6"/>
                    <a:pt x="25" y="7"/>
                  </a:cubicBezTo>
                  <a:cubicBezTo>
                    <a:pt x="24" y="8"/>
                    <a:pt x="22" y="10"/>
                    <a:pt x="22" y="10"/>
                  </a:cubicBezTo>
                  <a:cubicBezTo>
                    <a:pt x="22" y="10"/>
                    <a:pt x="22" y="10"/>
                    <a:pt x="22" y="11"/>
                  </a:cubicBezTo>
                  <a:cubicBezTo>
                    <a:pt x="23" y="12"/>
                    <a:pt x="25" y="12"/>
                    <a:pt x="25" y="11"/>
                  </a:cubicBezTo>
                  <a:cubicBezTo>
                    <a:pt x="26" y="10"/>
                    <a:pt x="25" y="10"/>
                    <a:pt x="26" y="10"/>
                  </a:cubicBezTo>
                  <a:cubicBezTo>
                    <a:pt x="27" y="10"/>
                    <a:pt x="29" y="12"/>
                    <a:pt x="29" y="13"/>
                  </a:cubicBezTo>
                  <a:cubicBezTo>
                    <a:pt x="29" y="13"/>
                    <a:pt x="29" y="14"/>
                    <a:pt x="28" y="14"/>
                  </a:cubicBezTo>
                  <a:cubicBezTo>
                    <a:pt x="25" y="13"/>
                    <a:pt x="23" y="14"/>
                    <a:pt x="21" y="14"/>
                  </a:cubicBezTo>
                  <a:cubicBezTo>
                    <a:pt x="20" y="14"/>
                    <a:pt x="20" y="13"/>
                    <a:pt x="19" y="13"/>
                  </a:cubicBezTo>
                  <a:cubicBezTo>
                    <a:pt x="18" y="14"/>
                    <a:pt x="16" y="17"/>
                    <a:pt x="16" y="18"/>
                  </a:cubicBezTo>
                  <a:cubicBezTo>
                    <a:pt x="16" y="18"/>
                    <a:pt x="16" y="18"/>
                    <a:pt x="16" y="18"/>
                  </a:cubicBezTo>
                  <a:cubicBezTo>
                    <a:pt x="18" y="19"/>
                    <a:pt x="19" y="17"/>
                    <a:pt x="21" y="20"/>
                  </a:cubicBezTo>
                  <a:cubicBezTo>
                    <a:pt x="21" y="22"/>
                    <a:pt x="20" y="22"/>
                    <a:pt x="20" y="24"/>
                  </a:cubicBezTo>
                  <a:cubicBezTo>
                    <a:pt x="19" y="25"/>
                    <a:pt x="20" y="26"/>
                    <a:pt x="20" y="27"/>
                  </a:cubicBezTo>
                  <a:cubicBezTo>
                    <a:pt x="19" y="30"/>
                    <a:pt x="15" y="29"/>
                    <a:pt x="14" y="27"/>
                  </a:cubicBezTo>
                  <a:cubicBezTo>
                    <a:pt x="13" y="26"/>
                    <a:pt x="15" y="22"/>
                    <a:pt x="15" y="21"/>
                  </a:cubicBezTo>
                  <a:cubicBezTo>
                    <a:pt x="14" y="21"/>
                    <a:pt x="14" y="21"/>
                    <a:pt x="14" y="21"/>
                  </a:cubicBezTo>
                  <a:cubicBezTo>
                    <a:pt x="11" y="22"/>
                    <a:pt x="11" y="26"/>
                    <a:pt x="9" y="28"/>
                  </a:cubicBezTo>
                  <a:cubicBezTo>
                    <a:pt x="9" y="28"/>
                    <a:pt x="9" y="28"/>
                    <a:pt x="9" y="28"/>
                  </a:cubicBezTo>
                  <a:cubicBezTo>
                    <a:pt x="8" y="27"/>
                    <a:pt x="9" y="24"/>
                    <a:pt x="9" y="22"/>
                  </a:cubicBezTo>
                  <a:cubicBezTo>
                    <a:pt x="10" y="22"/>
                    <a:pt x="11" y="21"/>
                    <a:pt x="11" y="20"/>
                  </a:cubicBezTo>
                  <a:cubicBezTo>
                    <a:pt x="10" y="20"/>
                    <a:pt x="9" y="19"/>
                    <a:pt x="8" y="20"/>
                  </a:cubicBezTo>
                  <a:cubicBezTo>
                    <a:pt x="7" y="20"/>
                    <a:pt x="7" y="21"/>
                    <a:pt x="6" y="21"/>
                  </a:cubicBezTo>
                  <a:cubicBezTo>
                    <a:pt x="5" y="22"/>
                    <a:pt x="3" y="23"/>
                    <a:pt x="1" y="23"/>
                  </a:cubicBezTo>
                  <a:cubicBezTo>
                    <a:pt x="1" y="23"/>
                    <a:pt x="1" y="22"/>
                    <a:pt x="0" y="22"/>
                  </a:cubicBezTo>
                  <a:cubicBezTo>
                    <a:pt x="1" y="20"/>
                    <a:pt x="1" y="20"/>
                    <a:pt x="1" y="19"/>
                  </a:cubicBezTo>
                  <a:cubicBezTo>
                    <a:pt x="1" y="18"/>
                    <a:pt x="3" y="17"/>
                    <a:pt x="3" y="15"/>
                  </a:cubicBezTo>
                  <a:cubicBezTo>
                    <a:pt x="7" y="15"/>
                    <a:pt x="9" y="13"/>
                    <a:pt x="13" y="13"/>
                  </a:cubicBezTo>
                  <a:cubicBezTo>
                    <a:pt x="14" y="13"/>
                    <a:pt x="15" y="15"/>
                    <a:pt x="16" y="14"/>
                  </a:cubicBezTo>
                  <a:cubicBezTo>
                    <a:pt x="16" y="14"/>
                    <a:pt x="16" y="14"/>
                    <a:pt x="16" y="14"/>
                  </a:cubicBezTo>
                  <a:cubicBezTo>
                    <a:pt x="16" y="14"/>
                    <a:pt x="16" y="14"/>
                    <a:pt x="16" y="13"/>
                  </a:cubicBezTo>
                  <a:cubicBezTo>
                    <a:pt x="15" y="13"/>
                    <a:pt x="15" y="13"/>
                    <a:pt x="15" y="13"/>
                  </a:cubicBezTo>
                  <a:cubicBezTo>
                    <a:pt x="12" y="12"/>
                    <a:pt x="12" y="10"/>
                    <a:pt x="13" y="8"/>
                  </a:cubicBezTo>
                  <a:cubicBezTo>
                    <a:pt x="13" y="8"/>
                    <a:pt x="13" y="8"/>
                    <a:pt x="13" y="8"/>
                  </a:cubicBezTo>
                  <a:cubicBezTo>
                    <a:pt x="14" y="10"/>
                    <a:pt x="17" y="11"/>
                    <a:pt x="18" y="11"/>
                  </a:cubicBezTo>
                  <a:cubicBezTo>
                    <a:pt x="19" y="10"/>
                    <a:pt x="19" y="10"/>
                    <a:pt x="20" y="9"/>
                  </a:cubicBezTo>
                  <a:cubicBezTo>
                    <a:pt x="20" y="8"/>
                    <a:pt x="21" y="8"/>
                    <a:pt x="21" y="7"/>
                  </a:cubicBezTo>
                  <a:cubicBezTo>
                    <a:pt x="22" y="6"/>
                    <a:pt x="23" y="5"/>
                    <a:pt x="24" y="4"/>
                  </a:cubicBezTo>
                  <a:cubicBezTo>
                    <a:pt x="24" y="4"/>
                    <a:pt x="25" y="1"/>
                    <a:pt x="26" y="1"/>
                  </a:cubicBezTo>
                  <a:cubicBezTo>
                    <a:pt x="25" y="0"/>
                    <a:pt x="26" y="1"/>
                    <a:pt x="26" y="1"/>
                  </a:cubicBezTo>
                  <a:close/>
                  <a:moveTo>
                    <a:pt x="31" y="3"/>
                  </a:moveTo>
                  <a:cubicBezTo>
                    <a:pt x="32" y="4"/>
                    <a:pt x="34" y="5"/>
                    <a:pt x="35" y="7"/>
                  </a:cubicBezTo>
                  <a:cubicBezTo>
                    <a:pt x="35" y="8"/>
                    <a:pt x="36" y="9"/>
                    <a:pt x="36" y="9"/>
                  </a:cubicBezTo>
                  <a:cubicBezTo>
                    <a:pt x="35" y="12"/>
                    <a:pt x="32" y="12"/>
                    <a:pt x="31" y="10"/>
                  </a:cubicBezTo>
                  <a:cubicBezTo>
                    <a:pt x="31" y="10"/>
                    <a:pt x="31" y="9"/>
                    <a:pt x="31" y="8"/>
                  </a:cubicBezTo>
                  <a:cubicBezTo>
                    <a:pt x="30" y="8"/>
                    <a:pt x="30" y="8"/>
                    <a:pt x="30" y="8"/>
                  </a:cubicBezTo>
                  <a:cubicBezTo>
                    <a:pt x="31" y="6"/>
                    <a:pt x="29" y="4"/>
                    <a:pt x="31"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5" name="Freeform 48"/>
            <p:cNvSpPr>
              <a:spLocks noEditPoints="1"/>
            </p:cNvSpPr>
            <p:nvPr userDrawn="1"/>
          </p:nvSpPr>
          <p:spPr bwMode="auto">
            <a:xfrm>
              <a:off x="8913891" y="4588168"/>
              <a:ext cx="36513" cy="52388"/>
            </a:xfrm>
            <a:custGeom>
              <a:avLst/>
              <a:gdLst>
                <a:gd name="T0" fmla="*/ 14 w 24"/>
                <a:gd name="T1" fmla="*/ 5 h 34"/>
                <a:gd name="T2" fmla="*/ 14 w 24"/>
                <a:gd name="T3" fmla="*/ 5 h 34"/>
                <a:gd name="T4" fmla="*/ 14 w 24"/>
                <a:gd name="T5" fmla="*/ 5 h 34"/>
                <a:gd name="T6" fmla="*/ 14 w 24"/>
                <a:gd name="T7" fmla="*/ 4 h 34"/>
                <a:gd name="T8" fmla="*/ 14 w 24"/>
                <a:gd name="T9" fmla="*/ 4 h 34"/>
                <a:gd name="T10" fmla="*/ 14 w 24"/>
                <a:gd name="T11" fmla="*/ 4 h 34"/>
                <a:gd name="T12" fmla="*/ 14 w 24"/>
                <a:gd name="T13" fmla="*/ 4 h 34"/>
                <a:gd name="T14" fmla="*/ 20 w 24"/>
                <a:gd name="T15" fmla="*/ 2 h 34"/>
                <a:gd name="T16" fmla="*/ 14 w 24"/>
                <a:gd name="T17" fmla="*/ 7 h 34"/>
                <a:gd name="T18" fmla="*/ 22 w 24"/>
                <a:gd name="T19" fmla="*/ 15 h 34"/>
                <a:gd name="T20" fmla="*/ 16 w 24"/>
                <a:gd name="T21" fmla="*/ 18 h 34"/>
                <a:gd name="T22" fmla="*/ 15 w 24"/>
                <a:gd name="T23" fmla="*/ 23 h 34"/>
                <a:gd name="T24" fmla="*/ 17 w 24"/>
                <a:gd name="T25" fmla="*/ 22 h 34"/>
                <a:gd name="T26" fmla="*/ 24 w 24"/>
                <a:gd name="T27" fmla="*/ 24 h 34"/>
                <a:gd name="T28" fmla="*/ 18 w 24"/>
                <a:gd name="T29" fmla="*/ 26 h 34"/>
                <a:gd name="T30" fmla="*/ 9 w 24"/>
                <a:gd name="T31" fmla="*/ 32 h 34"/>
                <a:gd name="T32" fmla="*/ 16 w 24"/>
                <a:gd name="T33" fmla="*/ 27 h 34"/>
                <a:gd name="T34" fmla="*/ 10 w 24"/>
                <a:gd name="T35" fmla="*/ 29 h 34"/>
                <a:gd name="T36" fmla="*/ 7 w 24"/>
                <a:gd name="T37" fmla="*/ 28 h 34"/>
                <a:gd name="T38" fmla="*/ 14 w 24"/>
                <a:gd name="T39" fmla="*/ 25 h 34"/>
                <a:gd name="T40" fmla="*/ 13 w 24"/>
                <a:gd name="T41" fmla="*/ 24 h 34"/>
                <a:gd name="T42" fmla="*/ 14 w 24"/>
                <a:gd name="T43" fmla="*/ 19 h 34"/>
                <a:gd name="T44" fmla="*/ 9 w 24"/>
                <a:gd name="T45" fmla="*/ 22 h 34"/>
                <a:gd name="T46" fmla="*/ 9 w 24"/>
                <a:gd name="T47" fmla="*/ 20 h 34"/>
                <a:gd name="T48" fmla="*/ 17 w 24"/>
                <a:gd name="T49" fmla="*/ 16 h 34"/>
                <a:gd name="T50" fmla="*/ 14 w 24"/>
                <a:gd name="T51" fmla="*/ 10 h 34"/>
                <a:gd name="T52" fmla="*/ 7 w 24"/>
                <a:gd name="T53" fmla="*/ 17 h 34"/>
                <a:gd name="T54" fmla="*/ 4 w 24"/>
                <a:gd name="T55" fmla="*/ 26 h 34"/>
                <a:gd name="T56" fmla="*/ 2 w 24"/>
                <a:gd name="T57" fmla="*/ 19 h 34"/>
                <a:gd name="T58" fmla="*/ 6 w 24"/>
                <a:gd name="T59" fmla="*/ 12 h 34"/>
                <a:gd name="T60" fmla="*/ 12 w 24"/>
                <a:gd name="T61" fmla="*/ 7 h 34"/>
                <a:gd name="T62" fmla="*/ 8 w 24"/>
                <a:gd name="T63" fmla="*/ 6 h 34"/>
                <a:gd name="T64" fmla="*/ 1 w 24"/>
                <a:gd name="T65" fmla="*/ 3 h 34"/>
                <a:gd name="T66" fmla="*/ 4 w 24"/>
                <a:gd name="T67" fmla="*/ 7 h 34"/>
                <a:gd name="T68" fmla="*/ 0 w 24"/>
                <a:gd name="T69" fmla="*/ 5 h 34"/>
                <a:gd name="T70" fmla="*/ 1 w 24"/>
                <a:gd name="T71" fmla="*/ 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4" h="34">
                  <a:moveTo>
                    <a:pt x="14" y="5"/>
                  </a:moveTo>
                  <a:cubicBezTo>
                    <a:pt x="14" y="5"/>
                    <a:pt x="14" y="5"/>
                    <a:pt x="14" y="5"/>
                  </a:cubicBezTo>
                  <a:cubicBezTo>
                    <a:pt x="14" y="5"/>
                    <a:pt x="14" y="5"/>
                    <a:pt x="14" y="5"/>
                  </a:cubicBezTo>
                  <a:cubicBezTo>
                    <a:pt x="14" y="5"/>
                    <a:pt x="14" y="5"/>
                    <a:pt x="14" y="5"/>
                  </a:cubicBezTo>
                  <a:cubicBezTo>
                    <a:pt x="14" y="5"/>
                    <a:pt x="14" y="5"/>
                    <a:pt x="14" y="5"/>
                  </a:cubicBezTo>
                  <a:cubicBezTo>
                    <a:pt x="14" y="5"/>
                    <a:pt x="14" y="5"/>
                    <a:pt x="14" y="5"/>
                  </a:cubicBezTo>
                  <a:cubicBezTo>
                    <a:pt x="14" y="5"/>
                    <a:pt x="14" y="5"/>
                    <a:pt x="14" y="5"/>
                  </a:cubicBezTo>
                  <a:close/>
                  <a:moveTo>
                    <a:pt x="14" y="4"/>
                  </a:moveTo>
                  <a:cubicBezTo>
                    <a:pt x="14" y="4"/>
                    <a:pt x="14" y="4"/>
                    <a:pt x="14" y="4"/>
                  </a:cubicBezTo>
                  <a:cubicBezTo>
                    <a:pt x="14" y="4"/>
                    <a:pt x="14" y="4"/>
                    <a:pt x="14" y="4"/>
                  </a:cubicBezTo>
                  <a:cubicBezTo>
                    <a:pt x="14" y="4"/>
                    <a:pt x="14" y="4"/>
                    <a:pt x="14" y="4"/>
                  </a:cubicBezTo>
                  <a:cubicBezTo>
                    <a:pt x="14" y="4"/>
                    <a:pt x="14" y="4"/>
                    <a:pt x="14" y="4"/>
                  </a:cubicBezTo>
                  <a:cubicBezTo>
                    <a:pt x="14" y="4"/>
                    <a:pt x="14" y="4"/>
                    <a:pt x="14" y="4"/>
                  </a:cubicBezTo>
                  <a:cubicBezTo>
                    <a:pt x="14" y="4"/>
                    <a:pt x="14" y="4"/>
                    <a:pt x="14" y="4"/>
                  </a:cubicBezTo>
                  <a:close/>
                  <a:moveTo>
                    <a:pt x="16" y="1"/>
                  </a:moveTo>
                  <a:cubicBezTo>
                    <a:pt x="17" y="0"/>
                    <a:pt x="19" y="1"/>
                    <a:pt x="20" y="2"/>
                  </a:cubicBezTo>
                  <a:cubicBezTo>
                    <a:pt x="20" y="2"/>
                    <a:pt x="21" y="2"/>
                    <a:pt x="20" y="2"/>
                  </a:cubicBezTo>
                  <a:cubicBezTo>
                    <a:pt x="20" y="4"/>
                    <a:pt x="16" y="5"/>
                    <a:pt x="14" y="7"/>
                  </a:cubicBezTo>
                  <a:cubicBezTo>
                    <a:pt x="15" y="8"/>
                    <a:pt x="16" y="7"/>
                    <a:pt x="18" y="8"/>
                  </a:cubicBezTo>
                  <a:cubicBezTo>
                    <a:pt x="20" y="8"/>
                    <a:pt x="24" y="12"/>
                    <a:pt x="22" y="15"/>
                  </a:cubicBezTo>
                  <a:cubicBezTo>
                    <a:pt x="21" y="16"/>
                    <a:pt x="20" y="16"/>
                    <a:pt x="19" y="16"/>
                  </a:cubicBezTo>
                  <a:cubicBezTo>
                    <a:pt x="18" y="17"/>
                    <a:pt x="17" y="16"/>
                    <a:pt x="16" y="18"/>
                  </a:cubicBezTo>
                  <a:cubicBezTo>
                    <a:pt x="16" y="18"/>
                    <a:pt x="16" y="19"/>
                    <a:pt x="17" y="20"/>
                  </a:cubicBezTo>
                  <a:cubicBezTo>
                    <a:pt x="16" y="21"/>
                    <a:pt x="16" y="22"/>
                    <a:pt x="15" y="23"/>
                  </a:cubicBezTo>
                  <a:cubicBezTo>
                    <a:pt x="16" y="24"/>
                    <a:pt x="16" y="24"/>
                    <a:pt x="17" y="24"/>
                  </a:cubicBezTo>
                  <a:cubicBezTo>
                    <a:pt x="17" y="23"/>
                    <a:pt x="17" y="23"/>
                    <a:pt x="17" y="22"/>
                  </a:cubicBezTo>
                  <a:cubicBezTo>
                    <a:pt x="18" y="22"/>
                    <a:pt x="21" y="22"/>
                    <a:pt x="22" y="22"/>
                  </a:cubicBezTo>
                  <a:cubicBezTo>
                    <a:pt x="23" y="22"/>
                    <a:pt x="23" y="24"/>
                    <a:pt x="24" y="24"/>
                  </a:cubicBezTo>
                  <a:cubicBezTo>
                    <a:pt x="23" y="25"/>
                    <a:pt x="23" y="25"/>
                    <a:pt x="23" y="26"/>
                  </a:cubicBezTo>
                  <a:cubicBezTo>
                    <a:pt x="21" y="27"/>
                    <a:pt x="20" y="24"/>
                    <a:pt x="18" y="26"/>
                  </a:cubicBezTo>
                  <a:cubicBezTo>
                    <a:pt x="17" y="27"/>
                    <a:pt x="19" y="29"/>
                    <a:pt x="19" y="31"/>
                  </a:cubicBezTo>
                  <a:cubicBezTo>
                    <a:pt x="18" y="34"/>
                    <a:pt x="11" y="34"/>
                    <a:pt x="9" y="32"/>
                  </a:cubicBezTo>
                  <a:cubicBezTo>
                    <a:pt x="9" y="32"/>
                    <a:pt x="9" y="32"/>
                    <a:pt x="9" y="32"/>
                  </a:cubicBezTo>
                  <a:cubicBezTo>
                    <a:pt x="12" y="30"/>
                    <a:pt x="16" y="30"/>
                    <a:pt x="16" y="27"/>
                  </a:cubicBezTo>
                  <a:cubicBezTo>
                    <a:pt x="16" y="27"/>
                    <a:pt x="16" y="27"/>
                    <a:pt x="16" y="27"/>
                  </a:cubicBezTo>
                  <a:cubicBezTo>
                    <a:pt x="14" y="27"/>
                    <a:pt x="12" y="29"/>
                    <a:pt x="10" y="29"/>
                  </a:cubicBezTo>
                  <a:cubicBezTo>
                    <a:pt x="10" y="29"/>
                    <a:pt x="8" y="29"/>
                    <a:pt x="8" y="29"/>
                  </a:cubicBezTo>
                  <a:cubicBezTo>
                    <a:pt x="8" y="28"/>
                    <a:pt x="7" y="28"/>
                    <a:pt x="7" y="28"/>
                  </a:cubicBezTo>
                  <a:cubicBezTo>
                    <a:pt x="7" y="28"/>
                    <a:pt x="7" y="28"/>
                    <a:pt x="7" y="28"/>
                  </a:cubicBezTo>
                  <a:cubicBezTo>
                    <a:pt x="9" y="27"/>
                    <a:pt x="14" y="26"/>
                    <a:pt x="14" y="25"/>
                  </a:cubicBezTo>
                  <a:cubicBezTo>
                    <a:pt x="14" y="24"/>
                    <a:pt x="14" y="24"/>
                    <a:pt x="14" y="24"/>
                  </a:cubicBezTo>
                  <a:cubicBezTo>
                    <a:pt x="14" y="24"/>
                    <a:pt x="13" y="24"/>
                    <a:pt x="13" y="24"/>
                  </a:cubicBezTo>
                  <a:cubicBezTo>
                    <a:pt x="13" y="23"/>
                    <a:pt x="13" y="22"/>
                    <a:pt x="13" y="22"/>
                  </a:cubicBezTo>
                  <a:cubicBezTo>
                    <a:pt x="13" y="21"/>
                    <a:pt x="14" y="20"/>
                    <a:pt x="14" y="19"/>
                  </a:cubicBezTo>
                  <a:cubicBezTo>
                    <a:pt x="14" y="19"/>
                    <a:pt x="14" y="19"/>
                    <a:pt x="13" y="19"/>
                  </a:cubicBezTo>
                  <a:cubicBezTo>
                    <a:pt x="12" y="18"/>
                    <a:pt x="10" y="21"/>
                    <a:pt x="9" y="22"/>
                  </a:cubicBezTo>
                  <a:cubicBezTo>
                    <a:pt x="9" y="22"/>
                    <a:pt x="9" y="22"/>
                    <a:pt x="9" y="22"/>
                  </a:cubicBezTo>
                  <a:cubicBezTo>
                    <a:pt x="9" y="22"/>
                    <a:pt x="9" y="21"/>
                    <a:pt x="9" y="20"/>
                  </a:cubicBezTo>
                  <a:cubicBezTo>
                    <a:pt x="9" y="18"/>
                    <a:pt x="12" y="16"/>
                    <a:pt x="14" y="17"/>
                  </a:cubicBezTo>
                  <a:cubicBezTo>
                    <a:pt x="15" y="17"/>
                    <a:pt x="16" y="16"/>
                    <a:pt x="17" y="16"/>
                  </a:cubicBezTo>
                  <a:cubicBezTo>
                    <a:pt x="17" y="15"/>
                    <a:pt x="18" y="14"/>
                    <a:pt x="18" y="14"/>
                  </a:cubicBezTo>
                  <a:cubicBezTo>
                    <a:pt x="19" y="11"/>
                    <a:pt x="16" y="10"/>
                    <a:pt x="14" y="10"/>
                  </a:cubicBezTo>
                  <a:cubicBezTo>
                    <a:pt x="12" y="10"/>
                    <a:pt x="10" y="12"/>
                    <a:pt x="10" y="13"/>
                  </a:cubicBezTo>
                  <a:cubicBezTo>
                    <a:pt x="9" y="14"/>
                    <a:pt x="8" y="16"/>
                    <a:pt x="7" y="17"/>
                  </a:cubicBezTo>
                  <a:cubicBezTo>
                    <a:pt x="6" y="18"/>
                    <a:pt x="6" y="19"/>
                    <a:pt x="5" y="20"/>
                  </a:cubicBezTo>
                  <a:cubicBezTo>
                    <a:pt x="4" y="22"/>
                    <a:pt x="5" y="24"/>
                    <a:pt x="4" y="26"/>
                  </a:cubicBezTo>
                  <a:cubicBezTo>
                    <a:pt x="1" y="26"/>
                    <a:pt x="0" y="24"/>
                    <a:pt x="0" y="21"/>
                  </a:cubicBezTo>
                  <a:cubicBezTo>
                    <a:pt x="0" y="21"/>
                    <a:pt x="1" y="20"/>
                    <a:pt x="2" y="19"/>
                  </a:cubicBezTo>
                  <a:cubicBezTo>
                    <a:pt x="2" y="18"/>
                    <a:pt x="3" y="17"/>
                    <a:pt x="3" y="16"/>
                  </a:cubicBezTo>
                  <a:cubicBezTo>
                    <a:pt x="4" y="15"/>
                    <a:pt x="5" y="14"/>
                    <a:pt x="6" y="12"/>
                  </a:cubicBezTo>
                  <a:cubicBezTo>
                    <a:pt x="8" y="11"/>
                    <a:pt x="11" y="9"/>
                    <a:pt x="12" y="7"/>
                  </a:cubicBezTo>
                  <a:cubicBezTo>
                    <a:pt x="12" y="7"/>
                    <a:pt x="12" y="7"/>
                    <a:pt x="12" y="7"/>
                  </a:cubicBezTo>
                  <a:cubicBezTo>
                    <a:pt x="10" y="7"/>
                    <a:pt x="8" y="7"/>
                    <a:pt x="8" y="6"/>
                  </a:cubicBezTo>
                  <a:cubicBezTo>
                    <a:pt x="8" y="6"/>
                    <a:pt x="8" y="6"/>
                    <a:pt x="8" y="6"/>
                  </a:cubicBezTo>
                  <a:cubicBezTo>
                    <a:pt x="12" y="4"/>
                    <a:pt x="14" y="2"/>
                    <a:pt x="16" y="1"/>
                  </a:cubicBezTo>
                  <a:close/>
                  <a:moveTo>
                    <a:pt x="1" y="3"/>
                  </a:moveTo>
                  <a:cubicBezTo>
                    <a:pt x="2" y="3"/>
                    <a:pt x="2" y="3"/>
                    <a:pt x="2" y="3"/>
                  </a:cubicBezTo>
                  <a:cubicBezTo>
                    <a:pt x="2" y="4"/>
                    <a:pt x="4" y="7"/>
                    <a:pt x="4" y="7"/>
                  </a:cubicBezTo>
                  <a:cubicBezTo>
                    <a:pt x="4" y="9"/>
                    <a:pt x="5" y="9"/>
                    <a:pt x="4" y="10"/>
                  </a:cubicBezTo>
                  <a:cubicBezTo>
                    <a:pt x="1" y="10"/>
                    <a:pt x="0" y="9"/>
                    <a:pt x="0" y="5"/>
                  </a:cubicBezTo>
                  <a:cubicBezTo>
                    <a:pt x="0" y="4"/>
                    <a:pt x="0" y="4"/>
                    <a:pt x="0" y="3"/>
                  </a:cubicBezTo>
                  <a:cubicBezTo>
                    <a:pt x="0" y="3"/>
                    <a:pt x="1" y="3"/>
                    <a:pt x="1"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6" name="Freeform 49"/>
            <p:cNvSpPr>
              <a:spLocks noEditPoints="1"/>
            </p:cNvSpPr>
            <p:nvPr userDrawn="1"/>
          </p:nvSpPr>
          <p:spPr bwMode="auto">
            <a:xfrm>
              <a:off x="8971042" y="4589759"/>
              <a:ext cx="50800" cy="52388"/>
            </a:xfrm>
            <a:custGeom>
              <a:avLst/>
              <a:gdLst>
                <a:gd name="T0" fmla="*/ 17 w 34"/>
                <a:gd name="T1" fmla="*/ 16 h 34"/>
                <a:gd name="T2" fmla="*/ 20 w 34"/>
                <a:gd name="T3" fmla="*/ 27 h 34"/>
                <a:gd name="T4" fmla="*/ 18 w 34"/>
                <a:gd name="T5" fmla="*/ 21 h 34"/>
                <a:gd name="T6" fmla="*/ 20 w 34"/>
                <a:gd name="T7" fmla="*/ 21 h 34"/>
                <a:gd name="T8" fmla="*/ 25 w 34"/>
                <a:gd name="T9" fmla="*/ 18 h 34"/>
                <a:gd name="T10" fmla="*/ 22 w 34"/>
                <a:gd name="T11" fmla="*/ 20 h 34"/>
                <a:gd name="T12" fmla="*/ 21 w 34"/>
                <a:gd name="T13" fmla="*/ 14 h 34"/>
                <a:gd name="T14" fmla="*/ 28 w 34"/>
                <a:gd name="T15" fmla="*/ 6 h 34"/>
                <a:gd name="T16" fmla="*/ 26 w 34"/>
                <a:gd name="T17" fmla="*/ 10 h 34"/>
                <a:gd name="T18" fmla="*/ 28 w 34"/>
                <a:gd name="T19" fmla="*/ 6 h 34"/>
                <a:gd name="T20" fmla="*/ 26 w 34"/>
                <a:gd name="T21" fmla="*/ 0 h 34"/>
                <a:gd name="T22" fmla="*/ 28 w 34"/>
                <a:gd name="T23" fmla="*/ 5 h 34"/>
                <a:gd name="T24" fmla="*/ 34 w 34"/>
                <a:gd name="T25" fmla="*/ 9 h 34"/>
                <a:gd name="T26" fmla="*/ 28 w 34"/>
                <a:gd name="T27" fmla="*/ 13 h 34"/>
                <a:gd name="T28" fmla="*/ 28 w 34"/>
                <a:gd name="T29" fmla="*/ 17 h 34"/>
                <a:gd name="T30" fmla="*/ 27 w 34"/>
                <a:gd name="T31" fmla="*/ 25 h 34"/>
                <a:gd name="T32" fmla="*/ 32 w 34"/>
                <a:gd name="T33" fmla="*/ 31 h 34"/>
                <a:gd name="T34" fmla="*/ 26 w 34"/>
                <a:gd name="T35" fmla="*/ 30 h 34"/>
                <a:gd name="T36" fmla="*/ 22 w 34"/>
                <a:gd name="T37" fmla="*/ 30 h 34"/>
                <a:gd name="T38" fmla="*/ 15 w 34"/>
                <a:gd name="T39" fmla="*/ 29 h 34"/>
                <a:gd name="T40" fmla="*/ 13 w 34"/>
                <a:gd name="T41" fmla="*/ 26 h 34"/>
                <a:gd name="T42" fmla="*/ 13 w 34"/>
                <a:gd name="T43" fmla="*/ 31 h 34"/>
                <a:gd name="T44" fmla="*/ 10 w 34"/>
                <a:gd name="T45" fmla="*/ 27 h 34"/>
                <a:gd name="T46" fmla="*/ 8 w 34"/>
                <a:gd name="T47" fmla="*/ 23 h 34"/>
                <a:gd name="T48" fmla="*/ 2 w 34"/>
                <a:gd name="T49" fmla="*/ 19 h 34"/>
                <a:gd name="T50" fmla="*/ 4 w 34"/>
                <a:gd name="T51" fmla="*/ 16 h 34"/>
                <a:gd name="T52" fmla="*/ 13 w 34"/>
                <a:gd name="T53" fmla="*/ 15 h 34"/>
                <a:gd name="T54" fmla="*/ 16 w 34"/>
                <a:gd name="T55" fmla="*/ 9 h 34"/>
                <a:gd name="T56" fmla="*/ 11 w 34"/>
                <a:gd name="T57" fmla="*/ 7 h 34"/>
                <a:gd name="T58" fmla="*/ 10 w 34"/>
                <a:gd name="T59" fmla="*/ 5 h 34"/>
                <a:gd name="T60" fmla="*/ 12 w 34"/>
                <a:gd name="T61" fmla="*/ 6 h 34"/>
                <a:gd name="T62" fmla="*/ 20 w 34"/>
                <a:gd name="T63" fmla="*/ 0 h 34"/>
                <a:gd name="T64" fmla="*/ 23 w 34"/>
                <a:gd name="T65" fmla="*/ 1 h 34"/>
                <a:gd name="T66" fmla="*/ 17 w 34"/>
                <a:gd name="T67" fmla="*/ 11 h 34"/>
                <a:gd name="T68" fmla="*/ 19 w 34"/>
                <a:gd name="T69" fmla="*/ 11 h 34"/>
                <a:gd name="T70" fmla="*/ 23 w 34"/>
                <a:gd name="T71" fmla="*/ 7 h 34"/>
                <a:gd name="T72" fmla="*/ 26 w 34"/>
                <a:gd name="T73"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4" h="34">
                  <a:moveTo>
                    <a:pt x="21" y="13"/>
                  </a:moveTo>
                  <a:cubicBezTo>
                    <a:pt x="19" y="14"/>
                    <a:pt x="18" y="15"/>
                    <a:pt x="17" y="16"/>
                  </a:cubicBezTo>
                  <a:cubicBezTo>
                    <a:pt x="16" y="18"/>
                    <a:pt x="12" y="21"/>
                    <a:pt x="14" y="24"/>
                  </a:cubicBezTo>
                  <a:cubicBezTo>
                    <a:pt x="15" y="26"/>
                    <a:pt x="17" y="28"/>
                    <a:pt x="20" y="27"/>
                  </a:cubicBezTo>
                  <a:cubicBezTo>
                    <a:pt x="20" y="27"/>
                    <a:pt x="20" y="27"/>
                    <a:pt x="21" y="27"/>
                  </a:cubicBezTo>
                  <a:cubicBezTo>
                    <a:pt x="20" y="25"/>
                    <a:pt x="19" y="22"/>
                    <a:pt x="18" y="21"/>
                  </a:cubicBezTo>
                  <a:cubicBezTo>
                    <a:pt x="18" y="21"/>
                    <a:pt x="18" y="21"/>
                    <a:pt x="18" y="21"/>
                  </a:cubicBezTo>
                  <a:cubicBezTo>
                    <a:pt x="19" y="21"/>
                    <a:pt x="20" y="21"/>
                    <a:pt x="20" y="21"/>
                  </a:cubicBezTo>
                  <a:cubicBezTo>
                    <a:pt x="21" y="22"/>
                    <a:pt x="24" y="24"/>
                    <a:pt x="24" y="23"/>
                  </a:cubicBezTo>
                  <a:cubicBezTo>
                    <a:pt x="25" y="22"/>
                    <a:pt x="26" y="19"/>
                    <a:pt x="25" y="18"/>
                  </a:cubicBezTo>
                  <a:cubicBezTo>
                    <a:pt x="25" y="18"/>
                    <a:pt x="25" y="18"/>
                    <a:pt x="24" y="18"/>
                  </a:cubicBezTo>
                  <a:cubicBezTo>
                    <a:pt x="24" y="18"/>
                    <a:pt x="23" y="19"/>
                    <a:pt x="22" y="20"/>
                  </a:cubicBezTo>
                  <a:cubicBezTo>
                    <a:pt x="22" y="20"/>
                    <a:pt x="22" y="19"/>
                    <a:pt x="21" y="19"/>
                  </a:cubicBezTo>
                  <a:cubicBezTo>
                    <a:pt x="21" y="17"/>
                    <a:pt x="21" y="16"/>
                    <a:pt x="21" y="14"/>
                  </a:cubicBezTo>
                  <a:cubicBezTo>
                    <a:pt x="22" y="13"/>
                    <a:pt x="21" y="13"/>
                    <a:pt x="21" y="13"/>
                  </a:cubicBezTo>
                  <a:close/>
                  <a:moveTo>
                    <a:pt x="28" y="6"/>
                  </a:moveTo>
                  <a:cubicBezTo>
                    <a:pt x="28" y="7"/>
                    <a:pt x="26" y="9"/>
                    <a:pt x="26" y="10"/>
                  </a:cubicBezTo>
                  <a:cubicBezTo>
                    <a:pt x="26" y="10"/>
                    <a:pt x="26" y="10"/>
                    <a:pt x="26" y="10"/>
                  </a:cubicBezTo>
                  <a:cubicBezTo>
                    <a:pt x="27" y="10"/>
                    <a:pt x="30" y="9"/>
                    <a:pt x="30" y="9"/>
                  </a:cubicBezTo>
                  <a:cubicBezTo>
                    <a:pt x="30" y="8"/>
                    <a:pt x="29" y="7"/>
                    <a:pt x="28" y="6"/>
                  </a:cubicBezTo>
                  <a:cubicBezTo>
                    <a:pt x="28" y="6"/>
                    <a:pt x="28" y="6"/>
                    <a:pt x="28" y="6"/>
                  </a:cubicBezTo>
                  <a:close/>
                  <a:moveTo>
                    <a:pt x="26" y="0"/>
                  </a:moveTo>
                  <a:cubicBezTo>
                    <a:pt x="28" y="1"/>
                    <a:pt x="29" y="1"/>
                    <a:pt x="29" y="3"/>
                  </a:cubicBezTo>
                  <a:cubicBezTo>
                    <a:pt x="29" y="3"/>
                    <a:pt x="28" y="4"/>
                    <a:pt x="28" y="5"/>
                  </a:cubicBezTo>
                  <a:cubicBezTo>
                    <a:pt x="29" y="7"/>
                    <a:pt x="32" y="7"/>
                    <a:pt x="34" y="8"/>
                  </a:cubicBezTo>
                  <a:cubicBezTo>
                    <a:pt x="34" y="9"/>
                    <a:pt x="34" y="9"/>
                    <a:pt x="34" y="9"/>
                  </a:cubicBezTo>
                  <a:cubicBezTo>
                    <a:pt x="32" y="11"/>
                    <a:pt x="30" y="11"/>
                    <a:pt x="29" y="11"/>
                  </a:cubicBezTo>
                  <a:cubicBezTo>
                    <a:pt x="28" y="12"/>
                    <a:pt x="28" y="12"/>
                    <a:pt x="28" y="13"/>
                  </a:cubicBezTo>
                  <a:cubicBezTo>
                    <a:pt x="26" y="13"/>
                    <a:pt x="25" y="13"/>
                    <a:pt x="24" y="15"/>
                  </a:cubicBezTo>
                  <a:cubicBezTo>
                    <a:pt x="25" y="16"/>
                    <a:pt x="28" y="16"/>
                    <a:pt x="28" y="17"/>
                  </a:cubicBezTo>
                  <a:cubicBezTo>
                    <a:pt x="28" y="18"/>
                    <a:pt x="28" y="21"/>
                    <a:pt x="28" y="22"/>
                  </a:cubicBezTo>
                  <a:cubicBezTo>
                    <a:pt x="27" y="23"/>
                    <a:pt x="26" y="24"/>
                    <a:pt x="27" y="25"/>
                  </a:cubicBezTo>
                  <a:cubicBezTo>
                    <a:pt x="27" y="26"/>
                    <a:pt x="29" y="26"/>
                    <a:pt x="30" y="27"/>
                  </a:cubicBezTo>
                  <a:cubicBezTo>
                    <a:pt x="31" y="28"/>
                    <a:pt x="32" y="29"/>
                    <a:pt x="32" y="31"/>
                  </a:cubicBezTo>
                  <a:cubicBezTo>
                    <a:pt x="32" y="32"/>
                    <a:pt x="30" y="34"/>
                    <a:pt x="28" y="33"/>
                  </a:cubicBezTo>
                  <a:cubicBezTo>
                    <a:pt x="27" y="33"/>
                    <a:pt x="26" y="31"/>
                    <a:pt x="26" y="30"/>
                  </a:cubicBezTo>
                  <a:cubicBezTo>
                    <a:pt x="25" y="30"/>
                    <a:pt x="25" y="30"/>
                    <a:pt x="24" y="29"/>
                  </a:cubicBezTo>
                  <a:cubicBezTo>
                    <a:pt x="24" y="29"/>
                    <a:pt x="22" y="30"/>
                    <a:pt x="22" y="30"/>
                  </a:cubicBezTo>
                  <a:cubicBezTo>
                    <a:pt x="21" y="30"/>
                    <a:pt x="21" y="30"/>
                    <a:pt x="20" y="30"/>
                  </a:cubicBezTo>
                  <a:cubicBezTo>
                    <a:pt x="19" y="30"/>
                    <a:pt x="17" y="30"/>
                    <a:pt x="15" y="29"/>
                  </a:cubicBezTo>
                  <a:cubicBezTo>
                    <a:pt x="15" y="28"/>
                    <a:pt x="14" y="27"/>
                    <a:pt x="14" y="26"/>
                  </a:cubicBezTo>
                  <a:cubicBezTo>
                    <a:pt x="14" y="26"/>
                    <a:pt x="14" y="26"/>
                    <a:pt x="13" y="26"/>
                  </a:cubicBezTo>
                  <a:cubicBezTo>
                    <a:pt x="13" y="26"/>
                    <a:pt x="13" y="26"/>
                    <a:pt x="13" y="26"/>
                  </a:cubicBezTo>
                  <a:cubicBezTo>
                    <a:pt x="13" y="27"/>
                    <a:pt x="14" y="31"/>
                    <a:pt x="13" y="31"/>
                  </a:cubicBezTo>
                  <a:cubicBezTo>
                    <a:pt x="12" y="31"/>
                    <a:pt x="12" y="30"/>
                    <a:pt x="11" y="30"/>
                  </a:cubicBezTo>
                  <a:cubicBezTo>
                    <a:pt x="10" y="29"/>
                    <a:pt x="11" y="28"/>
                    <a:pt x="10" y="27"/>
                  </a:cubicBezTo>
                  <a:cubicBezTo>
                    <a:pt x="10" y="26"/>
                    <a:pt x="9" y="25"/>
                    <a:pt x="9" y="25"/>
                  </a:cubicBezTo>
                  <a:cubicBezTo>
                    <a:pt x="8" y="24"/>
                    <a:pt x="9" y="23"/>
                    <a:pt x="8" y="23"/>
                  </a:cubicBezTo>
                  <a:cubicBezTo>
                    <a:pt x="8" y="23"/>
                    <a:pt x="4" y="24"/>
                    <a:pt x="3" y="23"/>
                  </a:cubicBezTo>
                  <a:cubicBezTo>
                    <a:pt x="2" y="23"/>
                    <a:pt x="0" y="21"/>
                    <a:pt x="2" y="19"/>
                  </a:cubicBezTo>
                  <a:cubicBezTo>
                    <a:pt x="2" y="19"/>
                    <a:pt x="3" y="19"/>
                    <a:pt x="3" y="18"/>
                  </a:cubicBezTo>
                  <a:cubicBezTo>
                    <a:pt x="4" y="18"/>
                    <a:pt x="3" y="17"/>
                    <a:pt x="4" y="16"/>
                  </a:cubicBezTo>
                  <a:cubicBezTo>
                    <a:pt x="4" y="16"/>
                    <a:pt x="6" y="17"/>
                    <a:pt x="6" y="17"/>
                  </a:cubicBezTo>
                  <a:cubicBezTo>
                    <a:pt x="8" y="17"/>
                    <a:pt x="12" y="16"/>
                    <a:pt x="13" y="15"/>
                  </a:cubicBezTo>
                  <a:cubicBezTo>
                    <a:pt x="13" y="14"/>
                    <a:pt x="14" y="12"/>
                    <a:pt x="14" y="11"/>
                  </a:cubicBezTo>
                  <a:cubicBezTo>
                    <a:pt x="14" y="10"/>
                    <a:pt x="15" y="10"/>
                    <a:pt x="16" y="9"/>
                  </a:cubicBezTo>
                  <a:cubicBezTo>
                    <a:pt x="16" y="9"/>
                    <a:pt x="16" y="9"/>
                    <a:pt x="15" y="8"/>
                  </a:cubicBezTo>
                  <a:cubicBezTo>
                    <a:pt x="14" y="8"/>
                    <a:pt x="13" y="8"/>
                    <a:pt x="11" y="7"/>
                  </a:cubicBezTo>
                  <a:cubicBezTo>
                    <a:pt x="11" y="7"/>
                    <a:pt x="11" y="7"/>
                    <a:pt x="10" y="6"/>
                  </a:cubicBezTo>
                  <a:cubicBezTo>
                    <a:pt x="10" y="6"/>
                    <a:pt x="10" y="6"/>
                    <a:pt x="10" y="5"/>
                  </a:cubicBezTo>
                  <a:cubicBezTo>
                    <a:pt x="10" y="5"/>
                    <a:pt x="10" y="5"/>
                    <a:pt x="11" y="5"/>
                  </a:cubicBezTo>
                  <a:cubicBezTo>
                    <a:pt x="12" y="5"/>
                    <a:pt x="12" y="6"/>
                    <a:pt x="12" y="6"/>
                  </a:cubicBezTo>
                  <a:cubicBezTo>
                    <a:pt x="13" y="6"/>
                    <a:pt x="17" y="5"/>
                    <a:pt x="17" y="4"/>
                  </a:cubicBezTo>
                  <a:cubicBezTo>
                    <a:pt x="18" y="3"/>
                    <a:pt x="18" y="1"/>
                    <a:pt x="20" y="0"/>
                  </a:cubicBezTo>
                  <a:cubicBezTo>
                    <a:pt x="21" y="0"/>
                    <a:pt x="22" y="0"/>
                    <a:pt x="23" y="1"/>
                  </a:cubicBezTo>
                  <a:cubicBezTo>
                    <a:pt x="23" y="1"/>
                    <a:pt x="23" y="1"/>
                    <a:pt x="23" y="1"/>
                  </a:cubicBezTo>
                  <a:cubicBezTo>
                    <a:pt x="22" y="3"/>
                    <a:pt x="21" y="3"/>
                    <a:pt x="20" y="5"/>
                  </a:cubicBezTo>
                  <a:cubicBezTo>
                    <a:pt x="18" y="6"/>
                    <a:pt x="18" y="9"/>
                    <a:pt x="17" y="11"/>
                  </a:cubicBezTo>
                  <a:cubicBezTo>
                    <a:pt x="17" y="11"/>
                    <a:pt x="16" y="12"/>
                    <a:pt x="16" y="13"/>
                  </a:cubicBezTo>
                  <a:cubicBezTo>
                    <a:pt x="18" y="13"/>
                    <a:pt x="18" y="11"/>
                    <a:pt x="19" y="11"/>
                  </a:cubicBezTo>
                  <a:cubicBezTo>
                    <a:pt x="20" y="11"/>
                    <a:pt x="22" y="11"/>
                    <a:pt x="22" y="10"/>
                  </a:cubicBezTo>
                  <a:cubicBezTo>
                    <a:pt x="23" y="9"/>
                    <a:pt x="22" y="8"/>
                    <a:pt x="23" y="7"/>
                  </a:cubicBezTo>
                  <a:cubicBezTo>
                    <a:pt x="24" y="6"/>
                    <a:pt x="24" y="4"/>
                    <a:pt x="25" y="3"/>
                  </a:cubicBezTo>
                  <a:cubicBezTo>
                    <a:pt x="26" y="2"/>
                    <a:pt x="25" y="1"/>
                    <a:pt x="2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7" name="Freeform 50"/>
            <p:cNvSpPr>
              <a:spLocks noEditPoints="1"/>
            </p:cNvSpPr>
            <p:nvPr userDrawn="1"/>
          </p:nvSpPr>
          <p:spPr bwMode="auto">
            <a:xfrm>
              <a:off x="8756730" y="4715171"/>
              <a:ext cx="52389" cy="44450"/>
            </a:xfrm>
            <a:custGeom>
              <a:avLst/>
              <a:gdLst>
                <a:gd name="T0" fmla="*/ 15 w 35"/>
                <a:gd name="T1" fmla="*/ 20 h 30"/>
                <a:gd name="T2" fmla="*/ 16 w 35"/>
                <a:gd name="T3" fmla="*/ 24 h 30"/>
                <a:gd name="T4" fmla="*/ 18 w 35"/>
                <a:gd name="T5" fmla="*/ 23 h 30"/>
                <a:gd name="T6" fmla="*/ 20 w 35"/>
                <a:gd name="T7" fmla="*/ 24 h 30"/>
                <a:gd name="T8" fmla="*/ 20 w 35"/>
                <a:gd name="T9" fmla="*/ 24 h 30"/>
                <a:gd name="T10" fmla="*/ 21 w 35"/>
                <a:gd name="T11" fmla="*/ 22 h 30"/>
                <a:gd name="T12" fmla="*/ 16 w 35"/>
                <a:gd name="T13" fmla="*/ 20 h 30"/>
                <a:gd name="T14" fmla="*/ 15 w 35"/>
                <a:gd name="T15" fmla="*/ 20 h 30"/>
                <a:gd name="T16" fmla="*/ 14 w 35"/>
                <a:gd name="T17" fmla="*/ 7 h 30"/>
                <a:gd name="T18" fmla="*/ 16 w 35"/>
                <a:gd name="T19" fmla="*/ 13 h 30"/>
                <a:gd name="T20" fmla="*/ 18 w 35"/>
                <a:gd name="T21" fmla="*/ 13 h 30"/>
                <a:gd name="T22" fmla="*/ 18 w 35"/>
                <a:gd name="T23" fmla="*/ 13 h 30"/>
                <a:gd name="T24" fmla="*/ 14 w 35"/>
                <a:gd name="T25" fmla="*/ 6 h 30"/>
                <a:gd name="T26" fmla="*/ 14 w 35"/>
                <a:gd name="T27" fmla="*/ 6 h 30"/>
                <a:gd name="T28" fmla="*/ 14 w 35"/>
                <a:gd name="T29" fmla="*/ 7 h 30"/>
                <a:gd name="T30" fmla="*/ 0 w 35"/>
                <a:gd name="T31" fmla="*/ 14 h 30"/>
                <a:gd name="T32" fmla="*/ 6 w 35"/>
                <a:gd name="T33" fmla="*/ 9 h 30"/>
                <a:gd name="T34" fmla="*/ 11 w 35"/>
                <a:gd name="T35" fmla="*/ 10 h 30"/>
                <a:gd name="T36" fmla="*/ 12 w 35"/>
                <a:gd name="T37" fmla="*/ 3 h 30"/>
                <a:gd name="T38" fmla="*/ 15 w 35"/>
                <a:gd name="T39" fmla="*/ 0 h 30"/>
                <a:gd name="T40" fmla="*/ 18 w 35"/>
                <a:gd name="T41" fmla="*/ 6 h 30"/>
                <a:gd name="T42" fmla="*/ 20 w 35"/>
                <a:gd name="T43" fmla="*/ 10 h 30"/>
                <a:gd name="T44" fmla="*/ 20 w 35"/>
                <a:gd name="T45" fmla="*/ 9 h 30"/>
                <a:gd name="T46" fmla="*/ 22 w 35"/>
                <a:gd name="T47" fmla="*/ 5 h 30"/>
                <a:gd name="T48" fmla="*/ 24 w 35"/>
                <a:gd name="T49" fmla="*/ 5 h 30"/>
                <a:gd name="T50" fmla="*/ 24 w 35"/>
                <a:gd name="T51" fmla="*/ 9 h 30"/>
                <a:gd name="T52" fmla="*/ 25 w 35"/>
                <a:gd name="T53" fmla="*/ 14 h 30"/>
                <a:gd name="T54" fmla="*/ 25 w 35"/>
                <a:gd name="T55" fmla="*/ 16 h 30"/>
                <a:gd name="T56" fmla="*/ 30 w 35"/>
                <a:gd name="T57" fmla="*/ 18 h 30"/>
                <a:gd name="T58" fmla="*/ 31 w 35"/>
                <a:gd name="T59" fmla="*/ 20 h 30"/>
                <a:gd name="T60" fmla="*/ 34 w 35"/>
                <a:gd name="T61" fmla="*/ 22 h 30"/>
                <a:gd name="T62" fmla="*/ 35 w 35"/>
                <a:gd name="T63" fmla="*/ 23 h 30"/>
                <a:gd name="T64" fmla="*/ 35 w 35"/>
                <a:gd name="T65" fmla="*/ 23 h 30"/>
                <a:gd name="T66" fmla="*/ 29 w 35"/>
                <a:gd name="T67" fmla="*/ 23 h 30"/>
                <a:gd name="T68" fmla="*/ 26 w 35"/>
                <a:gd name="T69" fmla="*/ 23 h 30"/>
                <a:gd name="T70" fmla="*/ 25 w 35"/>
                <a:gd name="T71" fmla="*/ 24 h 30"/>
                <a:gd name="T72" fmla="*/ 21 w 35"/>
                <a:gd name="T73" fmla="*/ 26 h 30"/>
                <a:gd name="T74" fmla="*/ 21 w 35"/>
                <a:gd name="T75" fmla="*/ 28 h 30"/>
                <a:gd name="T76" fmla="*/ 19 w 35"/>
                <a:gd name="T77" fmla="*/ 28 h 30"/>
                <a:gd name="T78" fmla="*/ 17 w 35"/>
                <a:gd name="T79" fmla="*/ 30 h 30"/>
                <a:gd name="T80" fmla="*/ 14 w 35"/>
                <a:gd name="T81" fmla="*/ 30 h 30"/>
                <a:gd name="T82" fmla="*/ 14 w 35"/>
                <a:gd name="T83" fmla="*/ 30 h 30"/>
                <a:gd name="T84" fmla="*/ 9 w 35"/>
                <a:gd name="T85" fmla="*/ 28 h 30"/>
                <a:gd name="T86" fmla="*/ 11 w 35"/>
                <a:gd name="T87" fmla="*/ 26 h 30"/>
                <a:gd name="T88" fmla="*/ 11 w 35"/>
                <a:gd name="T89" fmla="*/ 23 h 30"/>
                <a:gd name="T90" fmla="*/ 10 w 35"/>
                <a:gd name="T91" fmla="*/ 17 h 30"/>
                <a:gd name="T92" fmla="*/ 8 w 35"/>
                <a:gd name="T93" fmla="*/ 16 h 30"/>
                <a:gd name="T94" fmla="*/ 6 w 35"/>
                <a:gd name="T95" fmla="*/ 16 h 30"/>
                <a:gd name="T96" fmla="*/ 4 w 35"/>
                <a:gd name="T97" fmla="*/ 15 h 30"/>
                <a:gd name="T98" fmla="*/ 0 w 35"/>
                <a:gd name="T99" fmla="*/ 14 h 30"/>
                <a:gd name="T100" fmla="*/ 0 w 35"/>
                <a:gd name="T101" fmla="*/ 1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5" h="30">
                  <a:moveTo>
                    <a:pt x="15" y="20"/>
                  </a:moveTo>
                  <a:cubicBezTo>
                    <a:pt x="15" y="22"/>
                    <a:pt x="16" y="22"/>
                    <a:pt x="16" y="24"/>
                  </a:cubicBezTo>
                  <a:cubicBezTo>
                    <a:pt x="18" y="24"/>
                    <a:pt x="18" y="23"/>
                    <a:pt x="18" y="23"/>
                  </a:cubicBezTo>
                  <a:cubicBezTo>
                    <a:pt x="19" y="23"/>
                    <a:pt x="20" y="24"/>
                    <a:pt x="20" y="24"/>
                  </a:cubicBezTo>
                  <a:cubicBezTo>
                    <a:pt x="20" y="24"/>
                    <a:pt x="20" y="24"/>
                    <a:pt x="20" y="24"/>
                  </a:cubicBezTo>
                  <a:cubicBezTo>
                    <a:pt x="20" y="24"/>
                    <a:pt x="21" y="23"/>
                    <a:pt x="21" y="22"/>
                  </a:cubicBezTo>
                  <a:cubicBezTo>
                    <a:pt x="20" y="21"/>
                    <a:pt x="18" y="20"/>
                    <a:pt x="16" y="20"/>
                  </a:cubicBezTo>
                  <a:cubicBezTo>
                    <a:pt x="15" y="20"/>
                    <a:pt x="15" y="20"/>
                    <a:pt x="15" y="20"/>
                  </a:cubicBezTo>
                  <a:close/>
                  <a:moveTo>
                    <a:pt x="14" y="7"/>
                  </a:moveTo>
                  <a:cubicBezTo>
                    <a:pt x="14" y="10"/>
                    <a:pt x="12" y="12"/>
                    <a:pt x="16" y="13"/>
                  </a:cubicBezTo>
                  <a:cubicBezTo>
                    <a:pt x="17" y="13"/>
                    <a:pt x="17" y="13"/>
                    <a:pt x="18" y="13"/>
                  </a:cubicBezTo>
                  <a:cubicBezTo>
                    <a:pt x="18" y="13"/>
                    <a:pt x="18" y="13"/>
                    <a:pt x="18" y="13"/>
                  </a:cubicBezTo>
                  <a:cubicBezTo>
                    <a:pt x="16" y="11"/>
                    <a:pt x="16" y="8"/>
                    <a:pt x="14" y="6"/>
                  </a:cubicBezTo>
                  <a:cubicBezTo>
                    <a:pt x="14" y="6"/>
                    <a:pt x="14" y="6"/>
                    <a:pt x="14" y="6"/>
                  </a:cubicBezTo>
                  <a:cubicBezTo>
                    <a:pt x="14" y="6"/>
                    <a:pt x="14" y="6"/>
                    <a:pt x="14" y="7"/>
                  </a:cubicBezTo>
                  <a:close/>
                  <a:moveTo>
                    <a:pt x="0" y="14"/>
                  </a:moveTo>
                  <a:cubicBezTo>
                    <a:pt x="1" y="13"/>
                    <a:pt x="5" y="9"/>
                    <a:pt x="6" y="9"/>
                  </a:cubicBezTo>
                  <a:cubicBezTo>
                    <a:pt x="8" y="9"/>
                    <a:pt x="9" y="10"/>
                    <a:pt x="11" y="10"/>
                  </a:cubicBezTo>
                  <a:cubicBezTo>
                    <a:pt x="12" y="8"/>
                    <a:pt x="12" y="6"/>
                    <a:pt x="12" y="3"/>
                  </a:cubicBezTo>
                  <a:cubicBezTo>
                    <a:pt x="12" y="2"/>
                    <a:pt x="14" y="0"/>
                    <a:pt x="15" y="0"/>
                  </a:cubicBezTo>
                  <a:cubicBezTo>
                    <a:pt x="16" y="2"/>
                    <a:pt x="17" y="4"/>
                    <a:pt x="18" y="6"/>
                  </a:cubicBezTo>
                  <a:cubicBezTo>
                    <a:pt x="18" y="7"/>
                    <a:pt x="18" y="9"/>
                    <a:pt x="20" y="10"/>
                  </a:cubicBezTo>
                  <a:cubicBezTo>
                    <a:pt x="20" y="10"/>
                    <a:pt x="20" y="10"/>
                    <a:pt x="20" y="9"/>
                  </a:cubicBezTo>
                  <a:cubicBezTo>
                    <a:pt x="21" y="9"/>
                    <a:pt x="21" y="6"/>
                    <a:pt x="22" y="5"/>
                  </a:cubicBezTo>
                  <a:cubicBezTo>
                    <a:pt x="22" y="5"/>
                    <a:pt x="23" y="5"/>
                    <a:pt x="24" y="5"/>
                  </a:cubicBezTo>
                  <a:cubicBezTo>
                    <a:pt x="25" y="6"/>
                    <a:pt x="24" y="8"/>
                    <a:pt x="24" y="9"/>
                  </a:cubicBezTo>
                  <a:cubicBezTo>
                    <a:pt x="24" y="11"/>
                    <a:pt x="25" y="12"/>
                    <a:pt x="25" y="14"/>
                  </a:cubicBezTo>
                  <a:cubicBezTo>
                    <a:pt x="26" y="15"/>
                    <a:pt x="25" y="15"/>
                    <a:pt x="25" y="16"/>
                  </a:cubicBezTo>
                  <a:cubicBezTo>
                    <a:pt x="26" y="18"/>
                    <a:pt x="29" y="17"/>
                    <a:pt x="30" y="18"/>
                  </a:cubicBezTo>
                  <a:cubicBezTo>
                    <a:pt x="31" y="19"/>
                    <a:pt x="31" y="20"/>
                    <a:pt x="31" y="20"/>
                  </a:cubicBezTo>
                  <a:cubicBezTo>
                    <a:pt x="32" y="21"/>
                    <a:pt x="33" y="21"/>
                    <a:pt x="34" y="22"/>
                  </a:cubicBezTo>
                  <a:cubicBezTo>
                    <a:pt x="34" y="22"/>
                    <a:pt x="35" y="22"/>
                    <a:pt x="35" y="23"/>
                  </a:cubicBezTo>
                  <a:cubicBezTo>
                    <a:pt x="35" y="23"/>
                    <a:pt x="35" y="23"/>
                    <a:pt x="35" y="23"/>
                  </a:cubicBezTo>
                  <a:cubicBezTo>
                    <a:pt x="33" y="22"/>
                    <a:pt x="31" y="23"/>
                    <a:pt x="29" y="23"/>
                  </a:cubicBezTo>
                  <a:cubicBezTo>
                    <a:pt x="28" y="23"/>
                    <a:pt x="27" y="22"/>
                    <a:pt x="26" y="23"/>
                  </a:cubicBezTo>
                  <a:cubicBezTo>
                    <a:pt x="26" y="23"/>
                    <a:pt x="25" y="24"/>
                    <a:pt x="25" y="24"/>
                  </a:cubicBezTo>
                  <a:cubicBezTo>
                    <a:pt x="24" y="25"/>
                    <a:pt x="22" y="24"/>
                    <a:pt x="21" y="26"/>
                  </a:cubicBezTo>
                  <a:cubicBezTo>
                    <a:pt x="21" y="26"/>
                    <a:pt x="21" y="27"/>
                    <a:pt x="21" y="28"/>
                  </a:cubicBezTo>
                  <a:cubicBezTo>
                    <a:pt x="20" y="28"/>
                    <a:pt x="20" y="28"/>
                    <a:pt x="19" y="28"/>
                  </a:cubicBezTo>
                  <a:cubicBezTo>
                    <a:pt x="18" y="28"/>
                    <a:pt x="18" y="29"/>
                    <a:pt x="17" y="30"/>
                  </a:cubicBezTo>
                  <a:cubicBezTo>
                    <a:pt x="16" y="30"/>
                    <a:pt x="15" y="28"/>
                    <a:pt x="14" y="30"/>
                  </a:cubicBezTo>
                  <a:cubicBezTo>
                    <a:pt x="14" y="30"/>
                    <a:pt x="14" y="30"/>
                    <a:pt x="14" y="30"/>
                  </a:cubicBezTo>
                  <a:cubicBezTo>
                    <a:pt x="13" y="28"/>
                    <a:pt x="11" y="28"/>
                    <a:pt x="9" y="28"/>
                  </a:cubicBezTo>
                  <a:cubicBezTo>
                    <a:pt x="10" y="26"/>
                    <a:pt x="11" y="26"/>
                    <a:pt x="11" y="26"/>
                  </a:cubicBezTo>
                  <a:cubicBezTo>
                    <a:pt x="12" y="25"/>
                    <a:pt x="11" y="24"/>
                    <a:pt x="11" y="23"/>
                  </a:cubicBezTo>
                  <a:cubicBezTo>
                    <a:pt x="10" y="21"/>
                    <a:pt x="10" y="19"/>
                    <a:pt x="10" y="17"/>
                  </a:cubicBezTo>
                  <a:cubicBezTo>
                    <a:pt x="9" y="17"/>
                    <a:pt x="9" y="17"/>
                    <a:pt x="8" y="16"/>
                  </a:cubicBezTo>
                  <a:cubicBezTo>
                    <a:pt x="7" y="16"/>
                    <a:pt x="6" y="16"/>
                    <a:pt x="6" y="16"/>
                  </a:cubicBezTo>
                  <a:cubicBezTo>
                    <a:pt x="5" y="16"/>
                    <a:pt x="4" y="15"/>
                    <a:pt x="4" y="15"/>
                  </a:cubicBezTo>
                  <a:cubicBezTo>
                    <a:pt x="2" y="14"/>
                    <a:pt x="1" y="15"/>
                    <a:pt x="0" y="14"/>
                  </a:cubicBezTo>
                  <a:cubicBezTo>
                    <a:pt x="0" y="14"/>
                    <a:pt x="0" y="14"/>
                    <a:pt x="0"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8" name="Freeform 51"/>
            <p:cNvSpPr>
              <a:spLocks noEditPoints="1"/>
            </p:cNvSpPr>
            <p:nvPr userDrawn="1"/>
          </p:nvSpPr>
          <p:spPr bwMode="auto">
            <a:xfrm>
              <a:off x="8791655" y="4653259"/>
              <a:ext cx="50800" cy="55563"/>
            </a:xfrm>
            <a:custGeom>
              <a:avLst/>
              <a:gdLst>
                <a:gd name="T0" fmla="*/ 20 w 34"/>
                <a:gd name="T1" fmla="*/ 18 h 37"/>
                <a:gd name="T2" fmla="*/ 22 w 34"/>
                <a:gd name="T3" fmla="*/ 19 h 37"/>
                <a:gd name="T4" fmla="*/ 20 w 34"/>
                <a:gd name="T5" fmla="*/ 17 h 37"/>
                <a:gd name="T6" fmla="*/ 14 w 34"/>
                <a:gd name="T7" fmla="*/ 22 h 37"/>
                <a:gd name="T8" fmla="*/ 14 w 34"/>
                <a:gd name="T9" fmla="*/ 24 h 37"/>
                <a:gd name="T10" fmla="*/ 15 w 34"/>
                <a:gd name="T11" fmla="*/ 22 h 37"/>
                <a:gd name="T12" fmla="*/ 14 w 34"/>
                <a:gd name="T13" fmla="*/ 22 h 37"/>
                <a:gd name="T14" fmla="*/ 16 w 34"/>
                <a:gd name="T15" fmla="*/ 20 h 37"/>
                <a:gd name="T16" fmla="*/ 16 w 34"/>
                <a:gd name="T17" fmla="*/ 20 h 37"/>
                <a:gd name="T18" fmla="*/ 16 w 34"/>
                <a:gd name="T19" fmla="*/ 19 h 37"/>
                <a:gd name="T20" fmla="*/ 10 w 34"/>
                <a:gd name="T21" fmla="*/ 5 h 37"/>
                <a:gd name="T22" fmla="*/ 6 w 34"/>
                <a:gd name="T23" fmla="*/ 17 h 37"/>
                <a:gd name="T24" fmla="*/ 8 w 34"/>
                <a:gd name="T25" fmla="*/ 20 h 37"/>
                <a:gd name="T26" fmla="*/ 15 w 34"/>
                <a:gd name="T27" fmla="*/ 16 h 37"/>
                <a:gd name="T28" fmla="*/ 20 w 34"/>
                <a:gd name="T29" fmla="*/ 14 h 37"/>
                <a:gd name="T30" fmla="*/ 25 w 34"/>
                <a:gd name="T31" fmla="*/ 15 h 37"/>
                <a:gd name="T32" fmla="*/ 23 w 34"/>
                <a:gd name="T33" fmla="*/ 27 h 37"/>
                <a:gd name="T34" fmla="*/ 18 w 34"/>
                <a:gd name="T35" fmla="*/ 27 h 37"/>
                <a:gd name="T36" fmla="*/ 17 w 34"/>
                <a:gd name="T37" fmla="*/ 24 h 37"/>
                <a:gd name="T38" fmla="*/ 13 w 34"/>
                <a:gd name="T39" fmla="*/ 25 h 37"/>
                <a:gd name="T40" fmla="*/ 12 w 34"/>
                <a:gd name="T41" fmla="*/ 17 h 37"/>
                <a:gd name="T42" fmla="*/ 10 w 34"/>
                <a:gd name="T43" fmla="*/ 22 h 37"/>
                <a:gd name="T44" fmla="*/ 17 w 34"/>
                <a:gd name="T45" fmla="*/ 32 h 37"/>
                <a:gd name="T46" fmla="*/ 20 w 34"/>
                <a:gd name="T47" fmla="*/ 33 h 37"/>
                <a:gd name="T48" fmla="*/ 24 w 34"/>
                <a:gd name="T49" fmla="*/ 29 h 37"/>
                <a:gd name="T50" fmla="*/ 23 w 34"/>
                <a:gd name="T51" fmla="*/ 28 h 37"/>
                <a:gd name="T52" fmla="*/ 26 w 34"/>
                <a:gd name="T53" fmla="*/ 25 h 37"/>
                <a:gd name="T54" fmla="*/ 21 w 34"/>
                <a:gd name="T55" fmla="*/ 10 h 37"/>
                <a:gd name="T56" fmla="*/ 17 w 34"/>
                <a:gd name="T57" fmla="*/ 6 h 37"/>
                <a:gd name="T58" fmla="*/ 10 w 34"/>
                <a:gd name="T59" fmla="*/ 5 h 37"/>
                <a:gd name="T60" fmla="*/ 12 w 34"/>
                <a:gd name="T61" fmla="*/ 1 h 37"/>
                <a:gd name="T62" fmla="*/ 27 w 34"/>
                <a:gd name="T63" fmla="*/ 12 h 37"/>
                <a:gd name="T64" fmla="*/ 31 w 34"/>
                <a:gd name="T65" fmla="*/ 27 h 37"/>
                <a:gd name="T66" fmla="*/ 26 w 34"/>
                <a:gd name="T67" fmla="*/ 30 h 37"/>
                <a:gd name="T68" fmla="*/ 20 w 34"/>
                <a:gd name="T69" fmla="*/ 35 h 37"/>
                <a:gd name="T70" fmla="*/ 19 w 34"/>
                <a:gd name="T71" fmla="*/ 37 h 37"/>
                <a:gd name="T72" fmla="*/ 14 w 34"/>
                <a:gd name="T73" fmla="*/ 35 h 37"/>
                <a:gd name="T74" fmla="*/ 8 w 34"/>
                <a:gd name="T75" fmla="*/ 27 h 37"/>
                <a:gd name="T76" fmla="*/ 3 w 34"/>
                <a:gd name="T77" fmla="*/ 23 h 37"/>
                <a:gd name="T78" fmla="*/ 4 w 34"/>
                <a:gd name="T79" fmla="*/ 8 h 37"/>
                <a:gd name="T80" fmla="*/ 5 w 34"/>
                <a:gd name="T81" fmla="*/ 5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 h="37">
                  <a:moveTo>
                    <a:pt x="20" y="17"/>
                  </a:moveTo>
                  <a:cubicBezTo>
                    <a:pt x="20" y="17"/>
                    <a:pt x="20" y="18"/>
                    <a:pt x="20" y="18"/>
                  </a:cubicBezTo>
                  <a:cubicBezTo>
                    <a:pt x="20" y="18"/>
                    <a:pt x="21" y="19"/>
                    <a:pt x="22" y="19"/>
                  </a:cubicBezTo>
                  <a:cubicBezTo>
                    <a:pt x="22" y="19"/>
                    <a:pt x="22" y="19"/>
                    <a:pt x="22" y="19"/>
                  </a:cubicBezTo>
                  <a:cubicBezTo>
                    <a:pt x="22" y="18"/>
                    <a:pt x="22" y="18"/>
                    <a:pt x="22" y="18"/>
                  </a:cubicBezTo>
                  <a:cubicBezTo>
                    <a:pt x="21" y="17"/>
                    <a:pt x="21" y="17"/>
                    <a:pt x="20" y="17"/>
                  </a:cubicBezTo>
                  <a:cubicBezTo>
                    <a:pt x="20" y="17"/>
                    <a:pt x="20" y="17"/>
                    <a:pt x="20" y="17"/>
                  </a:cubicBezTo>
                  <a:close/>
                  <a:moveTo>
                    <a:pt x="14" y="22"/>
                  </a:moveTo>
                  <a:cubicBezTo>
                    <a:pt x="14" y="23"/>
                    <a:pt x="14" y="23"/>
                    <a:pt x="14" y="24"/>
                  </a:cubicBezTo>
                  <a:cubicBezTo>
                    <a:pt x="14" y="24"/>
                    <a:pt x="14" y="24"/>
                    <a:pt x="14" y="24"/>
                  </a:cubicBezTo>
                  <a:cubicBezTo>
                    <a:pt x="14" y="24"/>
                    <a:pt x="14" y="24"/>
                    <a:pt x="14" y="24"/>
                  </a:cubicBezTo>
                  <a:cubicBezTo>
                    <a:pt x="15" y="23"/>
                    <a:pt x="14" y="23"/>
                    <a:pt x="15" y="22"/>
                  </a:cubicBezTo>
                  <a:cubicBezTo>
                    <a:pt x="15" y="22"/>
                    <a:pt x="14" y="22"/>
                    <a:pt x="14" y="22"/>
                  </a:cubicBezTo>
                  <a:cubicBezTo>
                    <a:pt x="14" y="22"/>
                    <a:pt x="14" y="22"/>
                    <a:pt x="14" y="22"/>
                  </a:cubicBezTo>
                  <a:close/>
                  <a:moveTo>
                    <a:pt x="16" y="19"/>
                  </a:moveTo>
                  <a:cubicBezTo>
                    <a:pt x="16" y="19"/>
                    <a:pt x="16" y="19"/>
                    <a:pt x="16" y="20"/>
                  </a:cubicBezTo>
                  <a:cubicBezTo>
                    <a:pt x="16" y="20"/>
                    <a:pt x="16" y="20"/>
                    <a:pt x="16" y="20"/>
                  </a:cubicBezTo>
                  <a:cubicBezTo>
                    <a:pt x="16" y="20"/>
                    <a:pt x="16" y="20"/>
                    <a:pt x="16" y="20"/>
                  </a:cubicBezTo>
                  <a:cubicBezTo>
                    <a:pt x="16" y="19"/>
                    <a:pt x="16" y="19"/>
                    <a:pt x="16" y="19"/>
                  </a:cubicBezTo>
                  <a:cubicBezTo>
                    <a:pt x="16" y="19"/>
                    <a:pt x="16" y="19"/>
                    <a:pt x="16" y="19"/>
                  </a:cubicBezTo>
                  <a:cubicBezTo>
                    <a:pt x="16" y="19"/>
                    <a:pt x="16" y="19"/>
                    <a:pt x="16" y="19"/>
                  </a:cubicBezTo>
                  <a:close/>
                  <a:moveTo>
                    <a:pt x="10" y="5"/>
                  </a:moveTo>
                  <a:cubicBezTo>
                    <a:pt x="9" y="6"/>
                    <a:pt x="8" y="7"/>
                    <a:pt x="7" y="8"/>
                  </a:cubicBezTo>
                  <a:cubicBezTo>
                    <a:pt x="5" y="11"/>
                    <a:pt x="6" y="14"/>
                    <a:pt x="6" y="17"/>
                  </a:cubicBezTo>
                  <a:cubicBezTo>
                    <a:pt x="6" y="18"/>
                    <a:pt x="7" y="20"/>
                    <a:pt x="8" y="20"/>
                  </a:cubicBezTo>
                  <a:cubicBezTo>
                    <a:pt x="8" y="20"/>
                    <a:pt x="8" y="20"/>
                    <a:pt x="8" y="20"/>
                  </a:cubicBezTo>
                  <a:cubicBezTo>
                    <a:pt x="9" y="19"/>
                    <a:pt x="8" y="12"/>
                    <a:pt x="12" y="12"/>
                  </a:cubicBezTo>
                  <a:cubicBezTo>
                    <a:pt x="13" y="12"/>
                    <a:pt x="14" y="15"/>
                    <a:pt x="15" y="16"/>
                  </a:cubicBezTo>
                  <a:cubicBezTo>
                    <a:pt x="16" y="16"/>
                    <a:pt x="18" y="16"/>
                    <a:pt x="19" y="15"/>
                  </a:cubicBezTo>
                  <a:cubicBezTo>
                    <a:pt x="19" y="15"/>
                    <a:pt x="19" y="15"/>
                    <a:pt x="20" y="14"/>
                  </a:cubicBezTo>
                  <a:cubicBezTo>
                    <a:pt x="21" y="14"/>
                    <a:pt x="22" y="13"/>
                    <a:pt x="24" y="13"/>
                  </a:cubicBezTo>
                  <a:cubicBezTo>
                    <a:pt x="24" y="14"/>
                    <a:pt x="24" y="14"/>
                    <a:pt x="25" y="15"/>
                  </a:cubicBezTo>
                  <a:cubicBezTo>
                    <a:pt x="25" y="16"/>
                    <a:pt x="24" y="17"/>
                    <a:pt x="24" y="18"/>
                  </a:cubicBezTo>
                  <a:cubicBezTo>
                    <a:pt x="24" y="21"/>
                    <a:pt x="24" y="24"/>
                    <a:pt x="23" y="27"/>
                  </a:cubicBezTo>
                  <a:cubicBezTo>
                    <a:pt x="22" y="27"/>
                    <a:pt x="22" y="28"/>
                    <a:pt x="21" y="29"/>
                  </a:cubicBezTo>
                  <a:cubicBezTo>
                    <a:pt x="20" y="28"/>
                    <a:pt x="19" y="28"/>
                    <a:pt x="18" y="27"/>
                  </a:cubicBezTo>
                  <a:cubicBezTo>
                    <a:pt x="18" y="26"/>
                    <a:pt x="18" y="25"/>
                    <a:pt x="18" y="25"/>
                  </a:cubicBezTo>
                  <a:cubicBezTo>
                    <a:pt x="18" y="25"/>
                    <a:pt x="17" y="25"/>
                    <a:pt x="17" y="24"/>
                  </a:cubicBezTo>
                  <a:cubicBezTo>
                    <a:pt x="17" y="24"/>
                    <a:pt x="17" y="25"/>
                    <a:pt x="16" y="25"/>
                  </a:cubicBezTo>
                  <a:cubicBezTo>
                    <a:pt x="15" y="25"/>
                    <a:pt x="14" y="26"/>
                    <a:pt x="13" y="25"/>
                  </a:cubicBezTo>
                  <a:cubicBezTo>
                    <a:pt x="13" y="25"/>
                    <a:pt x="12" y="24"/>
                    <a:pt x="12" y="24"/>
                  </a:cubicBezTo>
                  <a:cubicBezTo>
                    <a:pt x="12" y="23"/>
                    <a:pt x="15" y="17"/>
                    <a:pt x="12" y="17"/>
                  </a:cubicBezTo>
                  <a:cubicBezTo>
                    <a:pt x="12" y="17"/>
                    <a:pt x="12" y="17"/>
                    <a:pt x="12" y="17"/>
                  </a:cubicBezTo>
                  <a:cubicBezTo>
                    <a:pt x="12" y="18"/>
                    <a:pt x="10" y="21"/>
                    <a:pt x="10" y="22"/>
                  </a:cubicBezTo>
                  <a:cubicBezTo>
                    <a:pt x="10" y="23"/>
                    <a:pt x="11" y="23"/>
                    <a:pt x="11" y="25"/>
                  </a:cubicBezTo>
                  <a:cubicBezTo>
                    <a:pt x="12" y="27"/>
                    <a:pt x="15" y="30"/>
                    <a:pt x="17" y="32"/>
                  </a:cubicBezTo>
                  <a:cubicBezTo>
                    <a:pt x="18" y="33"/>
                    <a:pt x="18" y="33"/>
                    <a:pt x="18" y="33"/>
                  </a:cubicBezTo>
                  <a:cubicBezTo>
                    <a:pt x="19" y="33"/>
                    <a:pt x="20" y="33"/>
                    <a:pt x="20" y="33"/>
                  </a:cubicBezTo>
                  <a:cubicBezTo>
                    <a:pt x="21" y="33"/>
                    <a:pt x="23" y="29"/>
                    <a:pt x="24" y="29"/>
                  </a:cubicBezTo>
                  <a:cubicBezTo>
                    <a:pt x="24" y="29"/>
                    <a:pt x="24" y="29"/>
                    <a:pt x="24" y="29"/>
                  </a:cubicBezTo>
                  <a:cubicBezTo>
                    <a:pt x="24" y="29"/>
                    <a:pt x="24" y="29"/>
                    <a:pt x="23" y="28"/>
                  </a:cubicBezTo>
                  <a:cubicBezTo>
                    <a:pt x="23" y="28"/>
                    <a:pt x="23" y="28"/>
                    <a:pt x="23" y="28"/>
                  </a:cubicBezTo>
                  <a:cubicBezTo>
                    <a:pt x="24" y="27"/>
                    <a:pt x="25" y="28"/>
                    <a:pt x="26" y="27"/>
                  </a:cubicBezTo>
                  <a:cubicBezTo>
                    <a:pt x="26" y="26"/>
                    <a:pt x="26" y="25"/>
                    <a:pt x="26" y="25"/>
                  </a:cubicBezTo>
                  <a:cubicBezTo>
                    <a:pt x="27" y="24"/>
                    <a:pt x="29" y="24"/>
                    <a:pt x="30" y="23"/>
                  </a:cubicBezTo>
                  <a:cubicBezTo>
                    <a:pt x="31" y="19"/>
                    <a:pt x="25" y="12"/>
                    <a:pt x="21" y="10"/>
                  </a:cubicBezTo>
                  <a:cubicBezTo>
                    <a:pt x="21" y="9"/>
                    <a:pt x="20" y="8"/>
                    <a:pt x="19" y="7"/>
                  </a:cubicBezTo>
                  <a:cubicBezTo>
                    <a:pt x="18" y="7"/>
                    <a:pt x="18" y="7"/>
                    <a:pt x="17" y="6"/>
                  </a:cubicBezTo>
                  <a:cubicBezTo>
                    <a:pt x="15" y="5"/>
                    <a:pt x="14" y="3"/>
                    <a:pt x="12" y="3"/>
                  </a:cubicBezTo>
                  <a:cubicBezTo>
                    <a:pt x="11" y="3"/>
                    <a:pt x="10" y="4"/>
                    <a:pt x="10" y="5"/>
                  </a:cubicBezTo>
                  <a:close/>
                  <a:moveTo>
                    <a:pt x="7" y="5"/>
                  </a:moveTo>
                  <a:cubicBezTo>
                    <a:pt x="9" y="3"/>
                    <a:pt x="10" y="1"/>
                    <a:pt x="12" y="1"/>
                  </a:cubicBezTo>
                  <a:cubicBezTo>
                    <a:pt x="16" y="0"/>
                    <a:pt x="20" y="5"/>
                    <a:pt x="24" y="9"/>
                  </a:cubicBezTo>
                  <a:cubicBezTo>
                    <a:pt x="25" y="10"/>
                    <a:pt x="26" y="11"/>
                    <a:pt x="27" y="12"/>
                  </a:cubicBezTo>
                  <a:cubicBezTo>
                    <a:pt x="29" y="15"/>
                    <a:pt x="33" y="17"/>
                    <a:pt x="34" y="20"/>
                  </a:cubicBezTo>
                  <a:cubicBezTo>
                    <a:pt x="34" y="21"/>
                    <a:pt x="33" y="27"/>
                    <a:pt x="31" y="27"/>
                  </a:cubicBezTo>
                  <a:cubicBezTo>
                    <a:pt x="30" y="28"/>
                    <a:pt x="27" y="27"/>
                    <a:pt x="26" y="29"/>
                  </a:cubicBezTo>
                  <a:cubicBezTo>
                    <a:pt x="26" y="29"/>
                    <a:pt x="26" y="30"/>
                    <a:pt x="26" y="30"/>
                  </a:cubicBezTo>
                  <a:cubicBezTo>
                    <a:pt x="26" y="31"/>
                    <a:pt x="23" y="34"/>
                    <a:pt x="22" y="35"/>
                  </a:cubicBezTo>
                  <a:cubicBezTo>
                    <a:pt x="21" y="35"/>
                    <a:pt x="20" y="35"/>
                    <a:pt x="20" y="35"/>
                  </a:cubicBezTo>
                  <a:cubicBezTo>
                    <a:pt x="19" y="36"/>
                    <a:pt x="20" y="37"/>
                    <a:pt x="19" y="37"/>
                  </a:cubicBezTo>
                  <a:cubicBezTo>
                    <a:pt x="19" y="37"/>
                    <a:pt x="19" y="37"/>
                    <a:pt x="19" y="37"/>
                  </a:cubicBezTo>
                  <a:cubicBezTo>
                    <a:pt x="18" y="37"/>
                    <a:pt x="17" y="37"/>
                    <a:pt x="16" y="37"/>
                  </a:cubicBezTo>
                  <a:cubicBezTo>
                    <a:pt x="16" y="37"/>
                    <a:pt x="14" y="35"/>
                    <a:pt x="14" y="35"/>
                  </a:cubicBezTo>
                  <a:cubicBezTo>
                    <a:pt x="14" y="33"/>
                    <a:pt x="12" y="31"/>
                    <a:pt x="11" y="29"/>
                  </a:cubicBezTo>
                  <a:cubicBezTo>
                    <a:pt x="10" y="28"/>
                    <a:pt x="8" y="27"/>
                    <a:pt x="8" y="27"/>
                  </a:cubicBezTo>
                  <a:cubicBezTo>
                    <a:pt x="7" y="26"/>
                    <a:pt x="6" y="25"/>
                    <a:pt x="5" y="25"/>
                  </a:cubicBezTo>
                  <a:cubicBezTo>
                    <a:pt x="5" y="24"/>
                    <a:pt x="4" y="23"/>
                    <a:pt x="3" y="23"/>
                  </a:cubicBezTo>
                  <a:cubicBezTo>
                    <a:pt x="0" y="18"/>
                    <a:pt x="1" y="17"/>
                    <a:pt x="2" y="12"/>
                  </a:cubicBezTo>
                  <a:cubicBezTo>
                    <a:pt x="2" y="11"/>
                    <a:pt x="3" y="9"/>
                    <a:pt x="4" y="8"/>
                  </a:cubicBezTo>
                  <a:cubicBezTo>
                    <a:pt x="4" y="8"/>
                    <a:pt x="4" y="8"/>
                    <a:pt x="4" y="8"/>
                  </a:cubicBezTo>
                  <a:cubicBezTo>
                    <a:pt x="4" y="7"/>
                    <a:pt x="5" y="6"/>
                    <a:pt x="5" y="5"/>
                  </a:cubicBezTo>
                  <a:cubicBezTo>
                    <a:pt x="6" y="5"/>
                    <a:pt x="7" y="5"/>
                    <a:pt x="7"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9" name="Freeform 52"/>
            <p:cNvSpPr>
              <a:spLocks noEditPoints="1"/>
            </p:cNvSpPr>
            <p:nvPr userDrawn="1"/>
          </p:nvSpPr>
          <p:spPr bwMode="auto">
            <a:xfrm>
              <a:off x="8847216" y="4611977"/>
              <a:ext cx="46038" cy="58738"/>
            </a:xfrm>
            <a:custGeom>
              <a:avLst/>
              <a:gdLst>
                <a:gd name="T0" fmla="*/ 8 w 31"/>
                <a:gd name="T1" fmla="*/ 31 h 39"/>
                <a:gd name="T2" fmla="*/ 9 w 31"/>
                <a:gd name="T3" fmla="*/ 30 h 39"/>
                <a:gd name="T4" fmla="*/ 8 w 31"/>
                <a:gd name="T5" fmla="*/ 26 h 39"/>
                <a:gd name="T6" fmla="*/ 18 w 31"/>
                <a:gd name="T7" fmla="*/ 18 h 39"/>
                <a:gd name="T8" fmla="*/ 18 w 31"/>
                <a:gd name="T9" fmla="*/ 21 h 39"/>
                <a:gd name="T10" fmla="*/ 19 w 31"/>
                <a:gd name="T11" fmla="*/ 18 h 39"/>
                <a:gd name="T12" fmla="*/ 7 w 31"/>
                <a:gd name="T13" fmla="*/ 22 h 39"/>
                <a:gd name="T14" fmla="*/ 6 w 31"/>
                <a:gd name="T15" fmla="*/ 23 h 39"/>
                <a:gd name="T16" fmla="*/ 7 w 31"/>
                <a:gd name="T17" fmla="*/ 22 h 39"/>
                <a:gd name="T18" fmla="*/ 7 w 31"/>
                <a:gd name="T19" fmla="*/ 22 h 39"/>
                <a:gd name="T20" fmla="*/ 23 w 31"/>
                <a:gd name="T21" fmla="*/ 12 h 39"/>
                <a:gd name="T22" fmla="*/ 23 w 31"/>
                <a:gd name="T23" fmla="*/ 12 h 39"/>
                <a:gd name="T24" fmla="*/ 23 w 31"/>
                <a:gd name="T25" fmla="*/ 11 h 39"/>
                <a:gd name="T26" fmla="*/ 10 w 31"/>
                <a:gd name="T27" fmla="*/ 19 h 39"/>
                <a:gd name="T28" fmla="*/ 10 w 31"/>
                <a:gd name="T29" fmla="*/ 23 h 39"/>
                <a:gd name="T30" fmla="*/ 10 w 31"/>
                <a:gd name="T31" fmla="*/ 19 h 39"/>
                <a:gd name="T32" fmla="*/ 15 w 31"/>
                <a:gd name="T33" fmla="*/ 13 h 39"/>
                <a:gd name="T34" fmla="*/ 16 w 31"/>
                <a:gd name="T35" fmla="*/ 14 h 39"/>
                <a:gd name="T36" fmla="*/ 15 w 31"/>
                <a:gd name="T37" fmla="*/ 13 h 39"/>
                <a:gd name="T38" fmla="*/ 9 w 31"/>
                <a:gd name="T39" fmla="*/ 16 h 39"/>
                <a:gd name="T40" fmla="*/ 9 w 31"/>
                <a:gd name="T41" fmla="*/ 18 h 39"/>
                <a:gd name="T42" fmla="*/ 9 w 31"/>
                <a:gd name="T43" fmla="*/ 16 h 39"/>
                <a:gd name="T44" fmla="*/ 19 w 31"/>
                <a:gd name="T45" fmla="*/ 4 h 39"/>
                <a:gd name="T46" fmla="*/ 23 w 31"/>
                <a:gd name="T47" fmla="*/ 7 h 39"/>
                <a:gd name="T48" fmla="*/ 29 w 31"/>
                <a:gd name="T49" fmla="*/ 9 h 39"/>
                <a:gd name="T50" fmla="*/ 25 w 31"/>
                <a:gd name="T51" fmla="*/ 16 h 39"/>
                <a:gd name="T52" fmla="*/ 29 w 31"/>
                <a:gd name="T53" fmla="*/ 26 h 39"/>
                <a:gd name="T54" fmla="*/ 30 w 31"/>
                <a:gd name="T55" fmla="*/ 30 h 39"/>
                <a:gd name="T56" fmla="*/ 31 w 31"/>
                <a:gd name="T57" fmla="*/ 32 h 39"/>
                <a:gd name="T58" fmla="*/ 22 w 31"/>
                <a:gd name="T59" fmla="*/ 23 h 39"/>
                <a:gd name="T60" fmla="*/ 16 w 31"/>
                <a:gd name="T61" fmla="*/ 29 h 39"/>
                <a:gd name="T62" fmla="*/ 15 w 31"/>
                <a:gd name="T63" fmla="*/ 22 h 39"/>
                <a:gd name="T64" fmla="*/ 15 w 31"/>
                <a:gd name="T65" fmla="*/ 19 h 39"/>
                <a:gd name="T66" fmla="*/ 12 w 31"/>
                <a:gd name="T67" fmla="*/ 19 h 39"/>
                <a:gd name="T68" fmla="*/ 13 w 31"/>
                <a:gd name="T69" fmla="*/ 29 h 39"/>
                <a:gd name="T70" fmla="*/ 17 w 31"/>
                <a:gd name="T71" fmla="*/ 34 h 39"/>
                <a:gd name="T72" fmla="*/ 14 w 31"/>
                <a:gd name="T73" fmla="*/ 33 h 39"/>
                <a:gd name="T74" fmla="*/ 12 w 31"/>
                <a:gd name="T75" fmla="*/ 32 h 39"/>
                <a:gd name="T76" fmla="*/ 7 w 31"/>
                <a:gd name="T77" fmla="*/ 39 h 39"/>
                <a:gd name="T78" fmla="*/ 6 w 31"/>
                <a:gd name="T79" fmla="*/ 33 h 39"/>
                <a:gd name="T80" fmla="*/ 6 w 31"/>
                <a:gd name="T81" fmla="*/ 26 h 39"/>
                <a:gd name="T82" fmla="*/ 2 w 31"/>
                <a:gd name="T83" fmla="*/ 29 h 39"/>
                <a:gd name="T84" fmla="*/ 4 w 31"/>
                <a:gd name="T85" fmla="*/ 13 h 39"/>
                <a:gd name="T86" fmla="*/ 6 w 31"/>
                <a:gd name="T87" fmla="*/ 9 h 39"/>
                <a:gd name="T88" fmla="*/ 3 w 31"/>
                <a:gd name="T89" fmla="*/ 23 h 39"/>
                <a:gd name="T90" fmla="*/ 3 w 31"/>
                <a:gd name="T91" fmla="*/ 27 h 39"/>
                <a:gd name="T92" fmla="*/ 9 w 31"/>
                <a:gd name="T93" fmla="*/ 14 h 39"/>
                <a:gd name="T94" fmla="*/ 13 w 31"/>
                <a:gd name="T95" fmla="*/ 15 h 39"/>
                <a:gd name="T96" fmla="*/ 12 w 31"/>
                <a:gd name="T97" fmla="*/ 9 h 39"/>
                <a:gd name="T98" fmla="*/ 11 w 31"/>
                <a:gd name="T99" fmla="*/ 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1" h="39">
                  <a:moveTo>
                    <a:pt x="8" y="26"/>
                  </a:moveTo>
                  <a:cubicBezTo>
                    <a:pt x="8" y="27"/>
                    <a:pt x="8" y="30"/>
                    <a:pt x="8" y="31"/>
                  </a:cubicBezTo>
                  <a:cubicBezTo>
                    <a:pt x="8" y="31"/>
                    <a:pt x="8" y="31"/>
                    <a:pt x="8" y="31"/>
                  </a:cubicBezTo>
                  <a:cubicBezTo>
                    <a:pt x="8" y="31"/>
                    <a:pt x="9" y="31"/>
                    <a:pt x="9" y="30"/>
                  </a:cubicBezTo>
                  <a:cubicBezTo>
                    <a:pt x="9" y="29"/>
                    <a:pt x="11" y="27"/>
                    <a:pt x="9" y="26"/>
                  </a:cubicBezTo>
                  <a:cubicBezTo>
                    <a:pt x="9" y="26"/>
                    <a:pt x="9" y="26"/>
                    <a:pt x="8" y="26"/>
                  </a:cubicBezTo>
                  <a:cubicBezTo>
                    <a:pt x="9" y="26"/>
                    <a:pt x="8" y="26"/>
                    <a:pt x="8" y="26"/>
                  </a:cubicBezTo>
                  <a:close/>
                  <a:moveTo>
                    <a:pt x="18" y="18"/>
                  </a:moveTo>
                  <a:cubicBezTo>
                    <a:pt x="18" y="19"/>
                    <a:pt x="17" y="20"/>
                    <a:pt x="17" y="21"/>
                  </a:cubicBezTo>
                  <a:cubicBezTo>
                    <a:pt x="17" y="21"/>
                    <a:pt x="17" y="21"/>
                    <a:pt x="18" y="21"/>
                  </a:cubicBezTo>
                  <a:cubicBezTo>
                    <a:pt x="18" y="21"/>
                    <a:pt x="18" y="21"/>
                    <a:pt x="18" y="21"/>
                  </a:cubicBezTo>
                  <a:cubicBezTo>
                    <a:pt x="19" y="21"/>
                    <a:pt x="21" y="19"/>
                    <a:pt x="19" y="18"/>
                  </a:cubicBezTo>
                  <a:cubicBezTo>
                    <a:pt x="19" y="17"/>
                    <a:pt x="19" y="17"/>
                    <a:pt x="18" y="18"/>
                  </a:cubicBezTo>
                  <a:close/>
                  <a:moveTo>
                    <a:pt x="7" y="22"/>
                  </a:moveTo>
                  <a:cubicBezTo>
                    <a:pt x="7" y="22"/>
                    <a:pt x="7" y="23"/>
                    <a:pt x="6" y="23"/>
                  </a:cubicBezTo>
                  <a:cubicBezTo>
                    <a:pt x="6" y="23"/>
                    <a:pt x="6" y="23"/>
                    <a:pt x="6" y="23"/>
                  </a:cubicBezTo>
                  <a:cubicBezTo>
                    <a:pt x="7" y="23"/>
                    <a:pt x="7" y="23"/>
                    <a:pt x="7" y="23"/>
                  </a:cubicBezTo>
                  <a:cubicBezTo>
                    <a:pt x="7" y="22"/>
                    <a:pt x="7" y="22"/>
                    <a:pt x="7" y="22"/>
                  </a:cubicBezTo>
                  <a:cubicBezTo>
                    <a:pt x="7" y="22"/>
                    <a:pt x="7" y="22"/>
                    <a:pt x="7" y="22"/>
                  </a:cubicBezTo>
                  <a:cubicBezTo>
                    <a:pt x="7" y="22"/>
                    <a:pt x="7" y="22"/>
                    <a:pt x="7" y="22"/>
                  </a:cubicBezTo>
                  <a:close/>
                  <a:moveTo>
                    <a:pt x="23" y="11"/>
                  </a:moveTo>
                  <a:cubicBezTo>
                    <a:pt x="23" y="12"/>
                    <a:pt x="23" y="12"/>
                    <a:pt x="23" y="12"/>
                  </a:cubicBezTo>
                  <a:cubicBezTo>
                    <a:pt x="23" y="12"/>
                    <a:pt x="23" y="12"/>
                    <a:pt x="23" y="12"/>
                  </a:cubicBezTo>
                  <a:cubicBezTo>
                    <a:pt x="23" y="12"/>
                    <a:pt x="23" y="12"/>
                    <a:pt x="23" y="12"/>
                  </a:cubicBezTo>
                  <a:cubicBezTo>
                    <a:pt x="23" y="12"/>
                    <a:pt x="23" y="12"/>
                    <a:pt x="23" y="11"/>
                  </a:cubicBezTo>
                  <a:cubicBezTo>
                    <a:pt x="23" y="11"/>
                    <a:pt x="23" y="11"/>
                    <a:pt x="23" y="11"/>
                  </a:cubicBezTo>
                  <a:cubicBezTo>
                    <a:pt x="23" y="11"/>
                    <a:pt x="23" y="11"/>
                    <a:pt x="23" y="11"/>
                  </a:cubicBezTo>
                  <a:close/>
                  <a:moveTo>
                    <a:pt x="10" y="19"/>
                  </a:moveTo>
                  <a:cubicBezTo>
                    <a:pt x="9" y="20"/>
                    <a:pt x="9" y="23"/>
                    <a:pt x="10" y="23"/>
                  </a:cubicBezTo>
                  <a:cubicBezTo>
                    <a:pt x="10" y="23"/>
                    <a:pt x="10" y="23"/>
                    <a:pt x="10" y="23"/>
                  </a:cubicBezTo>
                  <a:cubicBezTo>
                    <a:pt x="11" y="22"/>
                    <a:pt x="11" y="20"/>
                    <a:pt x="11" y="19"/>
                  </a:cubicBezTo>
                  <a:cubicBezTo>
                    <a:pt x="11" y="19"/>
                    <a:pt x="10" y="19"/>
                    <a:pt x="10" y="19"/>
                  </a:cubicBezTo>
                  <a:close/>
                  <a:moveTo>
                    <a:pt x="15" y="13"/>
                  </a:moveTo>
                  <a:cubicBezTo>
                    <a:pt x="15" y="13"/>
                    <a:pt x="15" y="13"/>
                    <a:pt x="15" y="13"/>
                  </a:cubicBezTo>
                  <a:cubicBezTo>
                    <a:pt x="15" y="14"/>
                    <a:pt x="15" y="14"/>
                    <a:pt x="15" y="14"/>
                  </a:cubicBezTo>
                  <a:cubicBezTo>
                    <a:pt x="16" y="14"/>
                    <a:pt x="16" y="14"/>
                    <a:pt x="16" y="14"/>
                  </a:cubicBezTo>
                  <a:cubicBezTo>
                    <a:pt x="16" y="14"/>
                    <a:pt x="16" y="13"/>
                    <a:pt x="16" y="13"/>
                  </a:cubicBezTo>
                  <a:cubicBezTo>
                    <a:pt x="16" y="13"/>
                    <a:pt x="16" y="13"/>
                    <a:pt x="15" y="13"/>
                  </a:cubicBezTo>
                  <a:cubicBezTo>
                    <a:pt x="16" y="13"/>
                    <a:pt x="16" y="13"/>
                    <a:pt x="15" y="13"/>
                  </a:cubicBezTo>
                  <a:close/>
                  <a:moveTo>
                    <a:pt x="9" y="16"/>
                  </a:moveTo>
                  <a:cubicBezTo>
                    <a:pt x="8" y="17"/>
                    <a:pt x="8" y="18"/>
                    <a:pt x="9" y="18"/>
                  </a:cubicBezTo>
                  <a:cubicBezTo>
                    <a:pt x="9" y="18"/>
                    <a:pt x="9" y="18"/>
                    <a:pt x="9" y="18"/>
                  </a:cubicBezTo>
                  <a:cubicBezTo>
                    <a:pt x="9" y="17"/>
                    <a:pt x="9" y="17"/>
                    <a:pt x="9" y="16"/>
                  </a:cubicBezTo>
                  <a:cubicBezTo>
                    <a:pt x="9" y="15"/>
                    <a:pt x="9" y="16"/>
                    <a:pt x="9" y="16"/>
                  </a:cubicBezTo>
                  <a:close/>
                  <a:moveTo>
                    <a:pt x="11" y="1"/>
                  </a:moveTo>
                  <a:cubicBezTo>
                    <a:pt x="13" y="0"/>
                    <a:pt x="17" y="2"/>
                    <a:pt x="19" y="4"/>
                  </a:cubicBezTo>
                  <a:cubicBezTo>
                    <a:pt x="19" y="5"/>
                    <a:pt x="19" y="6"/>
                    <a:pt x="20" y="6"/>
                  </a:cubicBezTo>
                  <a:cubicBezTo>
                    <a:pt x="21" y="7"/>
                    <a:pt x="22" y="7"/>
                    <a:pt x="23" y="7"/>
                  </a:cubicBezTo>
                  <a:cubicBezTo>
                    <a:pt x="24" y="8"/>
                    <a:pt x="25" y="9"/>
                    <a:pt x="25" y="9"/>
                  </a:cubicBezTo>
                  <a:cubicBezTo>
                    <a:pt x="27" y="9"/>
                    <a:pt x="28" y="9"/>
                    <a:pt x="29" y="9"/>
                  </a:cubicBezTo>
                  <a:cubicBezTo>
                    <a:pt x="29" y="9"/>
                    <a:pt x="29" y="9"/>
                    <a:pt x="29" y="10"/>
                  </a:cubicBezTo>
                  <a:cubicBezTo>
                    <a:pt x="28" y="12"/>
                    <a:pt x="25" y="14"/>
                    <a:pt x="25" y="16"/>
                  </a:cubicBezTo>
                  <a:cubicBezTo>
                    <a:pt x="25" y="18"/>
                    <a:pt x="27" y="19"/>
                    <a:pt x="27" y="21"/>
                  </a:cubicBezTo>
                  <a:cubicBezTo>
                    <a:pt x="28" y="23"/>
                    <a:pt x="29" y="24"/>
                    <a:pt x="29" y="26"/>
                  </a:cubicBezTo>
                  <a:cubicBezTo>
                    <a:pt x="29" y="26"/>
                    <a:pt x="29" y="27"/>
                    <a:pt x="30" y="27"/>
                  </a:cubicBezTo>
                  <a:cubicBezTo>
                    <a:pt x="30" y="28"/>
                    <a:pt x="30" y="29"/>
                    <a:pt x="30" y="30"/>
                  </a:cubicBezTo>
                  <a:cubicBezTo>
                    <a:pt x="30" y="31"/>
                    <a:pt x="31" y="31"/>
                    <a:pt x="31" y="32"/>
                  </a:cubicBezTo>
                  <a:cubicBezTo>
                    <a:pt x="31" y="32"/>
                    <a:pt x="31" y="32"/>
                    <a:pt x="31" y="32"/>
                  </a:cubicBezTo>
                  <a:cubicBezTo>
                    <a:pt x="29" y="31"/>
                    <a:pt x="27" y="30"/>
                    <a:pt x="25" y="28"/>
                  </a:cubicBezTo>
                  <a:cubicBezTo>
                    <a:pt x="24" y="26"/>
                    <a:pt x="23" y="24"/>
                    <a:pt x="22" y="23"/>
                  </a:cubicBezTo>
                  <a:cubicBezTo>
                    <a:pt x="22" y="23"/>
                    <a:pt x="22" y="23"/>
                    <a:pt x="22" y="23"/>
                  </a:cubicBezTo>
                  <a:cubicBezTo>
                    <a:pt x="20" y="25"/>
                    <a:pt x="19" y="27"/>
                    <a:pt x="16" y="29"/>
                  </a:cubicBezTo>
                  <a:cubicBezTo>
                    <a:pt x="15" y="28"/>
                    <a:pt x="13" y="26"/>
                    <a:pt x="14" y="25"/>
                  </a:cubicBezTo>
                  <a:cubicBezTo>
                    <a:pt x="14" y="24"/>
                    <a:pt x="15" y="23"/>
                    <a:pt x="15" y="22"/>
                  </a:cubicBezTo>
                  <a:cubicBezTo>
                    <a:pt x="15" y="22"/>
                    <a:pt x="14" y="21"/>
                    <a:pt x="14" y="21"/>
                  </a:cubicBezTo>
                  <a:cubicBezTo>
                    <a:pt x="14" y="20"/>
                    <a:pt x="14" y="19"/>
                    <a:pt x="15" y="19"/>
                  </a:cubicBezTo>
                  <a:cubicBezTo>
                    <a:pt x="15" y="18"/>
                    <a:pt x="14" y="15"/>
                    <a:pt x="13" y="16"/>
                  </a:cubicBezTo>
                  <a:cubicBezTo>
                    <a:pt x="12" y="16"/>
                    <a:pt x="12" y="18"/>
                    <a:pt x="12" y="19"/>
                  </a:cubicBezTo>
                  <a:cubicBezTo>
                    <a:pt x="12" y="20"/>
                    <a:pt x="13" y="21"/>
                    <a:pt x="13" y="23"/>
                  </a:cubicBezTo>
                  <a:cubicBezTo>
                    <a:pt x="13" y="25"/>
                    <a:pt x="11" y="26"/>
                    <a:pt x="13" y="29"/>
                  </a:cubicBezTo>
                  <a:cubicBezTo>
                    <a:pt x="14" y="31"/>
                    <a:pt x="17" y="33"/>
                    <a:pt x="17" y="34"/>
                  </a:cubicBezTo>
                  <a:cubicBezTo>
                    <a:pt x="17" y="34"/>
                    <a:pt x="17" y="34"/>
                    <a:pt x="17" y="34"/>
                  </a:cubicBezTo>
                  <a:cubicBezTo>
                    <a:pt x="17" y="35"/>
                    <a:pt x="17" y="35"/>
                    <a:pt x="17" y="35"/>
                  </a:cubicBezTo>
                  <a:cubicBezTo>
                    <a:pt x="16" y="34"/>
                    <a:pt x="15" y="34"/>
                    <a:pt x="14" y="33"/>
                  </a:cubicBezTo>
                  <a:cubicBezTo>
                    <a:pt x="13" y="33"/>
                    <a:pt x="13" y="32"/>
                    <a:pt x="12" y="32"/>
                  </a:cubicBezTo>
                  <a:cubicBezTo>
                    <a:pt x="12" y="32"/>
                    <a:pt x="12" y="32"/>
                    <a:pt x="12" y="32"/>
                  </a:cubicBezTo>
                  <a:cubicBezTo>
                    <a:pt x="11" y="34"/>
                    <a:pt x="11" y="37"/>
                    <a:pt x="8" y="39"/>
                  </a:cubicBezTo>
                  <a:cubicBezTo>
                    <a:pt x="7" y="39"/>
                    <a:pt x="7" y="39"/>
                    <a:pt x="7" y="39"/>
                  </a:cubicBezTo>
                  <a:cubicBezTo>
                    <a:pt x="7" y="38"/>
                    <a:pt x="5" y="36"/>
                    <a:pt x="5" y="35"/>
                  </a:cubicBezTo>
                  <a:cubicBezTo>
                    <a:pt x="5" y="34"/>
                    <a:pt x="5" y="33"/>
                    <a:pt x="6" y="33"/>
                  </a:cubicBezTo>
                  <a:cubicBezTo>
                    <a:pt x="6" y="31"/>
                    <a:pt x="6" y="28"/>
                    <a:pt x="6" y="26"/>
                  </a:cubicBezTo>
                  <a:cubicBezTo>
                    <a:pt x="6" y="26"/>
                    <a:pt x="6" y="26"/>
                    <a:pt x="6" y="26"/>
                  </a:cubicBezTo>
                  <a:cubicBezTo>
                    <a:pt x="6" y="26"/>
                    <a:pt x="6" y="26"/>
                    <a:pt x="6" y="26"/>
                  </a:cubicBezTo>
                  <a:cubicBezTo>
                    <a:pt x="5" y="27"/>
                    <a:pt x="3" y="29"/>
                    <a:pt x="2" y="29"/>
                  </a:cubicBezTo>
                  <a:cubicBezTo>
                    <a:pt x="0" y="27"/>
                    <a:pt x="2" y="23"/>
                    <a:pt x="3" y="21"/>
                  </a:cubicBezTo>
                  <a:cubicBezTo>
                    <a:pt x="3" y="19"/>
                    <a:pt x="4" y="14"/>
                    <a:pt x="4" y="13"/>
                  </a:cubicBezTo>
                  <a:cubicBezTo>
                    <a:pt x="3" y="12"/>
                    <a:pt x="3" y="11"/>
                    <a:pt x="3" y="11"/>
                  </a:cubicBezTo>
                  <a:cubicBezTo>
                    <a:pt x="3" y="9"/>
                    <a:pt x="5" y="9"/>
                    <a:pt x="6" y="9"/>
                  </a:cubicBezTo>
                  <a:cubicBezTo>
                    <a:pt x="7" y="11"/>
                    <a:pt x="6" y="12"/>
                    <a:pt x="6" y="14"/>
                  </a:cubicBezTo>
                  <a:cubicBezTo>
                    <a:pt x="5" y="17"/>
                    <a:pt x="4" y="21"/>
                    <a:pt x="3" y="23"/>
                  </a:cubicBezTo>
                  <a:cubicBezTo>
                    <a:pt x="3" y="24"/>
                    <a:pt x="3" y="25"/>
                    <a:pt x="3" y="26"/>
                  </a:cubicBezTo>
                  <a:cubicBezTo>
                    <a:pt x="3" y="26"/>
                    <a:pt x="3" y="26"/>
                    <a:pt x="3" y="27"/>
                  </a:cubicBezTo>
                  <a:cubicBezTo>
                    <a:pt x="3" y="26"/>
                    <a:pt x="8" y="22"/>
                    <a:pt x="8" y="22"/>
                  </a:cubicBezTo>
                  <a:cubicBezTo>
                    <a:pt x="9" y="20"/>
                    <a:pt x="5" y="15"/>
                    <a:pt x="9" y="14"/>
                  </a:cubicBezTo>
                  <a:cubicBezTo>
                    <a:pt x="10" y="15"/>
                    <a:pt x="12" y="15"/>
                    <a:pt x="13" y="15"/>
                  </a:cubicBezTo>
                  <a:cubicBezTo>
                    <a:pt x="13" y="15"/>
                    <a:pt x="13" y="15"/>
                    <a:pt x="13" y="15"/>
                  </a:cubicBezTo>
                  <a:cubicBezTo>
                    <a:pt x="13" y="13"/>
                    <a:pt x="13" y="13"/>
                    <a:pt x="11" y="12"/>
                  </a:cubicBezTo>
                  <a:cubicBezTo>
                    <a:pt x="11" y="11"/>
                    <a:pt x="11" y="10"/>
                    <a:pt x="12" y="9"/>
                  </a:cubicBezTo>
                  <a:cubicBezTo>
                    <a:pt x="13" y="10"/>
                    <a:pt x="14" y="10"/>
                    <a:pt x="15" y="10"/>
                  </a:cubicBezTo>
                  <a:cubicBezTo>
                    <a:pt x="15" y="7"/>
                    <a:pt x="11" y="3"/>
                    <a:pt x="1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图注">
    <p:spTree>
      <p:nvGrpSpPr>
        <p:cNvPr id="1" name=""/>
        <p:cNvGrpSpPr/>
        <p:nvPr/>
      </p:nvGrpSpPr>
      <p:grpSpPr>
        <a:xfrm>
          <a:off x="0" y="0"/>
          <a:ext cx="0" cy="0"/>
          <a:chOff x="0" y="0"/>
          <a:chExt cx="0" cy="0"/>
        </a:xfrm>
      </p:grpSpPr>
      <p:sp>
        <p:nvSpPr>
          <p:cNvPr id="4" name="图片占位符 3"/>
          <p:cNvSpPr>
            <a:spLocks noGrp="1"/>
          </p:cNvSpPr>
          <p:nvPr>
            <p:ph type="pic" sz="quarter" idx="13"/>
          </p:nvPr>
        </p:nvSpPr>
        <p:spPr>
          <a:xfrm>
            <a:off x="304124" y="221381"/>
            <a:ext cx="10832305" cy="5833980"/>
          </a:xfrm>
        </p:spPr>
        <p:txBody>
          <a:bodyPr anchor="t"/>
          <a:lstStyle>
            <a:lvl1pPr algn="ctr">
              <a:defRPr/>
            </a:lvl1pPr>
          </a:lstStyle>
          <a:p>
            <a:endParaRPr lang="zh-CN" altLang="en-US" dirty="0"/>
          </a:p>
        </p:txBody>
      </p:sp>
      <p:sp>
        <p:nvSpPr>
          <p:cNvPr id="26" name="任意多边形 25"/>
          <p:cNvSpPr/>
          <p:nvPr userDrawn="1"/>
        </p:nvSpPr>
        <p:spPr>
          <a:xfrm>
            <a:off x="1" y="6477000"/>
            <a:ext cx="10559881" cy="381000"/>
          </a:xfrm>
          <a:custGeom>
            <a:avLst/>
            <a:gdLst>
              <a:gd name="connsiteX0" fmla="*/ 0 w 10559881"/>
              <a:gd name="connsiteY0" fmla="*/ 0 h 381000"/>
              <a:gd name="connsiteX1" fmla="*/ 10559881 w 10559881"/>
              <a:gd name="connsiteY1" fmla="*/ 0 h 381000"/>
              <a:gd name="connsiteX2" fmla="*/ 10519784 w 10559881"/>
              <a:gd name="connsiteY2" fmla="*/ 381000 h 381000"/>
              <a:gd name="connsiteX3" fmla="*/ 0 w 10559881"/>
              <a:gd name="connsiteY3" fmla="*/ 381000 h 381000"/>
            </a:gdLst>
            <a:ahLst/>
            <a:cxnLst>
              <a:cxn ang="0">
                <a:pos x="connsiteX0" y="connsiteY0"/>
              </a:cxn>
              <a:cxn ang="0">
                <a:pos x="connsiteX1" y="connsiteY1"/>
              </a:cxn>
              <a:cxn ang="0">
                <a:pos x="connsiteX2" y="connsiteY2"/>
              </a:cxn>
              <a:cxn ang="0">
                <a:pos x="connsiteX3" y="connsiteY3"/>
              </a:cxn>
            </a:cxnLst>
            <a:rect l="l" t="t" r="r" b="b"/>
            <a:pathLst>
              <a:path w="10559881" h="381000">
                <a:moveTo>
                  <a:pt x="0" y="0"/>
                </a:moveTo>
                <a:lnTo>
                  <a:pt x="10559881" y="0"/>
                </a:lnTo>
                <a:lnTo>
                  <a:pt x="10519784" y="381000"/>
                </a:lnTo>
                <a:lnTo>
                  <a:pt x="0" y="38100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任意多边形 6"/>
          <p:cNvSpPr/>
          <p:nvPr userDrawn="1"/>
        </p:nvSpPr>
        <p:spPr>
          <a:xfrm>
            <a:off x="11350755" y="6058959"/>
            <a:ext cx="874872" cy="662516"/>
          </a:xfrm>
          <a:custGeom>
            <a:avLst/>
            <a:gdLst>
              <a:gd name="connsiteX0" fmla="*/ 60660 w 874872"/>
              <a:gd name="connsiteY0" fmla="*/ 0 h 662516"/>
              <a:gd name="connsiteX1" fmla="*/ 874872 w 874872"/>
              <a:gd name="connsiteY1" fmla="*/ 0 h 662516"/>
              <a:gd name="connsiteX2" fmla="*/ 874872 w 874872"/>
              <a:gd name="connsiteY2" fmla="*/ 464985 h 662516"/>
              <a:gd name="connsiteX3" fmla="*/ 856786 w 874872"/>
              <a:gd name="connsiteY3" fmla="*/ 662516 h 662516"/>
              <a:gd name="connsiteX4" fmla="*/ 0 w 874872"/>
              <a:gd name="connsiteY4" fmla="*/ 662516 h 662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4872" h="662516">
                <a:moveTo>
                  <a:pt x="60660" y="0"/>
                </a:moveTo>
                <a:lnTo>
                  <a:pt x="874872" y="0"/>
                </a:lnTo>
                <a:lnTo>
                  <a:pt x="874872" y="464985"/>
                </a:lnTo>
                <a:lnTo>
                  <a:pt x="856786" y="662516"/>
                </a:lnTo>
                <a:lnTo>
                  <a:pt x="0" y="66251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8" name="任意多边形 7"/>
          <p:cNvSpPr/>
          <p:nvPr userDrawn="1"/>
        </p:nvSpPr>
        <p:spPr>
          <a:xfrm>
            <a:off x="11463205" y="6010275"/>
            <a:ext cx="762423" cy="662516"/>
          </a:xfrm>
          <a:custGeom>
            <a:avLst/>
            <a:gdLst>
              <a:gd name="connsiteX0" fmla="*/ 60660 w 762423"/>
              <a:gd name="connsiteY0" fmla="*/ 0 h 662516"/>
              <a:gd name="connsiteX1" fmla="*/ 762423 w 762423"/>
              <a:gd name="connsiteY1" fmla="*/ 0 h 662516"/>
              <a:gd name="connsiteX2" fmla="*/ 762423 w 762423"/>
              <a:gd name="connsiteY2" fmla="*/ 662516 h 662516"/>
              <a:gd name="connsiteX3" fmla="*/ 0 w 762423"/>
              <a:gd name="connsiteY3" fmla="*/ 662516 h 662516"/>
            </a:gdLst>
            <a:ahLst/>
            <a:cxnLst>
              <a:cxn ang="0">
                <a:pos x="connsiteX0" y="connsiteY0"/>
              </a:cxn>
              <a:cxn ang="0">
                <a:pos x="connsiteX1" y="connsiteY1"/>
              </a:cxn>
              <a:cxn ang="0">
                <a:pos x="connsiteX2" y="connsiteY2"/>
              </a:cxn>
              <a:cxn ang="0">
                <a:pos x="connsiteX3" y="connsiteY3"/>
              </a:cxn>
            </a:cxnLst>
            <a:rect l="l" t="t" r="r" b="b"/>
            <a:pathLst>
              <a:path w="762423" h="662516">
                <a:moveTo>
                  <a:pt x="60660" y="0"/>
                </a:moveTo>
                <a:lnTo>
                  <a:pt x="762423" y="0"/>
                </a:lnTo>
                <a:lnTo>
                  <a:pt x="762423" y="662516"/>
                </a:lnTo>
                <a:lnTo>
                  <a:pt x="0" y="662516"/>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6" name="灯片编号占位符 5"/>
          <p:cNvSpPr>
            <a:spLocks noGrp="1"/>
          </p:cNvSpPr>
          <p:nvPr>
            <p:ph type="sldNum" sz="quarter" idx="12"/>
          </p:nvPr>
        </p:nvSpPr>
        <p:spPr/>
        <p:txBody>
          <a:bodyPr/>
          <a:lstStyle/>
          <a:p>
            <a:fld id="{27C45CD9-0508-4D1E-923D-4DFDAA610D19}" type="slidenum">
              <a:rPr lang="zh-CN" altLang="en-US" smtClean="0"/>
              <a:t>‹#›</a:t>
            </a:fld>
            <a:endParaRPr lang="zh-CN" altLang="en-US"/>
          </a:p>
        </p:txBody>
      </p:sp>
      <p:sp>
        <p:nvSpPr>
          <p:cNvPr id="22" name="任意多边形 21"/>
          <p:cNvSpPr/>
          <p:nvPr userDrawn="1"/>
        </p:nvSpPr>
        <p:spPr>
          <a:xfrm>
            <a:off x="0" y="6336063"/>
            <a:ext cx="10388896" cy="521937"/>
          </a:xfrm>
          <a:custGeom>
            <a:avLst/>
            <a:gdLst>
              <a:gd name="connsiteX0" fmla="*/ 0 w 10388896"/>
              <a:gd name="connsiteY0" fmla="*/ 0 h 521937"/>
              <a:gd name="connsiteX1" fmla="*/ 10388896 w 10388896"/>
              <a:gd name="connsiteY1" fmla="*/ 0 h 521937"/>
              <a:gd name="connsiteX2" fmla="*/ 10333967 w 10388896"/>
              <a:gd name="connsiteY2" fmla="*/ 521937 h 521937"/>
              <a:gd name="connsiteX3" fmla="*/ 0 w 10388896"/>
              <a:gd name="connsiteY3" fmla="*/ 521937 h 521937"/>
            </a:gdLst>
            <a:ahLst/>
            <a:cxnLst>
              <a:cxn ang="0">
                <a:pos x="connsiteX0" y="connsiteY0"/>
              </a:cxn>
              <a:cxn ang="0">
                <a:pos x="connsiteX1" y="connsiteY1"/>
              </a:cxn>
              <a:cxn ang="0">
                <a:pos x="connsiteX2" y="connsiteY2"/>
              </a:cxn>
              <a:cxn ang="0">
                <a:pos x="connsiteX3" y="connsiteY3"/>
              </a:cxn>
            </a:cxnLst>
            <a:rect l="l" t="t" r="r" b="b"/>
            <a:pathLst>
              <a:path w="10388896" h="521937">
                <a:moveTo>
                  <a:pt x="0" y="0"/>
                </a:moveTo>
                <a:lnTo>
                  <a:pt x="10388896" y="0"/>
                </a:lnTo>
                <a:lnTo>
                  <a:pt x="10333967" y="521937"/>
                </a:lnTo>
                <a:lnTo>
                  <a:pt x="0" y="521937"/>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占位符 8"/>
          <p:cNvSpPr>
            <a:spLocks noGrp="1"/>
          </p:cNvSpPr>
          <p:nvPr>
            <p:ph type="body" sz="quarter" idx="14" hasCustomPrompt="1"/>
          </p:nvPr>
        </p:nvSpPr>
        <p:spPr>
          <a:xfrm>
            <a:off x="-22652" y="385562"/>
            <a:ext cx="1984107" cy="732848"/>
          </a:xfrm>
          <a:solidFill>
            <a:schemeClr val="accent1"/>
          </a:solidFill>
          <a:effectLst>
            <a:outerShdw dist="127000" dir="2040000" algn="ctr" rotWithShape="0">
              <a:schemeClr val="accent2"/>
            </a:outerShdw>
          </a:effectLst>
        </p:spPr>
        <p:txBody>
          <a:bodyPr wrap="square" lIns="180000" tIns="180000" rIns="180000" bIns="180000">
            <a:spAutoFit/>
          </a:bodyPr>
          <a:lstStyle>
            <a:lvl1pPr marL="0" indent="0" algn="r">
              <a:lnSpc>
                <a:spcPct val="100000"/>
              </a:lnSpc>
              <a:buNone/>
              <a:defRPr sz="2400">
                <a:solidFill>
                  <a:schemeClr val="bg2"/>
                </a:solidFill>
                <a:effectLst/>
              </a:defRPr>
            </a:lvl1pPr>
          </a:lstStyle>
          <a:p>
            <a:pPr lvl="0"/>
            <a:r>
              <a:rPr lang="zh-CN" altLang="en-US" dirty="0"/>
              <a:t>图片说明</a:t>
            </a:r>
          </a:p>
        </p:txBody>
      </p:sp>
      <p:grpSp>
        <p:nvGrpSpPr>
          <p:cNvPr id="50" name="组合 49"/>
          <p:cNvGrpSpPr/>
          <p:nvPr userDrawn="1"/>
        </p:nvGrpSpPr>
        <p:grpSpPr>
          <a:xfrm>
            <a:off x="183356" y="6466052"/>
            <a:ext cx="1663478" cy="280823"/>
            <a:chOff x="8729742" y="4570696"/>
            <a:chExt cx="2830517" cy="477836"/>
          </a:xfrm>
          <a:solidFill>
            <a:schemeClr val="accent4"/>
          </a:solidFill>
        </p:grpSpPr>
        <p:sp>
          <p:nvSpPr>
            <p:cNvPr id="51" name="Freeform 34"/>
            <p:cNvSpPr>
              <a:spLocks noEditPoints="1"/>
            </p:cNvSpPr>
            <p:nvPr userDrawn="1"/>
          </p:nvSpPr>
          <p:spPr bwMode="auto">
            <a:xfrm>
              <a:off x="9304417" y="4945345"/>
              <a:ext cx="1363665" cy="101600"/>
            </a:xfrm>
            <a:custGeom>
              <a:avLst/>
              <a:gdLst>
                <a:gd name="T0" fmla="*/ 15 w 915"/>
                <a:gd name="T1" fmla="*/ 51 h 68"/>
                <a:gd name="T2" fmla="*/ 14 w 915"/>
                <a:gd name="T3" fmla="*/ 11 h 68"/>
                <a:gd name="T4" fmla="*/ 35 w 915"/>
                <a:gd name="T5" fmla="*/ 4 h 68"/>
                <a:gd name="T6" fmla="*/ 77 w 915"/>
                <a:gd name="T7" fmla="*/ 51 h 68"/>
                <a:gd name="T8" fmla="*/ 74 w 915"/>
                <a:gd name="T9" fmla="*/ 51 h 68"/>
                <a:gd name="T10" fmla="*/ 57 w 915"/>
                <a:gd name="T11" fmla="*/ 21 h 68"/>
                <a:gd name="T12" fmla="*/ 108 w 915"/>
                <a:gd name="T13" fmla="*/ 0 h 68"/>
                <a:gd name="T14" fmla="*/ 104 w 915"/>
                <a:gd name="T15" fmla="*/ 32 h 68"/>
                <a:gd name="T16" fmla="*/ 134 w 915"/>
                <a:gd name="T17" fmla="*/ 21 h 68"/>
                <a:gd name="T18" fmla="*/ 155 w 915"/>
                <a:gd name="T19" fmla="*/ 21 h 68"/>
                <a:gd name="T20" fmla="*/ 187 w 915"/>
                <a:gd name="T21" fmla="*/ 46 h 68"/>
                <a:gd name="T22" fmla="*/ 169 w 915"/>
                <a:gd name="T23" fmla="*/ 29 h 68"/>
                <a:gd name="T24" fmla="*/ 221 w 915"/>
                <a:gd name="T25" fmla="*/ 24 h 68"/>
                <a:gd name="T26" fmla="*/ 198 w 915"/>
                <a:gd name="T27" fmla="*/ 52 h 68"/>
                <a:gd name="T28" fmla="*/ 209 w 915"/>
                <a:gd name="T29" fmla="*/ 18 h 68"/>
                <a:gd name="T30" fmla="*/ 247 w 915"/>
                <a:gd name="T31" fmla="*/ 51 h 68"/>
                <a:gd name="T32" fmla="*/ 244 w 915"/>
                <a:gd name="T33" fmla="*/ 42 h 68"/>
                <a:gd name="T34" fmla="*/ 271 w 915"/>
                <a:gd name="T35" fmla="*/ 1 h 68"/>
                <a:gd name="T36" fmla="*/ 276 w 915"/>
                <a:gd name="T37" fmla="*/ 51 h 68"/>
                <a:gd name="T38" fmla="*/ 259 w 915"/>
                <a:gd name="T39" fmla="*/ 22 h 68"/>
                <a:gd name="T40" fmla="*/ 301 w 915"/>
                <a:gd name="T41" fmla="*/ 46 h 68"/>
                <a:gd name="T42" fmla="*/ 292 w 915"/>
                <a:gd name="T43" fmla="*/ 7 h 68"/>
                <a:gd name="T44" fmla="*/ 333 w 915"/>
                <a:gd name="T45" fmla="*/ 20 h 68"/>
                <a:gd name="T46" fmla="*/ 309 w 915"/>
                <a:gd name="T47" fmla="*/ 67 h 68"/>
                <a:gd name="T48" fmla="*/ 305 w 915"/>
                <a:gd name="T49" fmla="*/ 19 h 68"/>
                <a:gd name="T50" fmla="*/ 379 w 915"/>
                <a:gd name="T51" fmla="*/ 18 h 68"/>
                <a:gd name="T52" fmla="*/ 415 w 915"/>
                <a:gd name="T53" fmla="*/ 44 h 68"/>
                <a:gd name="T54" fmla="*/ 403 w 915"/>
                <a:gd name="T55" fmla="*/ 21 h 68"/>
                <a:gd name="T56" fmla="*/ 425 w 915"/>
                <a:gd name="T57" fmla="*/ 5 h 68"/>
                <a:gd name="T58" fmla="*/ 475 w 915"/>
                <a:gd name="T59" fmla="*/ 19 h 68"/>
                <a:gd name="T60" fmla="*/ 465 w 915"/>
                <a:gd name="T61" fmla="*/ 54 h 68"/>
                <a:gd name="T62" fmla="*/ 471 w 915"/>
                <a:gd name="T63" fmla="*/ 48 h 68"/>
                <a:gd name="T64" fmla="*/ 474 w 915"/>
                <a:gd name="T65" fmla="*/ 4 h 68"/>
                <a:gd name="T66" fmla="*/ 516 w 915"/>
                <a:gd name="T67" fmla="*/ 28 h 68"/>
                <a:gd name="T68" fmla="*/ 517 w 915"/>
                <a:gd name="T69" fmla="*/ 40 h 68"/>
                <a:gd name="T70" fmla="*/ 537 w 915"/>
                <a:gd name="T71" fmla="*/ 49 h 68"/>
                <a:gd name="T72" fmla="*/ 528 w 915"/>
                <a:gd name="T73" fmla="*/ 23 h 68"/>
                <a:gd name="T74" fmla="*/ 565 w 915"/>
                <a:gd name="T75" fmla="*/ 53 h 68"/>
                <a:gd name="T76" fmla="*/ 563 w 915"/>
                <a:gd name="T77" fmla="*/ 21 h 68"/>
                <a:gd name="T78" fmla="*/ 620 w 915"/>
                <a:gd name="T79" fmla="*/ 52 h 68"/>
                <a:gd name="T80" fmla="*/ 596 w 915"/>
                <a:gd name="T81" fmla="*/ 49 h 68"/>
                <a:gd name="T82" fmla="*/ 587 w 915"/>
                <a:gd name="T83" fmla="*/ 22 h 68"/>
                <a:gd name="T84" fmla="*/ 642 w 915"/>
                <a:gd name="T85" fmla="*/ 17 h 68"/>
                <a:gd name="T86" fmla="*/ 643 w 915"/>
                <a:gd name="T87" fmla="*/ 48 h 68"/>
                <a:gd name="T88" fmla="*/ 667 w 915"/>
                <a:gd name="T89" fmla="*/ 49 h 68"/>
                <a:gd name="T90" fmla="*/ 671 w 915"/>
                <a:gd name="T91" fmla="*/ 23 h 68"/>
                <a:gd name="T92" fmla="*/ 726 w 915"/>
                <a:gd name="T93" fmla="*/ 20 h 68"/>
                <a:gd name="T94" fmla="*/ 739 w 915"/>
                <a:gd name="T95" fmla="*/ 29 h 68"/>
                <a:gd name="T96" fmla="*/ 731 w 915"/>
                <a:gd name="T97" fmla="*/ 33 h 68"/>
                <a:gd name="T98" fmla="*/ 778 w 915"/>
                <a:gd name="T99" fmla="*/ 45 h 68"/>
                <a:gd name="T100" fmla="*/ 771 w 915"/>
                <a:gd name="T101" fmla="*/ 24 h 68"/>
                <a:gd name="T102" fmla="*/ 753 w 915"/>
                <a:gd name="T103" fmla="*/ 45 h 68"/>
                <a:gd name="T104" fmla="*/ 803 w 915"/>
                <a:gd name="T105" fmla="*/ 54 h 68"/>
                <a:gd name="T106" fmla="*/ 816 w 915"/>
                <a:gd name="T107" fmla="*/ 0 h 68"/>
                <a:gd name="T108" fmla="*/ 812 w 915"/>
                <a:gd name="T109" fmla="*/ 29 h 68"/>
                <a:gd name="T110" fmla="*/ 881 w 915"/>
                <a:gd name="T111" fmla="*/ 10 h 68"/>
                <a:gd name="T112" fmla="*/ 859 w 915"/>
                <a:gd name="T113" fmla="*/ 49 h 68"/>
                <a:gd name="T114" fmla="*/ 903 w 915"/>
                <a:gd name="T115" fmla="*/ 48 h 68"/>
                <a:gd name="T116" fmla="*/ 891 w 915"/>
                <a:gd name="T117" fmla="*/ 3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15" h="68">
                  <a:moveTo>
                    <a:pt x="35" y="4"/>
                  </a:moveTo>
                  <a:cubicBezTo>
                    <a:pt x="35" y="3"/>
                    <a:pt x="35" y="3"/>
                    <a:pt x="35" y="3"/>
                  </a:cubicBezTo>
                  <a:cubicBezTo>
                    <a:pt x="53" y="3"/>
                    <a:pt x="53" y="3"/>
                    <a:pt x="53" y="3"/>
                  </a:cubicBezTo>
                  <a:cubicBezTo>
                    <a:pt x="53" y="4"/>
                    <a:pt x="53" y="4"/>
                    <a:pt x="53" y="4"/>
                  </a:cubicBezTo>
                  <a:cubicBezTo>
                    <a:pt x="51" y="4"/>
                    <a:pt x="51" y="4"/>
                    <a:pt x="51" y="4"/>
                  </a:cubicBezTo>
                  <a:cubicBezTo>
                    <a:pt x="49" y="4"/>
                    <a:pt x="47" y="5"/>
                    <a:pt x="46" y="6"/>
                  </a:cubicBezTo>
                  <a:cubicBezTo>
                    <a:pt x="46" y="7"/>
                    <a:pt x="45" y="9"/>
                    <a:pt x="45" y="11"/>
                  </a:cubicBezTo>
                  <a:cubicBezTo>
                    <a:pt x="45" y="32"/>
                    <a:pt x="45" y="32"/>
                    <a:pt x="45" y="32"/>
                  </a:cubicBezTo>
                  <a:cubicBezTo>
                    <a:pt x="45" y="37"/>
                    <a:pt x="45" y="41"/>
                    <a:pt x="44" y="43"/>
                  </a:cubicBezTo>
                  <a:cubicBezTo>
                    <a:pt x="43" y="46"/>
                    <a:pt x="41" y="49"/>
                    <a:pt x="38" y="51"/>
                  </a:cubicBezTo>
                  <a:cubicBezTo>
                    <a:pt x="35" y="53"/>
                    <a:pt x="31" y="53"/>
                    <a:pt x="27" y="53"/>
                  </a:cubicBezTo>
                  <a:cubicBezTo>
                    <a:pt x="21" y="53"/>
                    <a:pt x="17" y="53"/>
                    <a:pt x="15" y="51"/>
                  </a:cubicBezTo>
                  <a:cubicBezTo>
                    <a:pt x="12" y="49"/>
                    <a:pt x="10" y="46"/>
                    <a:pt x="9" y="43"/>
                  </a:cubicBezTo>
                  <a:cubicBezTo>
                    <a:pt x="8" y="41"/>
                    <a:pt x="7" y="37"/>
                    <a:pt x="7" y="31"/>
                  </a:cubicBezTo>
                  <a:cubicBezTo>
                    <a:pt x="7" y="11"/>
                    <a:pt x="7" y="11"/>
                    <a:pt x="7" y="11"/>
                  </a:cubicBezTo>
                  <a:cubicBezTo>
                    <a:pt x="7" y="8"/>
                    <a:pt x="7" y="6"/>
                    <a:pt x="6" y="5"/>
                  </a:cubicBezTo>
                  <a:cubicBezTo>
                    <a:pt x="5" y="4"/>
                    <a:pt x="4" y="3"/>
                    <a:pt x="2" y="3"/>
                  </a:cubicBezTo>
                  <a:cubicBezTo>
                    <a:pt x="0" y="3"/>
                    <a:pt x="0" y="3"/>
                    <a:pt x="0" y="3"/>
                  </a:cubicBezTo>
                  <a:cubicBezTo>
                    <a:pt x="0" y="2"/>
                    <a:pt x="0" y="2"/>
                    <a:pt x="0" y="2"/>
                  </a:cubicBezTo>
                  <a:cubicBezTo>
                    <a:pt x="21" y="2"/>
                    <a:pt x="21" y="2"/>
                    <a:pt x="21" y="2"/>
                  </a:cubicBezTo>
                  <a:cubicBezTo>
                    <a:pt x="21" y="3"/>
                    <a:pt x="21" y="3"/>
                    <a:pt x="21" y="3"/>
                  </a:cubicBezTo>
                  <a:cubicBezTo>
                    <a:pt x="19" y="3"/>
                    <a:pt x="19" y="3"/>
                    <a:pt x="19" y="3"/>
                  </a:cubicBezTo>
                  <a:cubicBezTo>
                    <a:pt x="17" y="3"/>
                    <a:pt x="15" y="4"/>
                    <a:pt x="15" y="5"/>
                  </a:cubicBezTo>
                  <a:cubicBezTo>
                    <a:pt x="14" y="6"/>
                    <a:pt x="14" y="8"/>
                    <a:pt x="14" y="11"/>
                  </a:cubicBezTo>
                  <a:cubicBezTo>
                    <a:pt x="14" y="33"/>
                    <a:pt x="14" y="33"/>
                    <a:pt x="14" y="33"/>
                  </a:cubicBezTo>
                  <a:cubicBezTo>
                    <a:pt x="14" y="35"/>
                    <a:pt x="14" y="37"/>
                    <a:pt x="14" y="40"/>
                  </a:cubicBezTo>
                  <a:cubicBezTo>
                    <a:pt x="15" y="43"/>
                    <a:pt x="15" y="45"/>
                    <a:pt x="16" y="46"/>
                  </a:cubicBezTo>
                  <a:cubicBezTo>
                    <a:pt x="17" y="48"/>
                    <a:pt x="19" y="49"/>
                    <a:pt x="20" y="50"/>
                  </a:cubicBezTo>
                  <a:cubicBezTo>
                    <a:pt x="22" y="51"/>
                    <a:pt x="24" y="51"/>
                    <a:pt x="27" y="51"/>
                  </a:cubicBezTo>
                  <a:cubicBezTo>
                    <a:pt x="30" y="51"/>
                    <a:pt x="33" y="50"/>
                    <a:pt x="35" y="49"/>
                  </a:cubicBezTo>
                  <a:cubicBezTo>
                    <a:pt x="37" y="47"/>
                    <a:pt x="39" y="46"/>
                    <a:pt x="40" y="43"/>
                  </a:cubicBezTo>
                  <a:cubicBezTo>
                    <a:pt x="41" y="41"/>
                    <a:pt x="41" y="37"/>
                    <a:pt x="41" y="32"/>
                  </a:cubicBezTo>
                  <a:cubicBezTo>
                    <a:pt x="41" y="12"/>
                    <a:pt x="41" y="12"/>
                    <a:pt x="41" y="12"/>
                  </a:cubicBezTo>
                  <a:cubicBezTo>
                    <a:pt x="41" y="9"/>
                    <a:pt x="41" y="7"/>
                    <a:pt x="40" y="6"/>
                  </a:cubicBezTo>
                  <a:cubicBezTo>
                    <a:pt x="39" y="5"/>
                    <a:pt x="38" y="4"/>
                    <a:pt x="36" y="4"/>
                  </a:cubicBezTo>
                  <a:cubicBezTo>
                    <a:pt x="35" y="4"/>
                    <a:pt x="35" y="4"/>
                    <a:pt x="35" y="4"/>
                  </a:cubicBezTo>
                  <a:close/>
                  <a:moveTo>
                    <a:pt x="69" y="25"/>
                  </a:moveTo>
                  <a:cubicBezTo>
                    <a:pt x="73" y="20"/>
                    <a:pt x="76" y="18"/>
                    <a:pt x="79" y="18"/>
                  </a:cubicBezTo>
                  <a:cubicBezTo>
                    <a:pt x="81" y="18"/>
                    <a:pt x="83" y="18"/>
                    <a:pt x="84" y="19"/>
                  </a:cubicBezTo>
                  <a:cubicBezTo>
                    <a:pt x="85" y="20"/>
                    <a:pt x="87" y="21"/>
                    <a:pt x="87" y="23"/>
                  </a:cubicBezTo>
                  <a:cubicBezTo>
                    <a:pt x="88" y="25"/>
                    <a:pt x="88" y="27"/>
                    <a:pt x="88" y="30"/>
                  </a:cubicBezTo>
                  <a:cubicBezTo>
                    <a:pt x="88" y="45"/>
                    <a:pt x="88" y="45"/>
                    <a:pt x="88" y="45"/>
                  </a:cubicBezTo>
                  <a:cubicBezTo>
                    <a:pt x="88" y="47"/>
                    <a:pt x="88" y="48"/>
                    <a:pt x="89" y="49"/>
                  </a:cubicBezTo>
                  <a:cubicBezTo>
                    <a:pt x="89" y="50"/>
                    <a:pt x="89" y="50"/>
                    <a:pt x="90" y="51"/>
                  </a:cubicBezTo>
                  <a:cubicBezTo>
                    <a:pt x="90" y="51"/>
                    <a:pt x="91" y="51"/>
                    <a:pt x="93" y="51"/>
                  </a:cubicBezTo>
                  <a:cubicBezTo>
                    <a:pt x="93" y="52"/>
                    <a:pt x="93" y="52"/>
                    <a:pt x="93" y="52"/>
                  </a:cubicBezTo>
                  <a:cubicBezTo>
                    <a:pt x="77" y="52"/>
                    <a:pt x="77" y="52"/>
                    <a:pt x="77" y="52"/>
                  </a:cubicBezTo>
                  <a:cubicBezTo>
                    <a:pt x="77" y="51"/>
                    <a:pt x="77" y="51"/>
                    <a:pt x="77" y="51"/>
                  </a:cubicBezTo>
                  <a:cubicBezTo>
                    <a:pt x="78" y="51"/>
                    <a:pt x="78" y="51"/>
                    <a:pt x="78" y="51"/>
                  </a:cubicBezTo>
                  <a:cubicBezTo>
                    <a:pt x="79" y="51"/>
                    <a:pt x="80" y="51"/>
                    <a:pt x="81" y="50"/>
                  </a:cubicBezTo>
                  <a:cubicBezTo>
                    <a:pt x="82" y="50"/>
                    <a:pt x="82" y="49"/>
                    <a:pt x="82" y="48"/>
                  </a:cubicBezTo>
                  <a:cubicBezTo>
                    <a:pt x="82" y="48"/>
                    <a:pt x="82" y="47"/>
                    <a:pt x="82" y="45"/>
                  </a:cubicBezTo>
                  <a:cubicBezTo>
                    <a:pt x="82" y="31"/>
                    <a:pt x="82" y="31"/>
                    <a:pt x="82" y="31"/>
                  </a:cubicBezTo>
                  <a:cubicBezTo>
                    <a:pt x="82" y="27"/>
                    <a:pt x="82" y="25"/>
                    <a:pt x="81" y="24"/>
                  </a:cubicBezTo>
                  <a:cubicBezTo>
                    <a:pt x="80" y="23"/>
                    <a:pt x="79" y="22"/>
                    <a:pt x="77" y="22"/>
                  </a:cubicBezTo>
                  <a:cubicBezTo>
                    <a:pt x="74" y="22"/>
                    <a:pt x="71" y="23"/>
                    <a:pt x="69" y="27"/>
                  </a:cubicBezTo>
                  <a:cubicBezTo>
                    <a:pt x="69" y="45"/>
                    <a:pt x="69" y="45"/>
                    <a:pt x="69" y="45"/>
                  </a:cubicBezTo>
                  <a:cubicBezTo>
                    <a:pt x="69" y="47"/>
                    <a:pt x="69" y="48"/>
                    <a:pt x="69" y="49"/>
                  </a:cubicBezTo>
                  <a:cubicBezTo>
                    <a:pt x="69" y="50"/>
                    <a:pt x="70" y="50"/>
                    <a:pt x="70" y="51"/>
                  </a:cubicBezTo>
                  <a:cubicBezTo>
                    <a:pt x="71" y="51"/>
                    <a:pt x="72" y="51"/>
                    <a:pt x="74" y="51"/>
                  </a:cubicBezTo>
                  <a:cubicBezTo>
                    <a:pt x="74" y="52"/>
                    <a:pt x="74" y="52"/>
                    <a:pt x="74" y="52"/>
                  </a:cubicBezTo>
                  <a:cubicBezTo>
                    <a:pt x="58" y="52"/>
                    <a:pt x="58" y="52"/>
                    <a:pt x="58" y="52"/>
                  </a:cubicBezTo>
                  <a:cubicBezTo>
                    <a:pt x="58" y="51"/>
                    <a:pt x="58" y="51"/>
                    <a:pt x="58" y="51"/>
                  </a:cubicBezTo>
                  <a:cubicBezTo>
                    <a:pt x="59" y="51"/>
                    <a:pt x="59" y="51"/>
                    <a:pt x="59" y="51"/>
                  </a:cubicBezTo>
                  <a:cubicBezTo>
                    <a:pt x="60" y="51"/>
                    <a:pt x="61" y="51"/>
                    <a:pt x="62" y="50"/>
                  </a:cubicBezTo>
                  <a:cubicBezTo>
                    <a:pt x="62" y="49"/>
                    <a:pt x="63" y="47"/>
                    <a:pt x="63" y="45"/>
                  </a:cubicBezTo>
                  <a:cubicBezTo>
                    <a:pt x="63" y="32"/>
                    <a:pt x="63" y="32"/>
                    <a:pt x="63" y="32"/>
                  </a:cubicBezTo>
                  <a:cubicBezTo>
                    <a:pt x="63" y="28"/>
                    <a:pt x="63" y="25"/>
                    <a:pt x="62" y="24"/>
                  </a:cubicBezTo>
                  <a:cubicBezTo>
                    <a:pt x="62" y="23"/>
                    <a:pt x="62" y="23"/>
                    <a:pt x="61" y="22"/>
                  </a:cubicBezTo>
                  <a:cubicBezTo>
                    <a:pt x="61" y="22"/>
                    <a:pt x="61" y="22"/>
                    <a:pt x="60" y="22"/>
                  </a:cubicBezTo>
                  <a:cubicBezTo>
                    <a:pt x="59" y="22"/>
                    <a:pt x="58" y="22"/>
                    <a:pt x="57" y="22"/>
                  </a:cubicBezTo>
                  <a:cubicBezTo>
                    <a:pt x="57" y="21"/>
                    <a:pt x="57" y="21"/>
                    <a:pt x="57" y="21"/>
                  </a:cubicBezTo>
                  <a:cubicBezTo>
                    <a:pt x="67" y="17"/>
                    <a:pt x="67" y="17"/>
                    <a:pt x="67" y="17"/>
                  </a:cubicBezTo>
                  <a:cubicBezTo>
                    <a:pt x="69" y="17"/>
                    <a:pt x="69" y="17"/>
                    <a:pt x="69" y="17"/>
                  </a:cubicBezTo>
                  <a:cubicBezTo>
                    <a:pt x="69" y="25"/>
                    <a:pt x="69" y="25"/>
                    <a:pt x="69" y="25"/>
                  </a:cubicBezTo>
                  <a:close/>
                  <a:moveTo>
                    <a:pt x="108" y="0"/>
                  </a:moveTo>
                  <a:cubicBezTo>
                    <a:pt x="109" y="0"/>
                    <a:pt x="110" y="0"/>
                    <a:pt x="110" y="1"/>
                  </a:cubicBezTo>
                  <a:cubicBezTo>
                    <a:pt x="111" y="2"/>
                    <a:pt x="111" y="3"/>
                    <a:pt x="111" y="4"/>
                  </a:cubicBezTo>
                  <a:cubicBezTo>
                    <a:pt x="111" y="5"/>
                    <a:pt x="111" y="6"/>
                    <a:pt x="110" y="7"/>
                  </a:cubicBezTo>
                  <a:cubicBezTo>
                    <a:pt x="109" y="7"/>
                    <a:pt x="109" y="8"/>
                    <a:pt x="108" y="8"/>
                  </a:cubicBezTo>
                  <a:cubicBezTo>
                    <a:pt x="107" y="8"/>
                    <a:pt x="106" y="7"/>
                    <a:pt x="105" y="7"/>
                  </a:cubicBezTo>
                  <a:cubicBezTo>
                    <a:pt x="105" y="6"/>
                    <a:pt x="104" y="5"/>
                    <a:pt x="104" y="4"/>
                  </a:cubicBezTo>
                  <a:cubicBezTo>
                    <a:pt x="104" y="3"/>
                    <a:pt x="105" y="2"/>
                    <a:pt x="105" y="1"/>
                  </a:cubicBezTo>
                  <a:cubicBezTo>
                    <a:pt x="106" y="0"/>
                    <a:pt x="107" y="0"/>
                    <a:pt x="108" y="0"/>
                  </a:cubicBezTo>
                  <a:close/>
                  <a:moveTo>
                    <a:pt x="111" y="18"/>
                  </a:moveTo>
                  <a:cubicBezTo>
                    <a:pt x="111" y="45"/>
                    <a:pt x="111" y="45"/>
                    <a:pt x="111" y="45"/>
                  </a:cubicBezTo>
                  <a:cubicBezTo>
                    <a:pt x="111" y="47"/>
                    <a:pt x="111" y="49"/>
                    <a:pt x="111" y="49"/>
                  </a:cubicBezTo>
                  <a:cubicBezTo>
                    <a:pt x="111" y="50"/>
                    <a:pt x="112" y="51"/>
                    <a:pt x="112" y="51"/>
                  </a:cubicBezTo>
                  <a:cubicBezTo>
                    <a:pt x="113" y="51"/>
                    <a:pt x="114" y="51"/>
                    <a:pt x="115" y="51"/>
                  </a:cubicBezTo>
                  <a:cubicBezTo>
                    <a:pt x="115" y="53"/>
                    <a:pt x="115" y="53"/>
                    <a:pt x="115" y="53"/>
                  </a:cubicBezTo>
                  <a:cubicBezTo>
                    <a:pt x="99" y="53"/>
                    <a:pt x="99" y="53"/>
                    <a:pt x="99" y="53"/>
                  </a:cubicBezTo>
                  <a:cubicBezTo>
                    <a:pt x="99" y="51"/>
                    <a:pt x="99" y="51"/>
                    <a:pt x="99" y="51"/>
                  </a:cubicBezTo>
                  <a:cubicBezTo>
                    <a:pt x="101" y="51"/>
                    <a:pt x="102" y="51"/>
                    <a:pt x="103" y="51"/>
                  </a:cubicBezTo>
                  <a:cubicBezTo>
                    <a:pt x="103" y="51"/>
                    <a:pt x="103" y="50"/>
                    <a:pt x="104" y="49"/>
                  </a:cubicBezTo>
                  <a:cubicBezTo>
                    <a:pt x="104" y="49"/>
                    <a:pt x="104" y="47"/>
                    <a:pt x="104" y="45"/>
                  </a:cubicBezTo>
                  <a:cubicBezTo>
                    <a:pt x="104" y="32"/>
                    <a:pt x="104" y="32"/>
                    <a:pt x="104" y="32"/>
                  </a:cubicBezTo>
                  <a:cubicBezTo>
                    <a:pt x="104" y="28"/>
                    <a:pt x="104" y="26"/>
                    <a:pt x="104" y="25"/>
                  </a:cubicBezTo>
                  <a:cubicBezTo>
                    <a:pt x="104" y="24"/>
                    <a:pt x="103" y="23"/>
                    <a:pt x="103" y="23"/>
                  </a:cubicBezTo>
                  <a:cubicBezTo>
                    <a:pt x="103" y="23"/>
                    <a:pt x="102" y="23"/>
                    <a:pt x="101" y="23"/>
                  </a:cubicBezTo>
                  <a:cubicBezTo>
                    <a:pt x="101" y="23"/>
                    <a:pt x="100" y="23"/>
                    <a:pt x="99" y="23"/>
                  </a:cubicBezTo>
                  <a:cubicBezTo>
                    <a:pt x="99" y="22"/>
                    <a:pt x="99" y="22"/>
                    <a:pt x="99" y="22"/>
                  </a:cubicBezTo>
                  <a:cubicBezTo>
                    <a:pt x="109" y="18"/>
                    <a:pt x="109" y="18"/>
                    <a:pt x="109" y="18"/>
                  </a:cubicBezTo>
                  <a:cubicBezTo>
                    <a:pt x="111" y="18"/>
                    <a:pt x="111" y="18"/>
                    <a:pt x="111" y="18"/>
                  </a:cubicBezTo>
                  <a:close/>
                  <a:moveTo>
                    <a:pt x="122" y="19"/>
                  </a:moveTo>
                  <a:cubicBezTo>
                    <a:pt x="137" y="19"/>
                    <a:pt x="137" y="19"/>
                    <a:pt x="137" y="19"/>
                  </a:cubicBezTo>
                  <a:cubicBezTo>
                    <a:pt x="137" y="20"/>
                    <a:pt x="137" y="20"/>
                    <a:pt x="137" y="20"/>
                  </a:cubicBezTo>
                  <a:cubicBezTo>
                    <a:pt x="136" y="20"/>
                    <a:pt x="136" y="20"/>
                    <a:pt x="136" y="20"/>
                  </a:cubicBezTo>
                  <a:cubicBezTo>
                    <a:pt x="135" y="20"/>
                    <a:pt x="134" y="20"/>
                    <a:pt x="134" y="21"/>
                  </a:cubicBezTo>
                  <a:cubicBezTo>
                    <a:pt x="133" y="21"/>
                    <a:pt x="133" y="22"/>
                    <a:pt x="133" y="23"/>
                  </a:cubicBezTo>
                  <a:cubicBezTo>
                    <a:pt x="133" y="23"/>
                    <a:pt x="133" y="25"/>
                    <a:pt x="134" y="26"/>
                  </a:cubicBezTo>
                  <a:cubicBezTo>
                    <a:pt x="141" y="45"/>
                    <a:pt x="141" y="45"/>
                    <a:pt x="141" y="45"/>
                  </a:cubicBezTo>
                  <a:cubicBezTo>
                    <a:pt x="149" y="25"/>
                    <a:pt x="149" y="25"/>
                    <a:pt x="149" y="25"/>
                  </a:cubicBezTo>
                  <a:cubicBezTo>
                    <a:pt x="149" y="24"/>
                    <a:pt x="150" y="23"/>
                    <a:pt x="150" y="22"/>
                  </a:cubicBezTo>
                  <a:cubicBezTo>
                    <a:pt x="150" y="21"/>
                    <a:pt x="150" y="21"/>
                    <a:pt x="149" y="21"/>
                  </a:cubicBezTo>
                  <a:cubicBezTo>
                    <a:pt x="149" y="21"/>
                    <a:pt x="149" y="20"/>
                    <a:pt x="149" y="20"/>
                  </a:cubicBezTo>
                  <a:cubicBezTo>
                    <a:pt x="148" y="20"/>
                    <a:pt x="147" y="20"/>
                    <a:pt x="146" y="20"/>
                  </a:cubicBezTo>
                  <a:cubicBezTo>
                    <a:pt x="146" y="19"/>
                    <a:pt x="146" y="19"/>
                    <a:pt x="146" y="19"/>
                  </a:cubicBezTo>
                  <a:cubicBezTo>
                    <a:pt x="157" y="19"/>
                    <a:pt x="157" y="19"/>
                    <a:pt x="157" y="19"/>
                  </a:cubicBezTo>
                  <a:cubicBezTo>
                    <a:pt x="157" y="20"/>
                    <a:pt x="157" y="20"/>
                    <a:pt x="157" y="20"/>
                  </a:cubicBezTo>
                  <a:cubicBezTo>
                    <a:pt x="156" y="20"/>
                    <a:pt x="155" y="20"/>
                    <a:pt x="155" y="21"/>
                  </a:cubicBezTo>
                  <a:cubicBezTo>
                    <a:pt x="154" y="21"/>
                    <a:pt x="153" y="23"/>
                    <a:pt x="152" y="24"/>
                  </a:cubicBezTo>
                  <a:cubicBezTo>
                    <a:pt x="141" y="53"/>
                    <a:pt x="141" y="53"/>
                    <a:pt x="141" y="53"/>
                  </a:cubicBezTo>
                  <a:cubicBezTo>
                    <a:pt x="139" y="53"/>
                    <a:pt x="139" y="53"/>
                    <a:pt x="139" y="53"/>
                  </a:cubicBezTo>
                  <a:cubicBezTo>
                    <a:pt x="127" y="25"/>
                    <a:pt x="127" y="25"/>
                    <a:pt x="127" y="25"/>
                  </a:cubicBezTo>
                  <a:cubicBezTo>
                    <a:pt x="127" y="23"/>
                    <a:pt x="126" y="22"/>
                    <a:pt x="126" y="22"/>
                  </a:cubicBezTo>
                  <a:cubicBezTo>
                    <a:pt x="125" y="21"/>
                    <a:pt x="125" y="21"/>
                    <a:pt x="124" y="20"/>
                  </a:cubicBezTo>
                  <a:cubicBezTo>
                    <a:pt x="123" y="20"/>
                    <a:pt x="123" y="20"/>
                    <a:pt x="121" y="19"/>
                  </a:cubicBezTo>
                  <a:cubicBezTo>
                    <a:pt x="122" y="19"/>
                    <a:pt x="122" y="19"/>
                    <a:pt x="122" y="19"/>
                  </a:cubicBezTo>
                  <a:close/>
                  <a:moveTo>
                    <a:pt x="169" y="31"/>
                  </a:moveTo>
                  <a:cubicBezTo>
                    <a:pt x="169" y="37"/>
                    <a:pt x="170" y="40"/>
                    <a:pt x="173" y="43"/>
                  </a:cubicBezTo>
                  <a:cubicBezTo>
                    <a:pt x="175" y="46"/>
                    <a:pt x="178" y="48"/>
                    <a:pt x="181" y="48"/>
                  </a:cubicBezTo>
                  <a:cubicBezTo>
                    <a:pt x="183" y="48"/>
                    <a:pt x="185" y="47"/>
                    <a:pt x="187" y="46"/>
                  </a:cubicBezTo>
                  <a:cubicBezTo>
                    <a:pt x="188" y="45"/>
                    <a:pt x="189" y="43"/>
                    <a:pt x="191" y="39"/>
                  </a:cubicBezTo>
                  <a:cubicBezTo>
                    <a:pt x="192" y="40"/>
                    <a:pt x="192" y="40"/>
                    <a:pt x="192" y="40"/>
                  </a:cubicBezTo>
                  <a:cubicBezTo>
                    <a:pt x="191" y="43"/>
                    <a:pt x="190" y="47"/>
                    <a:pt x="187" y="49"/>
                  </a:cubicBezTo>
                  <a:cubicBezTo>
                    <a:pt x="185" y="52"/>
                    <a:pt x="182" y="53"/>
                    <a:pt x="178" y="53"/>
                  </a:cubicBezTo>
                  <a:cubicBezTo>
                    <a:pt x="174" y="53"/>
                    <a:pt x="171" y="52"/>
                    <a:pt x="168" y="49"/>
                  </a:cubicBezTo>
                  <a:cubicBezTo>
                    <a:pt x="165" y="45"/>
                    <a:pt x="164" y="41"/>
                    <a:pt x="164" y="36"/>
                  </a:cubicBezTo>
                  <a:cubicBezTo>
                    <a:pt x="164" y="30"/>
                    <a:pt x="166" y="25"/>
                    <a:pt x="169" y="22"/>
                  </a:cubicBezTo>
                  <a:cubicBezTo>
                    <a:pt x="171" y="19"/>
                    <a:pt x="175" y="17"/>
                    <a:pt x="179" y="17"/>
                  </a:cubicBezTo>
                  <a:cubicBezTo>
                    <a:pt x="183" y="17"/>
                    <a:pt x="186" y="19"/>
                    <a:pt x="189" y="21"/>
                  </a:cubicBezTo>
                  <a:cubicBezTo>
                    <a:pt x="191" y="23"/>
                    <a:pt x="192" y="27"/>
                    <a:pt x="192" y="31"/>
                  </a:cubicBezTo>
                  <a:cubicBezTo>
                    <a:pt x="169" y="31"/>
                    <a:pt x="169" y="31"/>
                    <a:pt x="169" y="31"/>
                  </a:cubicBezTo>
                  <a:close/>
                  <a:moveTo>
                    <a:pt x="169" y="29"/>
                  </a:moveTo>
                  <a:cubicBezTo>
                    <a:pt x="184" y="29"/>
                    <a:pt x="184" y="29"/>
                    <a:pt x="184" y="29"/>
                  </a:cubicBezTo>
                  <a:cubicBezTo>
                    <a:pt x="184" y="27"/>
                    <a:pt x="184" y="26"/>
                    <a:pt x="183" y="25"/>
                  </a:cubicBezTo>
                  <a:cubicBezTo>
                    <a:pt x="183" y="24"/>
                    <a:pt x="182" y="23"/>
                    <a:pt x="181" y="22"/>
                  </a:cubicBezTo>
                  <a:cubicBezTo>
                    <a:pt x="179" y="21"/>
                    <a:pt x="178" y="21"/>
                    <a:pt x="177" y="21"/>
                  </a:cubicBezTo>
                  <a:cubicBezTo>
                    <a:pt x="175" y="21"/>
                    <a:pt x="173" y="21"/>
                    <a:pt x="172" y="23"/>
                  </a:cubicBezTo>
                  <a:cubicBezTo>
                    <a:pt x="170" y="24"/>
                    <a:pt x="169" y="27"/>
                    <a:pt x="169" y="29"/>
                  </a:cubicBezTo>
                  <a:close/>
                  <a:moveTo>
                    <a:pt x="209" y="18"/>
                  </a:moveTo>
                  <a:cubicBezTo>
                    <a:pt x="209" y="25"/>
                    <a:pt x="209" y="25"/>
                    <a:pt x="209" y="25"/>
                  </a:cubicBezTo>
                  <a:cubicBezTo>
                    <a:pt x="212" y="20"/>
                    <a:pt x="215" y="18"/>
                    <a:pt x="218" y="18"/>
                  </a:cubicBezTo>
                  <a:cubicBezTo>
                    <a:pt x="219" y="18"/>
                    <a:pt x="220" y="18"/>
                    <a:pt x="221" y="19"/>
                  </a:cubicBezTo>
                  <a:cubicBezTo>
                    <a:pt x="222" y="20"/>
                    <a:pt x="222" y="21"/>
                    <a:pt x="222" y="22"/>
                  </a:cubicBezTo>
                  <a:cubicBezTo>
                    <a:pt x="222" y="23"/>
                    <a:pt x="222" y="23"/>
                    <a:pt x="221" y="24"/>
                  </a:cubicBezTo>
                  <a:cubicBezTo>
                    <a:pt x="221" y="25"/>
                    <a:pt x="220" y="25"/>
                    <a:pt x="219" y="25"/>
                  </a:cubicBezTo>
                  <a:cubicBezTo>
                    <a:pt x="218" y="25"/>
                    <a:pt x="217" y="25"/>
                    <a:pt x="216" y="24"/>
                  </a:cubicBezTo>
                  <a:cubicBezTo>
                    <a:pt x="215" y="23"/>
                    <a:pt x="214" y="23"/>
                    <a:pt x="214" y="23"/>
                  </a:cubicBezTo>
                  <a:cubicBezTo>
                    <a:pt x="213" y="23"/>
                    <a:pt x="213" y="23"/>
                    <a:pt x="213" y="24"/>
                  </a:cubicBezTo>
                  <a:cubicBezTo>
                    <a:pt x="211" y="25"/>
                    <a:pt x="211" y="27"/>
                    <a:pt x="209" y="29"/>
                  </a:cubicBezTo>
                  <a:cubicBezTo>
                    <a:pt x="209" y="45"/>
                    <a:pt x="209" y="45"/>
                    <a:pt x="209" y="45"/>
                  </a:cubicBezTo>
                  <a:cubicBezTo>
                    <a:pt x="209" y="47"/>
                    <a:pt x="210" y="49"/>
                    <a:pt x="210" y="50"/>
                  </a:cubicBezTo>
                  <a:cubicBezTo>
                    <a:pt x="211" y="51"/>
                    <a:pt x="211" y="51"/>
                    <a:pt x="212" y="51"/>
                  </a:cubicBezTo>
                  <a:cubicBezTo>
                    <a:pt x="213" y="52"/>
                    <a:pt x="214" y="52"/>
                    <a:pt x="215" y="52"/>
                  </a:cubicBezTo>
                  <a:cubicBezTo>
                    <a:pt x="215" y="53"/>
                    <a:pt x="215" y="53"/>
                    <a:pt x="215" y="53"/>
                  </a:cubicBezTo>
                  <a:cubicBezTo>
                    <a:pt x="198" y="53"/>
                    <a:pt x="198" y="53"/>
                    <a:pt x="198" y="53"/>
                  </a:cubicBezTo>
                  <a:cubicBezTo>
                    <a:pt x="198" y="52"/>
                    <a:pt x="198" y="52"/>
                    <a:pt x="198" y="52"/>
                  </a:cubicBezTo>
                  <a:cubicBezTo>
                    <a:pt x="200" y="52"/>
                    <a:pt x="201" y="52"/>
                    <a:pt x="202" y="51"/>
                  </a:cubicBezTo>
                  <a:cubicBezTo>
                    <a:pt x="202" y="51"/>
                    <a:pt x="203" y="50"/>
                    <a:pt x="203" y="49"/>
                  </a:cubicBezTo>
                  <a:cubicBezTo>
                    <a:pt x="203" y="49"/>
                    <a:pt x="203" y="48"/>
                    <a:pt x="203" y="46"/>
                  </a:cubicBezTo>
                  <a:cubicBezTo>
                    <a:pt x="203" y="33"/>
                    <a:pt x="203" y="33"/>
                    <a:pt x="203" y="33"/>
                  </a:cubicBezTo>
                  <a:cubicBezTo>
                    <a:pt x="203" y="29"/>
                    <a:pt x="203" y="26"/>
                    <a:pt x="203" y="25"/>
                  </a:cubicBezTo>
                  <a:cubicBezTo>
                    <a:pt x="203" y="25"/>
                    <a:pt x="202" y="24"/>
                    <a:pt x="202" y="24"/>
                  </a:cubicBezTo>
                  <a:cubicBezTo>
                    <a:pt x="201" y="23"/>
                    <a:pt x="201" y="23"/>
                    <a:pt x="200" y="23"/>
                  </a:cubicBezTo>
                  <a:cubicBezTo>
                    <a:pt x="199" y="23"/>
                    <a:pt x="199" y="23"/>
                    <a:pt x="198" y="24"/>
                  </a:cubicBezTo>
                  <a:cubicBezTo>
                    <a:pt x="197" y="23"/>
                    <a:pt x="197" y="23"/>
                    <a:pt x="197" y="23"/>
                  </a:cubicBezTo>
                  <a:cubicBezTo>
                    <a:pt x="207" y="19"/>
                    <a:pt x="207" y="19"/>
                    <a:pt x="207" y="19"/>
                  </a:cubicBezTo>
                  <a:cubicBezTo>
                    <a:pt x="209" y="19"/>
                    <a:pt x="209" y="19"/>
                    <a:pt x="209" y="19"/>
                  </a:cubicBezTo>
                  <a:cubicBezTo>
                    <a:pt x="209" y="18"/>
                    <a:pt x="209" y="18"/>
                    <a:pt x="209" y="18"/>
                  </a:cubicBezTo>
                  <a:close/>
                  <a:moveTo>
                    <a:pt x="249" y="18"/>
                  </a:moveTo>
                  <a:cubicBezTo>
                    <a:pt x="249" y="29"/>
                    <a:pt x="249" y="29"/>
                    <a:pt x="249" y="29"/>
                  </a:cubicBezTo>
                  <a:cubicBezTo>
                    <a:pt x="247" y="29"/>
                    <a:pt x="247" y="29"/>
                    <a:pt x="247" y="29"/>
                  </a:cubicBezTo>
                  <a:cubicBezTo>
                    <a:pt x="247" y="26"/>
                    <a:pt x="245" y="23"/>
                    <a:pt x="244" y="22"/>
                  </a:cubicBezTo>
                  <a:cubicBezTo>
                    <a:pt x="242" y="21"/>
                    <a:pt x="241" y="20"/>
                    <a:pt x="238" y="20"/>
                  </a:cubicBezTo>
                  <a:cubicBezTo>
                    <a:pt x="237" y="20"/>
                    <a:pt x="235" y="20"/>
                    <a:pt x="234" y="21"/>
                  </a:cubicBezTo>
                  <a:cubicBezTo>
                    <a:pt x="233" y="22"/>
                    <a:pt x="233" y="23"/>
                    <a:pt x="233" y="24"/>
                  </a:cubicBezTo>
                  <a:cubicBezTo>
                    <a:pt x="233" y="25"/>
                    <a:pt x="233" y="27"/>
                    <a:pt x="234" y="28"/>
                  </a:cubicBezTo>
                  <a:cubicBezTo>
                    <a:pt x="235" y="29"/>
                    <a:pt x="236" y="30"/>
                    <a:pt x="238" y="31"/>
                  </a:cubicBezTo>
                  <a:cubicBezTo>
                    <a:pt x="243" y="34"/>
                    <a:pt x="243" y="34"/>
                    <a:pt x="243" y="34"/>
                  </a:cubicBezTo>
                  <a:cubicBezTo>
                    <a:pt x="248" y="36"/>
                    <a:pt x="251" y="39"/>
                    <a:pt x="251" y="43"/>
                  </a:cubicBezTo>
                  <a:cubicBezTo>
                    <a:pt x="251" y="47"/>
                    <a:pt x="249" y="49"/>
                    <a:pt x="247" y="51"/>
                  </a:cubicBezTo>
                  <a:cubicBezTo>
                    <a:pt x="245" y="53"/>
                    <a:pt x="243" y="54"/>
                    <a:pt x="240" y="54"/>
                  </a:cubicBezTo>
                  <a:cubicBezTo>
                    <a:pt x="238" y="54"/>
                    <a:pt x="235" y="53"/>
                    <a:pt x="233" y="53"/>
                  </a:cubicBezTo>
                  <a:cubicBezTo>
                    <a:pt x="232" y="52"/>
                    <a:pt x="231" y="52"/>
                    <a:pt x="231" y="52"/>
                  </a:cubicBezTo>
                  <a:cubicBezTo>
                    <a:pt x="231" y="52"/>
                    <a:pt x="230" y="53"/>
                    <a:pt x="230" y="53"/>
                  </a:cubicBezTo>
                  <a:cubicBezTo>
                    <a:pt x="229" y="53"/>
                    <a:pt x="229" y="53"/>
                    <a:pt x="229" y="53"/>
                  </a:cubicBezTo>
                  <a:cubicBezTo>
                    <a:pt x="229" y="41"/>
                    <a:pt x="229" y="41"/>
                    <a:pt x="229" y="41"/>
                  </a:cubicBezTo>
                  <a:cubicBezTo>
                    <a:pt x="230" y="41"/>
                    <a:pt x="230" y="41"/>
                    <a:pt x="230" y="41"/>
                  </a:cubicBezTo>
                  <a:cubicBezTo>
                    <a:pt x="231" y="45"/>
                    <a:pt x="232" y="47"/>
                    <a:pt x="234" y="49"/>
                  </a:cubicBezTo>
                  <a:cubicBezTo>
                    <a:pt x="236" y="51"/>
                    <a:pt x="238" y="52"/>
                    <a:pt x="240" y="52"/>
                  </a:cubicBezTo>
                  <a:cubicBezTo>
                    <a:pt x="242" y="52"/>
                    <a:pt x="243" y="51"/>
                    <a:pt x="244" y="50"/>
                  </a:cubicBezTo>
                  <a:cubicBezTo>
                    <a:pt x="245" y="49"/>
                    <a:pt x="246" y="48"/>
                    <a:pt x="246" y="47"/>
                  </a:cubicBezTo>
                  <a:cubicBezTo>
                    <a:pt x="246" y="45"/>
                    <a:pt x="245" y="43"/>
                    <a:pt x="244" y="42"/>
                  </a:cubicBezTo>
                  <a:cubicBezTo>
                    <a:pt x="243" y="41"/>
                    <a:pt x="241" y="39"/>
                    <a:pt x="237" y="38"/>
                  </a:cubicBezTo>
                  <a:cubicBezTo>
                    <a:pt x="234" y="36"/>
                    <a:pt x="232" y="35"/>
                    <a:pt x="231" y="33"/>
                  </a:cubicBezTo>
                  <a:cubicBezTo>
                    <a:pt x="229" y="31"/>
                    <a:pt x="229" y="30"/>
                    <a:pt x="229" y="28"/>
                  </a:cubicBezTo>
                  <a:cubicBezTo>
                    <a:pt x="229" y="25"/>
                    <a:pt x="230" y="23"/>
                    <a:pt x="232" y="21"/>
                  </a:cubicBezTo>
                  <a:cubicBezTo>
                    <a:pt x="234" y="19"/>
                    <a:pt x="236" y="18"/>
                    <a:pt x="239" y="18"/>
                  </a:cubicBezTo>
                  <a:cubicBezTo>
                    <a:pt x="240" y="18"/>
                    <a:pt x="242" y="18"/>
                    <a:pt x="244" y="19"/>
                  </a:cubicBezTo>
                  <a:cubicBezTo>
                    <a:pt x="245" y="19"/>
                    <a:pt x="246" y="19"/>
                    <a:pt x="246" y="19"/>
                  </a:cubicBezTo>
                  <a:cubicBezTo>
                    <a:pt x="247" y="19"/>
                    <a:pt x="247" y="19"/>
                    <a:pt x="247" y="19"/>
                  </a:cubicBezTo>
                  <a:cubicBezTo>
                    <a:pt x="247" y="19"/>
                    <a:pt x="247" y="18"/>
                    <a:pt x="248" y="17"/>
                  </a:cubicBezTo>
                  <a:cubicBezTo>
                    <a:pt x="249" y="18"/>
                    <a:pt x="249" y="18"/>
                    <a:pt x="249" y="18"/>
                  </a:cubicBezTo>
                  <a:close/>
                  <a:moveTo>
                    <a:pt x="268" y="0"/>
                  </a:moveTo>
                  <a:cubicBezTo>
                    <a:pt x="269" y="0"/>
                    <a:pt x="270" y="0"/>
                    <a:pt x="271" y="1"/>
                  </a:cubicBezTo>
                  <a:cubicBezTo>
                    <a:pt x="271" y="2"/>
                    <a:pt x="272" y="3"/>
                    <a:pt x="272" y="4"/>
                  </a:cubicBezTo>
                  <a:cubicBezTo>
                    <a:pt x="272" y="5"/>
                    <a:pt x="271" y="6"/>
                    <a:pt x="271" y="7"/>
                  </a:cubicBezTo>
                  <a:cubicBezTo>
                    <a:pt x="270" y="7"/>
                    <a:pt x="269" y="8"/>
                    <a:pt x="268" y="8"/>
                  </a:cubicBezTo>
                  <a:cubicBezTo>
                    <a:pt x="267" y="8"/>
                    <a:pt x="266" y="7"/>
                    <a:pt x="266" y="7"/>
                  </a:cubicBezTo>
                  <a:cubicBezTo>
                    <a:pt x="265" y="6"/>
                    <a:pt x="265" y="5"/>
                    <a:pt x="265" y="4"/>
                  </a:cubicBezTo>
                  <a:cubicBezTo>
                    <a:pt x="265" y="3"/>
                    <a:pt x="265" y="2"/>
                    <a:pt x="266" y="1"/>
                  </a:cubicBezTo>
                  <a:cubicBezTo>
                    <a:pt x="266" y="0"/>
                    <a:pt x="267" y="0"/>
                    <a:pt x="268" y="0"/>
                  </a:cubicBezTo>
                  <a:close/>
                  <a:moveTo>
                    <a:pt x="271" y="18"/>
                  </a:moveTo>
                  <a:cubicBezTo>
                    <a:pt x="271" y="45"/>
                    <a:pt x="271" y="45"/>
                    <a:pt x="271" y="45"/>
                  </a:cubicBezTo>
                  <a:cubicBezTo>
                    <a:pt x="271" y="47"/>
                    <a:pt x="271" y="49"/>
                    <a:pt x="271" y="49"/>
                  </a:cubicBezTo>
                  <a:cubicBezTo>
                    <a:pt x="272" y="50"/>
                    <a:pt x="272" y="51"/>
                    <a:pt x="273" y="51"/>
                  </a:cubicBezTo>
                  <a:cubicBezTo>
                    <a:pt x="273" y="51"/>
                    <a:pt x="274" y="51"/>
                    <a:pt x="276" y="51"/>
                  </a:cubicBezTo>
                  <a:cubicBezTo>
                    <a:pt x="276" y="53"/>
                    <a:pt x="276" y="53"/>
                    <a:pt x="276" y="53"/>
                  </a:cubicBezTo>
                  <a:cubicBezTo>
                    <a:pt x="260" y="53"/>
                    <a:pt x="260" y="53"/>
                    <a:pt x="260" y="53"/>
                  </a:cubicBezTo>
                  <a:cubicBezTo>
                    <a:pt x="260" y="51"/>
                    <a:pt x="260" y="51"/>
                    <a:pt x="260" y="51"/>
                  </a:cubicBezTo>
                  <a:cubicBezTo>
                    <a:pt x="261" y="51"/>
                    <a:pt x="263" y="51"/>
                    <a:pt x="263" y="51"/>
                  </a:cubicBezTo>
                  <a:cubicBezTo>
                    <a:pt x="263" y="51"/>
                    <a:pt x="264" y="50"/>
                    <a:pt x="264" y="49"/>
                  </a:cubicBezTo>
                  <a:cubicBezTo>
                    <a:pt x="265" y="49"/>
                    <a:pt x="265" y="47"/>
                    <a:pt x="265" y="45"/>
                  </a:cubicBezTo>
                  <a:cubicBezTo>
                    <a:pt x="265" y="32"/>
                    <a:pt x="265" y="32"/>
                    <a:pt x="265" y="32"/>
                  </a:cubicBezTo>
                  <a:cubicBezTo>
                    <a:pt x="265" y="28"/>
                    <a:pt x="265" y="26"/>
                    <a:pt x="264" y="25"/>
                  </a:cubicBezTo>
                  <a:cubicBezTo>
                    <a:pt x="264" y="24"/>
                    <a:pt x="264" y="23"/>
                    <a:pt x="263" y="23"/>
                  </a:cubicBezTo>
                  <a:cubicBezTo>
                    <a:pt x="263" y="23"/>
                    <a:pt x="263" y="23"/>
                    <a:pt x="262" y="23"/>
                  </a:cubicBezTo>
                  <a:cubicBezTo>
                    <a:pt x="261" y="23"/>
                    <a:pt x="260" y="23"/>
                    <a:pt x="259" y="23"/>
                  </a:cubicBezTo>
                  <a:cubicBezTo>
                    <a:pt x="259" y="22"/>
                    <a:pt x="259" y="22"/>
                    <a:pt x="259" y="22"/>
                  </a:cubicBezTo>
                  <a:cubicBezTo>
                    <a:pt x="269" y="18"/>
                    <a:pt x="269" y="18"/>
                    <a:pt x="269" y="18"/>
                  </a:cubicBezTo>
                  <a:cubicBezTo>
                    <a:pt x="271" y="18"/>
                    <a:pt x="271" y="18"/>
                    <a:pt x="271" y="18"/>
                  </a:cubicBezTo>
                  <a:close/>
                  <a:moveTo>
                    <a:pt x="293" y="7"/>
                  </a:moveTo>
                  <a:cubicBezTo>
                    <a:pt x="293" y="19"/>
                    <a:pt x="293" y="19"/>
                    <a:pt x="293" y="19"/>
                  </a:cubicBezTo>
                  <a:cubicBezTo>
                    <a:pt x="301" y="19"/>
                    <a:pt x="301" y="19"/>
                    <a:pt x="301" y="19"/>
                  </a:cubicBezTo>
                  <a:cubicBezTo>
                    <a:pt x="301" y="21"/>
                    <a:pt x="301" y="21"/>
                    <a:pt x="301" y="21"/>
                  </a:cubicBezTo>
                  <a:cubicBezTo>
                    <a:pt x="293" y="21"/>
                    <a:pt x="293" y="21"/>
                    <a:pt x="293" y="21"/>
                  </a:cubicBezTo>
                  <a:cubicBezTo>
                    <a:pt x="293" y="43"/>
                    <a:pt x="293" y="43"/>
                    <a:pt x="293" y="43"/>
                  </a:cubicBezTo>
                  <a:cubicBezTo>
                    <a:pt x="293" y="45"/>
                    <a:pt x="294" y="47"/>
                    <a:pt x="294" y="48"/>
                  </a:cubicBezTo>
                  <a:cubicBezTo>
                    <a:pt x="295" y="49"/>
                    <a:pt x="295" y="49"/>
                    <a:pt x="297" y="49"/>
                  </a:cubicBezTo>
                  <a:cubicBezTo>
                    <a:pt x="297" y="49"/>
                    <a:pt x="298" y="49"/>
                    <a:pt x="299" y="48"/>
                  </a:cubicBezTo>
                  <a:cubicBezTo>
                    <a:pt x="300" y="48"/>
                    <a:pt x="300" y="47"/>
                    <a:pt x="301" y="46"/>
                  </a:cubicBezTo>
                  <a:cubicBezTo>
                    <a:pt x="302" y="46"/>
                    <a:pt x="302" y="46"/>
                    <a:pt x="302" y="46"/>
                  </a:cubicBezTo>
                  <a:cubicBezTo>
                    <a:pt x="301" y="48"/>
                    <a:pt x="300" y="50"/>
                    <a:pt x="298" y="51"/>
                  </a:cubicBezTo>
                  <a:cubicBezTo>
                    <a:pt x="297" y="53"/>
                    <a:pt x="295" y="53"/>
                    <a:pt x="293" y="53"/>
                  </a:cubicBezTo>
                  <a:cubicBezTo>
                    <a:pt x="292" y="53"/>
                    <a:pt x="291" y="53"/>
                    <a:pt x="290" y="53"/>
                  </a:cubicBezTo>
                  <a:cubicBezTo>
                    <a:pt x="289" y="52"/>
                    <a:pt x="288" y="51"/>
                    <a:pt x="288" y="50"/>
                  </a:cubicBezTo>
                  <a:cubicBezTo>
                    <a:pt x="287" y="49"/>
                    <a:pt x="287" y="47"/>
                    <a:pt x="287" y="44"/>
                  </a:cubicBezTo>
                  <a:cubicBezTo>
                    <a:pt x="287" y="21"/>
                    <a:pt x="287" y="21"/>
                    <a:pt x="287" y="21"/>
                  </a:cubicBezTo>
                  <a:cubicBezTo>
                    <a:pt x="282" y="21"/>
                    <a:pt x="282" y="21"/>
                    <a:pt x="282" y="21"/>
                  </a:cubicBezTo>
                  <a:cubicBezTo>
                    <a:pt x="282" y="20"/>
                    <a:pt x="282" y="20"/>
                    <a:pt x="282" y="20"/>
                  </a:cubicBezTo>
                  <a:cubicBezTo>
                    <a:pt x="283" y="20"/>
                    <a:pt x="285" y="19"/>
                    <a:pt x="286" y="17"/>
                  </a:cubicBezTo>
                  <a:cubicBezTo>
                    <a:pt x="287" y="16"/>
                    <a:pt x="288" y="15"/>
                    <a:pt x="289" y="13"/>
                  </a:cubicBezTo>
                  <a:cubicBezTo>
                    <a:pt x="290" y="12"/>
                    <a:pt x="291" y="10"/>
                    <a:pt x="292" y="7"/>
                  </a:cubicBezTo>
                  <a:cubicBezTo>
                    <a:pt x="293" y="7"/>
                    <a:pt x="293" y="7"/>
                    <a:pt x="293" y="7"/>
                  </a:cubicBezTo>
                  <a:close/>
                  <a:moveTo>
                    <a:pt x="306" y="19"/>
                  </a:moveTo>
                  <a:cubicBezTo>
                    <a:pt x="321" y="19"/>
                    <a:pt x="321" y="19"/>
                    <a:pt x="321" y="19"/>
                  </a:cubicBezTo>
                  <a:cubicBezTo>
                    <a:pt x="321" y="20"/>
                    <a:pt x="321" y="20"/>
                    <a:pt x="321" y="20"/>
                  </a:cubicBezTo>
                  <a:cubicBezTo>
                    <a:pt x="320" y="20"/>
                    <a:pt x="320" y="20"/>
                    <a:pt x="320" y="20"/>
                  </a:cubicBezTo>
                  <a:cubicBezTo>
                    <a:pt x="319" y="20"/>
                    <a:pt x="318" y="20"/>
                    <a:pt x="318" y="21"/>
                  </a:cubicBezTo>
                  <a:cubicBezTo>
                    <a:pt x="317" y="21"/>
                    <a:pt x="317" y="22"/>
                    <a:pt x="317" y="22"/>
                  </a:cubicBezTo>
                  <a:cubicBezTo>
                    <a:pt x="317" y="23"/>
                    <a:pt x="317" y="25"/>
                    <a:pt x="318" y="26"/>
                  </a:cubicBezTo>
                  <a:cubicBezTo>
                    <a:pt x="326" y="43"/>
                    <a:pt x="326" y="43"/>
                    <a:pt x="326" y="43"/>
                  </a:cubicBezTo>
                  <a:cubicBezTo>
                    <a:pt x="333" y="25"/>
                    <a:pt x="333" y="25"/>
                    <a:pt x="333" y="25"/>
                  </a:cubicBezTo>
                  <a:cubicBezTo>
                    <a:pt x="334" y="23"/>
                    <a:pt x="334" y="23"/>
                    <a:pt x="334" y="21"/>
                  </a:cubicBezTo>
                  <a:cubicBezTo>
                    <a:pt x="334" y="21"/>
                    <a:pt x="334" y="21"/>
                    <a:pt x="333" y="20"/>
                  </a:cubicBezTo>
                  <a:cubicBezTo>
                    <a:pt x="333" y="20"/>
                    <a:pt x="333" y="20"/>
                    <a:pt x="333" y="19"/>
                  </a:cubicBezTo>
                  <a:cubicBezTo>
                    <a:pt x="332" y="19"/>
                    <a:pt x="331" y="19"/>
                    <a:pt x="331" y="19"/>
                  </a:cubicBezTo>
                  <a:cubicBezTo>
                    <a:pt x="331" y="18"/>
                    <a:pt x="331" y="18"/>
                    <a:pt x="331" y="18"/>
                  </a:cubicBezTo>
                  <a:cubicBezTo>
                    <a:pt x="341" y="18"/>
                    <a:pt x="341" y="18"/>
                    <a:pt x="341" y="18"/>
                  </a:cubicBezTo>
                  <a:cubicBezTo>
                    <a:pt x="341" y="19"/>
                    <a:pt x="341" y="19"/>
                    <a:pt x="341" y="19"/>
                  </a:cubicBezTo>
                  <a:cubicBezTo>
                    <a:pt x="341" y="19"/>
                    <a:pt x="340" y="19"/>
                    <a:pt x="339" y="19"/>
                  </a:cubicBezTo>
                  <a:cubicBezTo>
                    <a:pt x="339" y="20"/>
                    <a:pt x="338" y="20"/>
                    <a:pt x="338" y="21"/>
                  </a:cubicBezTo>
                  <a:cubicBezTo>
                    <a:pt x="337" y="21"/>
                    <a:pt x="337" y="22"/>
                    <a:pt x="337" y="24"/>
                  </a:cubicBezTo>
                  <a:cubicBezTo>
                    <a:pt x="323" y="58"/>
                    <a:pt x="323" y="58"/>
                    <a:pt x="323" y="58"/>
                  </a:cubicBezTo>
                  <a:cubicBezTo>
                    <a:pt x="322" y="61"/>
                    <a:pt x="321" y="63"/>
                    <a:pt x="318" y="65"/>
                  </a:cubicBezTo>
                  <a:cubicBezTo>
                    <a:pt x="316" y="67"/>
                    <a:pt x="314" y="68"/>
                    <a:pt x="312" y="68"/>
                  </a:cubicBezTo>
                  <a:cubicBezTo>
                    <a:pt x="311" y="68"/>
                    <a:pt x="310" y="67"/>
                    <a:pt x="309" y="67"/>
                  </a:cubicBezTo>
                  <a:cubicBezTo>
                    <a:pt x="308" y="66"/>
                    <a:pt x="307" y="65"/>
                    <a:pt x="307" y="64"/>
                  </a:cubicBezTo>
                  <a:cubicBezTo>
                    <a:pt x="307" y="63"/>
                    <a:pt x="308" y="62"/>
                    <a:pt x="308" y="61"/>
                  </a:cubicBezTo>
                  <a:cubicBezTo>
                    <a:pt x="309" y="61"/>
                    <a:pt x="310" y="61"/>
                    <a:pt x="311" y="61"/>
                  </a:cubicBezTo>
                  <a:cubicBezTo>
                    <a:pt x="312" y="61"/>
                    <a:pt x="313" y="61"/>
                    <a:pt x="314" y="61"/>
                  </a:cubicBezTo>
                  <a:cubicBezTo>
                    <a:pt x="315" y="62"/>
                    <a:pt x="316" y="62"/>
                    <a:pt x="316" y="62"/>
                  </a:cubicBezTo>
                  <a:cubicBezTo>
                    <a:pt x="317" y="62"/>
                    <a:pt x="317" y="61"/>
                    <a:pt x="318" y="61"/>
                  </a:cubicBezTo>
                  <a:cubicBezTo>
                    <a:pt x="319" y="60"/>
                    <a:pt x="320" y="58"/>
                    <a:pt x="321" y="56"/>
                  </a:cubicBezTo>
                  <a:cubicBezTo>
                    <a:pt x="323" y="50"/>
                    <a:pt x="323" y="50"/>
                    <a:pt x="323" y="50"/>
                  </a:cubicBezTo>
                  <a:cubicBezTo>
                    <a:pt x="311" y="25"/>
                    <a:pt x="311" y="25"/>
                    <a:pt x="311" y="25"/>
                  </a:cubicBezTo>
                  <a:cubicBezTo>
                    <a:pt x="311" y="24"/>
                    <a:pt x="311" y="23"/>
                    <a:pt x="310" y="22"/>
                  </a:cubicBezTo>
                  <a:cubicBezTo>
                    <a:pt x="309" y="21"/>
                    <a:pt x="309" y="20"/>
                    <a:pt x="308" y="20"/>
                  </a:cubicBezTo>
                  <a:cubicBezTo>
                    <a:pt x="308" y="20"/>
                    <a:pt x="307" y="19"/>
                    <a:pt x="305" y="19"/>
                  </a:cubicBezTo>
                  <a:cubicBezTo>
                    <a:pt x="306" y="19"/>
                    <a:pt x="306" y="19"/>
                    <a:pt x="306" y="19"/>
                  </a:cubicBezTo>
                  <a:close/>
                  <a:moveTo>
                    <a:pt x="379" y="18"/>
                  </a:moveTo>
                  <a:cubicBezTo>
                    <a:pt x="383" y="18"/>
                    <a:pt x="387" y="20"/>
                    <a:pt x="391" y="24"/>
                  </a:cubicBezTo>
                  <a:cubicBezTo>
                    <a:pt x="393" y="27"/>
                    <a:pt x="395" y="31"/>
                    <a:pt x="395" y="35"/>
                  </a:cubicBezTo>
                  <a:cubicBezTo>
                    <a:pt x="395" y="39"/>
                    <a:pt x="394" y="41"/>
                    <a:pt x="393" y="45"/>
                  </a:cubicBezTo>
                  <a:cubicBezTo>
                    <a:pt x="391" y="48"/>
                    <a:pt x="389" y="50"/>
                    <a:pt x="387" y="52"/>
                  </a:cubicBezTo>
                  <a:cubicBezTo>
                    <a:pt x="385" y="53"/>
                    <a:pt x="382" y="54"/>
                    <a:pt x="379" y="54"/>
                  </a:cubicBezTo>
                  <a:cubicBezTo>
                    <a:pt x="374" y="54"/>
                    <a:pt x="370" y="52"/>
                    <a:pt x="367" y="48"/>
                  </a:cubicBezTo>
                  <a:cubicBezTo>
                    <a:pt x="365" y="45"/>
                    <a:pt x="363" y="41"/>
                    <a:pt x="363" y="37"/>
                  </a:cubicBezTo>
                  <a:cubicBezTo>
                    <a:pt x="363" y="33"/>
                    <a:pt x="364" y="30"/>
                    <a:pt x="366" y="27"/>
                  </a:cubicBezTo>
                  <a:cubicBezTo>
                    <a:pt x="367" y="24"/>
                    <a:pt x="369" y="22"/>
                    <a:pt x="372" y="21"/>
                  </a:cubicBezTo>
                  <a:cubicBezTo>
                    <a:pt x="373" y="19"/>
                    <a:pt x="376" y="18"/>
                    <a:pt x="379" y="18"/>
                  </a:cubicBezTo>
                  <a:close/>
                  <a:moveTo>
                    <a:pt x="377" y="20"/>
                  </a:moveTo>
                  <a:cubicBezTo>
                    <a:pt x="376" y="20"/>
                    <a:pt x="375" y="21"/>
                    <a:pt x="373" y="21"/>
                  </a:cubicBezTo>
                  <a:cubicBezTo>
                    <a:pt x="372" y="22"/>
                    <a:pt x="371" y="23"/>
                    <a:pt x="370" y="25"/>
                  </a:cubicBezTo>
                  <a:cubicBezTo>
                    <a:pt x="369" y="27"/>
                    <a:pt x="369" y="30"/>
                    <a:pt x="369" y="33"/>
                  </a:cubicBezTo>
                  <a:cubicBezTo>
                    <a:pt x="369" y="38"/>
                    <a:pt x="370" y="42"/>
                    <a:pt x="372" y="46"/>
                  </a:cubicBezTo>
                  <a:cubicBezTo>
                    <a:pt x="374" y="49"/>
                    <a:pt x="376" y="51"/>
                    <a:pt x="379" y="51"/>
                  </a:cubicBezTo>
                  <a:cubicBezTo>
                    <a:pt x="382" y="51"/>
                    <a:pt x="384" y="50"/>
                    <a:pt x="385" y="48"/>
                  </a:cubicBezTo>
                  <a:cubicBezTo>
                    <a:pt x="387" y="46"/>
                    <a:pt x="387" y="43"/>
                    <a:pt x="387" y="38"/>
                  </a:cubicBezTo>
                  <a:cubicBezTo>
                    <a:pt x="387" y="32"/>
                    <a:pt x="386" y="27"/>
                    <a:pt x="384" y="24"/>
                  </a:cubicBezTo>
                  <a:cubicBezTo>
                    <a:pt x="382" y="21"/>
                    <a:pt x="380" y="20"/>
                    <a:pt x="377" y="20"/>
                  </a:cubicBezTo>
                  <a:close/>
                  <a:moveTo>
                    <a:pt x="415" y="21"/>
                  </a:moveTo>
                  <a:cubicBezTo>
                    <a:pt x="415" y="44"/>
                    <a:pt x="415" y="44"/>
                    <a:pt x="415" y="44"/>
                  </a:cubicBezTo>
                  <a:cubicBezTo>
                    <a:pt x="415" y="47"/>
                    <a:pt x="416" y="49"/>
                    <a:pt x="416" y="50"/>
                  </a:cubicBezTo>
                  <a:cubicBezTo>
                    <a:pt x="417" y="51"/>
                    <a:pt x="418" y="51"/>
                    <a:pt x="420" y="51"/>
                  </a:cubicBezTo>
                  <a:cubicBezTo>
                    <a:pt x="423" y="51"/>
                    <a:pt x="423" y="51"/>
                    <a:pt x="423" y="51"/>
                  </a:cubicBezTo>
                  <a:cubicBezTo>
                    <a:pt x="423" y="53"/>
                    <a:pt x="423" y="53"/>
                    <a:pt x="423" y="53"/>
                  </a:cubicBezTo>
                  <a:cubicBezTo>
                    <a:pt x="403" y="53"/>
                    <a:pt x="403" y="53"/>
                    <a:pt x="403" y="53"/>
                  </a:cubicBezTo>
                  <a:cubicBezTo>
                    <a:pt x="403" y="51"/>
                    <a:pt x="403" y="51"/>
                    <a:pt x="403" y="51"/>
                  </a:cubicBezTo>
                  <a:cubicBezTo>
                    <a:pt x="405" y="51"/>
                    <a:pt x="405" y="51"/>
                    <a:pt x="405" y="51"/>
                  </a:cubicBezTo>
                  <a:cubicBezTo>
                    <a:pt x="406" y="51"/>
                    <a:pt x="407" y="51"/>
                    <a:pt x="408" y="51"/>
                  </a:cubicBezTo>
                  <a:cubicBezTo>
                    <a:pt x="409" y="50"/>
                    <a:pt x="409" y="49"/>
                    <a:pt x="409" y="49"/>
                  </a:cubicBezTo>
                  <a:cubicBezTo>
                    <a:pt x="410" y="48"/>
                    <a:pt x="410" y="46"/>
                    <a:pt x="410" y="44"/>
                  </a:cubicBezTo>
                  <a:cubicBezTo>
                    <a:pt x="410" y="21"/>
                    <a:pt x="410" y="21"/>
                    <a:pt x="410" y="21"/>
                  </a:cubicBezTo>
                  <a:cubicBezTo>
                    <a:pt x="403" y="21"/>
                    <a:pt x="403" y="21"/>
                    <a:pt x="403" y="21"/>
                  </a:cubicBezTo>
                  <a:cubicBezTo>
                    <a:pt x="403" y="19"/>
                    <a:pt x="403" y="19"/>
                    <a:pt x="403" y="19"/>
                  </a:cubicBezTo>
                  <a:cubicBezTo>
                    <a:pt x="410" y="19"/>
                    <a:pt x="410" y="19"/>
                    <a:pt x="410" y="19"/>
                  </a:cubicBezTo>
                  <a:cubicBezTo>
                    <a:pt x="410" y="16"/>
                    <a:pt x="410" y="16"/>
                    <a:pt x="410" y="16"/>
                  </a:cubicBezTo>
                  <a:cubicBezTo>
                    <a:pt x="410" y="13"/>
                    <a:pt x="410" y="10"/>
                    <a:pt x="411" y="7"/>
                  </a:cubicBezTo>
                  <a:cubicBezTo>
                    <a:pt x="413" y="5"/>
                    <a:pt x="414" y="3"/>
                    <a:pt x="416" y="2"/>
                  </a:cubicBezTo>
                  <a:cubicBezTo>
                    <a:pt x="418" y="0"/>
                    <a:pt x="421" y="0"/>
                    <a:pt x="423" y="0"/>
                  </a:cubicBezTo>
                  <a:cubicBezTo>
                    <a:pt x="426" y="0"/>
                    <a:pt x="428" y="1"/>
                    <a:pt x="430" y="2"/>
                  </a:cubicBezTo>
                  <a:cubicBezTo>
                    <a:pt x="431" y="3"/>
                    <a:pt x="432" y="5"/>
                    <a:pt x="432" y="6"/>
                  </a:cubicBezTo>
                  <a:cubicBezTo>
                    <a:pt x="432" y="7"/>
                    <a:pt x="432" y="7"/>
                    <a:pt x="431" y="8"/>
                  </a:cubicBezTo>
                  <a:cubicBezTo>
                    <a:pt x="431" y="9"/>
                    <a:pt x="430" y="9"/>
                    <a:pt x="429" y="9"/>
                  </a:cubicBezTo>
                  <a:cubicBezTo>
                    <a:pt x="429" y="9"/>
                    <a:pt x="428" y="8"/>
                    <a:pt x="428" y="8"/>
                  </a:cubicBezTo>
                  <a:cubicBezTo>
                    <a:pt x="427" y="7"/>
                    <a:pt x="427" y="7"/>
                    <a:pt x="425" y="5"/>
                  </a:cubicBezTo>
                  <a:cubicBezTo>
                    <a:pt x="425" y="4"/>
                    <a:pt x="424" y="3"/>
                    <a:pt x="423" y="2"/>
                  </a:cubicBezTo>
                  <a:cubicBezTo>
                    <a:pt x="422" y="2"/>
                    <a:pt x="421" y="1"/>
                    <a:pt x="421" y="1"/>
                  </a:cubicBezTo>
                  <a:cubicBezTo>
                    <a:pt x="419" y="1"/>
                    <a:pt x="419" y="2"/>
                    <a:pt x="418" y="2"/>
                  </a:cubicBezTo>
                  <a:cubicBezTo>
                    <a:pt x="417" y="3"/>
                    <a:pt x="417" y="4"/>
                    <a:pt x="416" y="5"/>
                  </a:cubicBezTo>
                  <a:cubicBezTo>
                    <a:pt x="416" y="6"/>
                    <a:pt x="416" y="9"/>
                    <a:pt x="416" y="15"/>
                  </a:cubicBezTo>
                  <a:cubicBezTo>
                    <a:pt x="416" y="17"/>
                    <a:pt x="416" y="17"/>
                    <a:pt x="416" y="17"/>
                  </a:cubicBezTo>
                  <a:cubicBezTo>
                    <a:pt x="424" y="17"/>
                    <a:pt x="424" y="17"/>
                    <a:pt x="424" y="17"/>
                  </a:cubicBezTo>
                  <a:cubicBezTo>
                    <a:pt x="424" y="21"/>
                    <a:pt x="424" y="21"/>
                    <a:pt x="424" y="21"/>
                  </a:cubicBezTo>
                  <a:cubicBezTo>
                    <a:pt x="415" y="21"/>
                    <a:pt x="415" y="21"/>
                    <a:pt x="415" y="21"/>
                  </a:cubicBezTo>
                  <a:close/>
                  <a:moveTo>
                    <a:pt x="477" y="1"/>
                  </a:moveTo>
                  <a:cubicBezTo>
                    <a:pt x="477" y="19"/>
                    <a:pt x="477" y="19"/>
                    <a:pt x="477" y="19"/>
                  </a:cubicBezTo>
                  <a:cubicBezTo>
                    <a:pt x="475" y="19"/>
                    <a:pt x="475" y="19"/>
                    <a:pt x="475" y="19"/>
                  </a:cubicBezTo>
                  <a:cubicBezTo>
                    <a:pt x="475" y="15"/>
                    <a:pt x="474" y="13"/>
                    <a:pt x="473" y="11"/>
                  </a:cubicBezTo>
                  <a:cubicBezTo>
                    <a:pt x="472" y="9"/>
                    <a:pt x="470" y="7"/>
                    <a:pt x="468" y="6"/>
                  </a:cubicBezTo>
                  <a:cubicBezTo>
                    <a:pt x="466" y="5"/>
                    <a:pt x="464" y="4"/>
                    <a:pt x="462" y="4"/>
                  </a:cubicBezTo>
                  <a:cubicBezTo>
                    <a:pt x="459" y="4"/>
                    <a:pt x="457" y="5"/>
                    <a:pt x="456" y="7"/>
                  </a:cubicBezTo>
                  <a:cubicBezTo>
                    <a:pt x="454" y="8"/>
                    <a:pt x="453" y="10"/>
                    <a:pt x="453" y="12"/>
                  </a:cubicBezTo>
                  <a:cubicBezTo>
                    <a:pt x="453" y="13"/>
                    <a:pt x="454" y="15"/>
                    <a:pt x="455" y="16"/>
                  </a:cubicBezTo>
                  <a:cubicBezTo>
                    <a:pt x="457" y="18"/>
                    <a:pt x="460" y="20"/>
                    <a:pt x="465" y="23"/>
                  </a:cubicBezTo>
                  <a:cubicBezTo>
                    <a:pt x="470" y="26"/>
                    <a:pt x="473" y="28"/>
                    <a:pt x="475" y="29"/>
                  </a:cubicBezTo>
                  <a:cubicBezTo>
                    <a:pt x="476" y="31"/>
                    <a:pt x="477" y="32"/>
                    <a:pt x="479" y="34"/>
                  </a:cubicBezTo>
                  <a:cubicBezTo>
                    <a:pt x="479" y="36"/>
                    <a:pt x="480" y="38"/>
                    <a:pt x="480" y="40"/>
                  </a:cubicBezTo>
                  <a:cubicBezTo>
                    <a:pt x="480" y="44"/>
                    <a:pt x="478" y="47"/>
                    <a:pt x="475" y="50"/>
                  </a:cubicBezTo>
                  <a:cubicBezTo>
                    <a:pt x="473" y="53"/>
                    <a:pt x="469" y="54"/>
                    <a:pt x="465" y="54"/>
                  </a:cubicBezTo>
                  <a:cubicBezTo>
                    <a:pt x="463" y="54"/>
                    <a:pt x="462" y="54"/>
                    <a:pt x="461" y="53"/>
                  </a:cubicBezTo>
                  <a:cubicBezTo>
                    <a:pt x="460" y="53"/>
                    <a:pt x="458" y="53"/>
                    <a:pt x="456" y="52"/>
                  </a:cubicBezTo>
                  <a:cubicBezTo>
                    <a:pt x="454" y="51"/>
                    <a:pt x="453" y="51"/>
                    <a:pt x="452" y="51"/>
                  </a:cubicBezTo>
                  <a:cubicBezTo>
                    <a:pt x="451" y="51"/>
                    <a:pt x="451" y="51"/>
                    <a:pt x="450" y="51"/>
                  </a:cubicBezTo>
                  <a:cubicBezTo>
                    <a:pt x="450" y="52"/>
                    <a:pt x="450" y="53"/>
                    <a:pt x="449" y="54"/>
                  </a:cubicBezTo>
                  <a:cubicBezTo>
                    <a:pt x="448" y="54"/>
                    <a:pt x="448" y="54"/>
                    <a:pt x="448" y="54"/>
                  </a:cubicBezTo>
                  <a:cubicBezTo>
                    <a:pt x="448" y="37"/>
                    <a:pt x="448" y="37"/>
                    <a:pt x="448" y="37"/>
                  </a:cubicBezTo>
                  <a:cubicBezTo>
                    <a:pt x="449" y="37"/>
                    <a:pt x="449" y="37"/>
                    <a:pt x="449" y="37"/>
                  </a:cubicBezTo>
                  <a:cubicBezTo>
                    <a:pt x="450" y="40"/>
                    <a:pt x="451" y="43"/>
                    <a:pt x="452" y="45"/>
                  </a:cubicBezTo>
                  <a:cubicBezTo>
                    <a:pt x="453" y="46"/>
                    <a:pt x="455" y="48"/>
                    <a:pt x="457" y="49"/>
                  </a:cubicBezTo>
                  <a:cubicBezTo>
                    <a:pt x="459" y="50"/>
                    <a:pt x="461" y="51"/>
                    <a:pt x="464" y="51"/>
                  </a:cubicBezTo>
                  <a:cubicBezTo>
                    <a:pt x="467" y="51"/>
                    <a:pt x="469" y="50"/>
                    <a:pt x="471" y="48"/>
                  </a:cubicBezTo>
                  <a:cubicBezTo>
                    <a:pt x="473" y="47"/>
                    <a:pt x="473" y="45"/>
                    <a:pt x="473" y="43"/>
                  </a:cubicBezTo>
                  <a:cubicBezTo>
                    <a:pt x="473" y="41"/>
                    <a:pt x="473" y="40"/>
                    <a:pt x="473" y="39"/>
                  </a:cubicBezTo>
                  <a:cubicBezTo>
                    <a:pt x="472" y="38"/>
                    <a:pt x="471" y="37"/>
                    <a:pt x="469" y="35"/>
                  </a:cubicBezTo>
                  <a:cubicBezTo>
                    <a:pt x="469" y="35"/>
                    <a:pt x="466" y="33"/>
                    <a:pt x="462" y="31"/>
                  </a:cubicBezTo>
                  <a:cubicBezTo>
                    <a:pt x="458" y="28"/>
                    <a:pt x="455" y="26"/>
                    <a:pt x="453" y="25"/>
                  </a:cubicBezTo>
                  <a:cubicBezTo>
                    <a:pt x="451" y="23"/>
                    <a:pt x="450" y="22"/>
                    <a:pt x="449" y="20"/>
                  </a:cubicBezTo>
                  <a:cubicBezTo>
                    <a:pt x="448" y="19"/>
                    <a:pt x="448" y="17"/>
                    <a:pt x="448" y="15"/>
                  </a:cubicBezTo>
                  <a:cubicBezTo>
                    <a:pt x="448" y="11"/>
                    <a:pt x="449" y="8"/>
                    <a:pt x="452" y="5"/>
                  </a:cubicBezTo>
                  <a:cubicBezTo>
                    <a:pt x="455" y="3"/>
                    <a:pt x="458" y="1"/>
                    <a:pt x="462" y="1"/>
                  </a:cubicBezTo>
                  <a:cubicBezTo>
                    <a:pt x="464" y="1"/>
                    <a:pt x="467" y="2"/>
                    <a:pt x="470" y="3"/>
                  </a:cubicBezTo>
                  <a:cubicBezTo>
                    <a:pt x="471" y="4"/>
                    <a:pt x="472" y="4"/>
                    <a:pt x="473" y="4"/>
                  </a:cubicBezTo>
                  <a:cubicBezTo>
                    <a:pt x="473" y="4"/>
                    <a:pt x="474" y="4"/>
                    <a:pt x="474" y="4"/>
                  </a:cubicBezTo>
                  <a:cubicBezTo>
                    <a:pt x="475" y="3"/>
                    <a:pt x="475" y="3"/>
                    <a:pt x="475" y="1"/>
                  </a:cubicBezTo>
                  <a:cubicBezTo>
                    <a:pt x="477" y="1"/>
                    <a:pt x="477" y="1"/>
                    <a:pt x="477" y="1"/>
                  </a:cubicBezTo>
                  <a:close/>
                  <a:moveTo>
                    <a:pt x="517" y="40"/>
                  </a:moveTo>
                  <a:cubicBezTo>
                    <a:pt x="517" y="44"/>
                    <a:pt x="515" y="48"/>
                    <a:pt x="512" y="50"/>
                  </a:cubicBezTo>
                  <a:cubicBezTo>
                    <a:pt x="510" y="53"/>
                    <a:pt x="507" y="54"/>
                    <a:pt x="504" y="54"/>
                  </a:cubicBezTo>
                  <a:cubicBezTo>
                    <a:pt x="500" y="54"/>
                    <a:pt x="497" y="52"/>
                    <a:pt x="494" y="49"/>
                  </a:cubicBezTo>
                  <a:cubicBezTo>
                    <a:pt x="491" y="46"/>
                    <a:pt x="490" y="41"/>
                    <a:pt x="490" y="36"/>
                  </a:cubicBezTo>
                  <a:cubicBezTo>
                    <a:pt x="490" y="31"/>
                    <a:pt x="492" y="26"/>
                    <a:pt x="495" y="23"/>
                  </a:cubicBezTo>
                  <a:cubicBezTo>
                    <a:pt x="498" y="19"/>
                    <a:pt x="501" y="17"/>
                    <a:pt x="506" y="17"/>
                  </a:cubicBezTo>
                  <a:cubicBezTo>
                    <a:pt x="509" y="17"/>
                    <a:pt x="512" y="18"/>
                    <a:pt x="514" y="20"/>
                  </a:cubicBezTo>
                  <a:cubicBezTo>
                    <a:pt x="516" y="22"/>
                    <a:pt x="517" y="24"/>
                    <a:pt x="517" y="26"/>
                  </a:cubicBezTo>
                  <a:cubicBezTo>
                    <a:pt x="517" y="27"/>
                    <a:pt x="517" y="27"/>
                    <a:pt x="516" y="28"/>
                  </a:cubicBezTo>
                  <a:cubicBezTo>
                    <a:pt x="516" y="29"/>
                    <a:pt x="515" y="29"/>
                    <a:pt x="514" y="29"/>
                  </a:cubicBezTo>
                  <a:cubicBezTo>
                    <a:pt x="512" y="29"/>
                    <a:pt x="511" y="29"/>
                    <a:pt x="511" y="27"/>
                  </a:cubicBezTo>
                  <a:cubicBezTo>
                    <a:pt x="510" y="27"/>
                    <a:pt x="510" y="26"/>
                    <a:pt x="510" y="25"/>
                  </a:cubicBezTo>
                  <a:cubicBezTo>
                    <a:pt x="510" y="23"/>
                    <a:pt x="509" y="22"/>
                    <a:pt x="508" y="21"/>
                  </a:cubicBezTo>
                  <a:cubicBezTo>
                    <a:pt x="507" y="21"/>
                    <a:pt x="506" y="20"/>
                    <a:pt x="505" y="20"/>
                  </a:cubicBezTo>
                  <a:cubicBezTo>
                    <a:pt x="502" y="20"/>
                    <a:pt x="500" y="21"/>
                    <a:pt x="499" y="23"/>
                  </a:cubicBezTo>
                  <a:cubicBezTo>
                    <a:pt x="497" y="25"/>
                    <a:pt x="496" y="29"/>
                    <a:pt x="496" y="33"/>
                  </a:cubicBezTo>
                  <a:cubicBezTo>
                    <a:pt x="496" y="37"/>
                    <a:pt x="497" y="40"/>
                    <a:pt x="499" y="43"/>
                  </a:cubicBezTo>
                  <a:cubicBezTo>
                    <a:pt x="501" y="47"/>
                    <a:pt x="503" y="48"/>
                    <a:pt x="507" y="48"/>
                  </a:cubicBezTo>
                  <a:cubicBezTo>
                    <a:pt x="509" y="48"/>
                    <a:pt x="511" y="47"/>
                    <a:pt x="513" y="46"/>
                  </a:cubicBezTo>
                  <a:cubicBezTo>
                    <a:pt x="514" y="45"/>
                    <a:pt x="515" y="43"/>
                    <a:pt x="517" y="40"/>
                  </a:cubicBezTo>
                  <a:cubicBezTo>
                    <a:pt x="517" y="40"/>
                    <a:pt x="517" y="40"/>
                    <a:pt x="517" y="40"/>
                  </a:cubicBezTo>
                  <a:close/>
                  <a:moveTo>
                    <a:pt x="534" y="0"/>
                  </a:moveTo>
                  <a:cubicBezTo>
                    <a:pt x="535" y="0"/>
                    <a:pt x="536" y="0"/>
                    <a:pt x="537" y="1"/>
                  </a:cubicBezTo>
                  <a:cubicBezTo>
                    <a:pt x="537" y="2"/>
                    <a:pt x="538" y="3"/>
                    <a:pt x="538" y="4"/>
                  </a:cubicBezTo>
                  <a:cubicBezTo>
                    <a:pt x="538" y="5"/>
                    <a:pt x="537" y="6"/>
                    <a:pt x="537" y="7"/>
                  </a:cubicBezTo>
                  <a:cubicBezTo>
                    <a:pt x="536" y="7"/>
                    <a:pt x="535" y="8"/>
                    <a:pt x="534" y="8"/>
                  </a:cubicBezTo>
                  <a:cubicBezTo>
                    <a:pt x="533" y="8"/>
                    <a:pt x="532" y="7"/>
                    <a:pt x="532" y="7"/>
                  </a:cubicBezTo>
                  <a:cubicBezTo>
                    <a:pt x="531" y="6"/>
                    <a:pt x="531" y="5"/>
                    <a:pt x="531" y="4"/>
                  </a:cubicBezTo>
                  <a:cubicBezTo>
                    <a:pt x="531" y="3"/>
                    <a:pt x="531" y="2"/>
                    <a:pt x="532" y="1"/>
                  </a:cubicBezTo>
                  <a:cubicBezTo>
                    <a:pt x="532" y="0"/>
                    <a:pt x="533" y="0"/>
                    <a:pt x="534" y="0"/>
                  </a:cubicBezTo>
                  <a:close/>
                  <a:moveTo>
                    <a:pt x="537" y="18"/>
                  </a:moveTo>
                  <a:cubicBezTo>
                    <a:pt x="537" y="45"/>
                    <a:pt x="537" y="45"/>
                    <a:pt x="537" y="45"/>
                  </a:cubicBezTo>
                  <a:cubicBezTo>
                    <a:pt x="537" y="47"/>
                    <a:pt x="537" y="49"/>
                    <a:pt x="537" y="49"/>
                  </a:cubicBezTo>
                  <a:cubicBezTo>
                    <a:pt x="538" y="50"/>
                    <a:pt x="538" y="51"/>
                    <a:pt x="539" y="51"/>
                  </a:cubicBezTo>
                  <a:cubicBezTo>
                    <a:pt x="539" y="51"/>
                    <a:pt x="540" y="51"/>
                    <a:pt x="542" y="51"/>
                  </a:cubicBezTo>
                  <a:cubicBezTo>
                    <a:pt x="542" y="53"/>
                    <a:pt x="542" y="53"/>
                    <a:pt x="542" y="53"/>
                  </a:cubicBezTo>
                  <a:cubicBezTo>
                    <a:pt x="526" y="53"/>
                    <a:pt x="526" y="53"/>
                    <a:pt x="526" y="53"/>
                  </a:cubicBezTo>
                  <a:cubicBezTo>
                    <a:pt x="526" y="51"/>
                    <a:pt x="526" y="51"/>
                    <a:pt x="526" y="51"/>
                  </a:cubicBezTo>
                  <a:cubicBezTo>
                    <a:pt x="527" y="51"/>
                    <a:pt x="529" y="51"/>
                    <a:pt x="529" y="51"/>
                  </a:cubicBezTo>
                  <a:cubicBezTo>
                    <a:pt x="529" y="51"/>
                    <a:pt x="530" y="50"/>
                    <a:pt x="530" y="49"/>
                  </a:cubicBezTo>
                  <a:cubicBezTo>
                    <a:pt x="531" y="49"/>
                    <a:pt x="531" y="47"/>
                    <a:pt x="531" y="45"/>
                  </a:cubicBezTo>
                  <a:cubicBezTo>
                    <a:pt x="531" y="32"/>
                    <a:pt x="531" y="32"/>
                    <a:pt x="531" y="32"/>
                  </a:cubicBezTo>
                  <a:cubicBezTo>
                    <a:pt x="531" y="28"/>
                    <a:pt x="531" y="26"/>
                    <a:pt x="530" y="25"/>
                  </a:cubicBezTo>
                  <a:cubicBezTo>
                    <a:pt x="530" y="24"/>
                    <a:pt x="530" y="23"/>
                    <a:pt x="529" y="23"/>
                  </a:cubicBezTo>
                  <a:cubicBezTo>
                    <a:pt x="529" y="23"/>
                    <a:pt x="529" y="23"/>
                    <a:pt x="528" y="23"/>
                  </a:cubicBezTo>
                  <a:cubicBezTo>
                    <a:pt x="527" y="23"/>
                    <a:pt x="526" y="23"/>
                    <a:pt x="525" y="23"/>
                  </a:cubicBezTo>
                  <a:cubicBezTo>
                    <a:pt x="525" y="22"/>
                    <a:pt x="525" y="22"/>
                    <a:pt x="525" y="22"/>
                  </a:cubicBezTo>
                  <a:cubicBezTo>
                    <a:pt x="535" y="18"/>
                    <a:pt x="535" y="18"/>
                    <a:pt x="535" y="18"/>
                  </a:cubicBezTo>
                  <a:cubicBezTo>
                    <a:pt x="537" y="18"/>
                    <a:pt x="537" y="18"/>
                    <a:pt x="537" y="18"/>
                  </a:cubicBezTo>
                  <a:close/>
                  <a:moveTo>
                    <a:pt x="555" y="31"/>
                  </a:moveTo>
                  <a:cubicBezTo>
                    <a:pt x="555" y="37"/>
                    <a:pt x="557" y="40"/>
                    <a:pt x="559" y="43"/>
                  </a:cubicBezTo>
                  <a:cubicBezTo>
                    <a:pt x="561" y="46"/>
                    <a:pt x="564" y="48"/>
                    <a:pt x="567" y="48"/>
                  </a:cubicBezTo>
                  <a:cubicBezTo>
                    <a:pt x="569" y="48"/>
                    <a:pt x="571" y="47"/>
                    <a:pt x="573" y="46"/>
                  </a:cubicBezTo>
                  <a:cubicBezTo>
                    <a:pt x="575" y="45"/>
                    <a:pt x="576" y="43"/>
                    <a:pt x="577" y="39"/>
                  </a:cubicBezTo>
                  <a:cubicBezTo>
                    <a:pt x="578" y="40"/>
                    <a:pt x="578" y="40"/>
                    <a:pt x="578" y="40"/>
                  </a:cubicBezTo>
                  <a:cubicBezTo>
                    <a:pt x="578" y="43"/>
                    <a:pt x="576" y="47"/>
                    <a:pt x="574" y="49"/>
                  </a:cubicBezTo>
                  <a:cubicBezTo>
                    <a:pt x="571" y="52"/>
                    <a:pt x="568" y="53"/>
                    <a:pt x="565" y="53"/>
                  </a:cubicBezTo>
                  <a:cubicBezTo>
                    <a:pt x="561" y="53"/>
                    <a:pt x="557" y="52"/>
                    <a:pt x="555" y="49"/>
                  </a:cubicBezTo>
                  <a:cubicBezTo>
                    <a:pt x="552" y="45"/>
                    <a:pt x="551" y="41"/>
                    <a:pt x="551" y="36"/>
                  </a:cubicBezTo>
                  <a:cubicBezTo>
                    <a:pt x="551" y="30"/>
                    <a:pt x="552" y="25"/>
                    <a:pt x="555" y="22"/>
                  </a:cubicBezTo>
                  <a:cubicBezTo>
                    <a:pt x="558" y="19"/>
                    <a:pt x="561" y="17"/>
                    <a:pt x="566" y="17"/>
                  </a:cubicBezTo>
                  <a:cubicBezTo>
                    <a:pt x="569" y="17"/>
                    <a:pt x="573" y="19"/>
                    <a:pt x="575" y="21"/>
                  </a:cubicBezTo>
                  <a:cubicBezTo>
                    <a:pt x="577" y="23"/>
                    <a:pt x="579" y="27"/>
                    <a:pt x="579" y="31"/>
                  </a:cubicBezTo>
                  <a:cubicBezTo>
                    <a:pt x="555" y="31"/>
                    <a:pt x="555" y="31"/>
                    <a:pt x="555" y="31"/>
                  </a:cubicBezTo>
                  <a:close/>
                  <a:moveTo>
                    <a:pt x="555" y="29"/>
                  </a:moveTo>
                  <a:cubicBezTo>
                    <a:pt x="571" y="29"/>
                    <a:pt x="571" y="29"/>
                    <a:pt x="571" y="29"/>
                  </a:cubicBezTo>
                  <a:cubicBezTo>
                    <a:pt x="571" y="27"/>
                    <a:pt x="570" y="26"/>
                    <a:pt x="570" y="25"/>
                  </a:cubicBezTo>
                  <a:cubicBezTo>
                    <a:pt x="569" y="24"/>
                    <a:pt x="568" y="23"/>
                    <a:pt x="567" y="22"/>
                  </a:cubicBezTo>
                  <a:cubicBezTo>
                    <a:pt x="566" y="21"/>
                    <a:pt x="565" y="21"/>
                    <a:pt x="563" y="21"/>
                  </a:cubicBezTo>
                  <a:cubicBezTo>
                    <a:pt x="561" y="21"/>
                    <a:pt x="560" y="21"/>
                    <a:pt x="558" y="23"/>
                  </a:cubicBezTo>
                  <a:cubicBezTo>
                    <a:pt x="557" y="24"/>
                    <a:pt x="555" y="27"/>
                    <a:pt x="555" y="29"/>
                  </a:cubicBezTo>
                  <a:close/>
                  <a:moveTo>
                    <a:pt x="595" y="25"/>
                  </a:moveTo>
                  <a:cubicBezTo>
                    <a:pt x="599" y="20"/>
                    <a:pt x="603" y="18"/>
                    <a:pt x="606" y="18"/>
                  </a:cubicBezTo>
                  <a:cubicBezTo>
                    <a:pt x="608" y="18"/>
                    <a:pt x="609" y="18"/>
                    <a:pt x="611" y="19"/>
                  </a:cubicBezTo>
                  <a:cubicBezTo>
                    <a:pt x="612" y="20"/>
                    <a:pt x="613" y="21"/>
                    <a:pt x="614" y="23"/>
                  </a:cubicBezTo>
                  <a:cubicBezTo>
                    <a:pt x="615" y="25"/>
                    <a:pt x="615" y="27"/>
                    <a:pt x="615" y="30"/>
                  </a:cubicBezTo>
                  <a:cubicBezTo>
                    <a:pt x="615" y="45"/>
                    <a:pt x="615" y="45"/>
                    <a:pt x="615" y="45"/>
                  </a:cubicBezTo>
                  <a:cubicBezTo>
                    <a:pt x="615" y="47"/>
                    <a:pt x="615" y="48"/>
                    <a:pt x="615" y="49"/>
                  </a:cubicBezTo>
                  <a:cubicBezTo>
                    <a:pt x="616" y="50"/>
                    <a:pt x="616" y="50"/>
                    <a:pt x="617" y="51"/>
                  </a:cubicBezTo>
                  <a:cubicBezTo>
                    <a:pt x="617" y="51"/>
                    <a:pt x="618" y="51"/>
                    <a:pt x="620" y="51"/>
                  </a:cubicBezTo>
                  <a:cubicBezTo>
                    <a:pt x="620" y="52"/>
                    <a:pt x="620" y="52"/>
                    <a:pt x="620" y="52"/>
                  </a:cubicBezTo>
                  <a:cubicBezTo>
                    <a:pt x="604" y="52"/>
                    <a:pt x="604" y="52"/>
                    <a:pt x="604" y="52"/>
                  </a:cubicBezTo>
                  <a:cubicBezTo>
                    <a:pt x="604" y="51"/>
                    <a:pt x="604" y="51"/>
                    <a:pt x="604" y="51"/>
                  </a:cubicBezTo>
                  <a:cubicBezTo>
                    <a:pt x="605" y="51"/>
                    <a:pt x="605" y="51"/>
                    <a:pt x="605" y="51"/>
                  </a:cubicBezTo>
                  <a:cubicBezTo>
                    <a:pt x="606" y="51"/>
                    <a:pt x="607" y="51"/>
                    <a:pt x="608" y="50"/>
                  </a:cubicBezTo>
                  <a:cubicBezTo>
                    <a:pt x="609" y="50"/>
                    <a:pt x="609" y="49"/>
                    <a:pt x="609" y="48"/>
                  </a:cubicBezTo>
                  <a:cubicBezTo>
                    <a:pt x="609" y="48"/>
                    <a:pt x="609" y="47"/>
                    <a:pt x="609" y="45"/>
                  </a:cubicBezTo>
                  <a:cubicBezTo>
                    <a:pt x="609" y="31"/>
                    <a:pt x="609" y="31"/>
                    <a:pt x="609" y="31"/>
                  </a:cubicBezTo>
                  <a:cubicBezTo>
                    <a:pt x="609" y="27"/>
                    <a:pt x="609" y="25"/>
                    <a:pt x="608" y="24"/>
                  </a:cubicBezTo>
                  <a:cubicBezTo>
                    <a:pt x="607" y="23"/>
                    <a:pt x="606" y="22"/>
                    <a:pt x="604" y="22"/>
                  </a:cubicBezTo>
                  <a:cubicBezTo>
                    <a:pt x="601" y="22"/>
                    <a:pt x="598" y="23"/>
                    <a:pt x="595" y="27"/>
                  </a:cubicBezTo>
                  <a:cubicBezTo>
                    <a:pt x="595" y="45"/>
                    <a:pt x="595" y="45"/>
                    <a:pt x="595" y="45"/>
                  </a:cubicBezTo>
                  <a:cubicBezTo>
                    <a:pt x="595" y="47"/>
                    <a:pt x="595" y="48"/>
                    <a:pt x="596" y="49"/>
                  </a:cubicBezTo>
                  <a:cubicBezTo>
                    <a:pt x="596" y="50"/>
                    <a:pt x="597" y="50"/>
                    <a:pt x="597" y="51"/>
                  </a:cubicBezTo>
                  <a:cubicBezTo>
                    <a:pt x="597" y="51"/>
                    <a:pt x="599" y="51"/>
                    <a:pt x="601" y="51"/>
                  </a:cubicBezTo>
                  <a:cubicBezTo>
                    <a:pt x="601" y="52"/>
                    <a:pt x="601" y="52"/>
                    <a:pt x="601" y="52"/>
                  </a:cubicBezTo>
                  <a:cubicBezTo>
                    <a:pt x="585" y="52"/>
                    <a:pt x="585" y="52"/>
                    <a:pt x="585" y="52"/>
                  </a:cubicBezTo>
                  <a:cubicBezTo>
                    <a:pt x="585" y="51"/>
                    <a:pt x="585" y="51"/>
                    <a:pt x="585" y="51"/>
                  </a:cubicBezTo>
                  <a:cubicBezTo>
                    <a:pt x="585" y="51"/>
                    <a:pt x="585" y="51"/>
                    <a:pt x="585" y="51"/>
                  </a:cubicBezTo>
                  <a:cubicBezTo>
                    <a:pt x="587" y="51"/>
                    <a:pt x="588" y="51"/>
                    <a:pt x="589" y="50"/>
                  </a:cubicBezTo>
                  <a:cubicBezTo>
                    <a:pt x="589" y="49"/>
                    <a:pt x="589" y="47"/>
                    <a:pt x="589" y="45"/>
                  </a:cubicBezTo>
                  <a:cubicBezTo>
                    <a:pt x="589" y="32"/>
                    <a:pt x="589" y="32"/>
                    <a:pt x="589" y="32"/>
                  </a:cubicBezTo>
                  <a:cubicBezTo>
                    <a:pt x="589" y="28"/>
                    <a:pt x="589" y="25"/>
                    <a:pt x="589" y="24"/>
                  </a:cubicBezTo>
                  <a:cubicBezTo>
                    <a:pt x="589" y="23"/>
                    <a:pt x="589" y="23"/>
                    <a:pt x="588" y="22"/>
                  </a:cubicBezTo>
                  <a:cubicBezTo>
                    <a:pt x="588" y="22"/>
                    <a:pt x="587" y="22"/>
                    <a:pt x="587" y="22"/>
                  </a:cubicBezTo>
                  <a:cubicBezTo>
                    <a:pt x="586" y="22"/>
                    <a:pt x="585" y="22"/>
                    <a:pt x="584" y="22"/>
                  </a:cubicBezTo>
                  <a:cubicBezTo>
                    <a:pt x="584" y="21"/>
                    <a:pt x="584" y="21"/>
                    <a:pt x="584" y="21"/>
                  </a:cubicBezTo>
                  <a:cubicBezTo>
                    <a:pt x="594" y="17"/>
                    <a:pt x="594" y="17"/>
                    <a:pt x="594" y="17"/>
                  </a:cubicBezTo>
                  <a:cubicBezTo>
                    <a:pt x="595" y="17"/>
                    <a:pt x="595" y="17"/>
                    <a:pt x="595" y="17"/>
                  </a:cubicBezTo>
                  <a:cubicBezTo>
                    <a:pt x="595" y="25"/>
                    <a:pt x="595" y="25"/>
                    <a:pt x="595" y="25"/>
                  </a:cubicBezTo>
                  <a:close/>
                  <a:moveTo>
                    <a:pt x="654" y="40"/>
                  </a:moveTo>
                  <a:cubicBezTo>
                    <a:pt x="653" y="44"/>
                    <a:pt x="651" y="48"/>
                    <a:pt x="649" y="50"/>
                  </a:cubicBezTo>
                  <a:cubicBezTo>
                    <a:pt x="646" y="53"/>
                    <a:pt x="643" y="54"/>
                    <a:pt x="640" y="54"/>
                  </a:cubicBezTo>
                  <a:cubicBezTo>
                    <a:pt x="637" y="54"/>
                    <a:pt x="633" y="52"/>
                    <a:pt x="631" y="49"/>
                  </a:cubicBezTo>
                  <a:cubicBezTo>
                    <a:pt x="628" y="46"/>
                    <a:pt x="627" y="41"/>
                    <a:pt x="627" y="36"/>
                  </a:cubicBezTo>
                  <a:cubicBezTo>
                    <a:pt x="627" y="31"/>
                    <a:pt x="628" y="26"/>
                    <a:pt x="631" y="23"/>
                  </a:cubicBezTo>
                  <a:cubicBezTo>
                    <a:pt x="634" y="19"/>
                    <a:pt x="638" y="17"/>
                    <a:pt x="642" y="17"/>
                  </a:cubicBezTo>
                  <a:cubicBezTo>
                    <a:pt x="645" y="17"/>
                    <a:pt x="648" y="18"/>
                    <a:pt x="650" y="20"/>
                  </a:cubicBezTo>
                  <a:cubicBezTo>
                    <a:pt x="652" y="22"/>
                    <a:pt x="653" y="24"/>
                    <a:pt x="653" y="26"/>
                  </a:cubicBezTo>
                  <a:cubicBezTo>
                    <a:pt x="653" y="27"/>
                    <a:pt x="653" y="27"/>
                    <a:pt x="653" y="28"/>
                  </a:cubicBezTo>
                  <a:cubicBezTo>
                    <a:pt x="652" y="29"/>
                    <a:pt x="651" y="29"/>
                    <a:pt x="650" y="29"/>
                  </a:cubicBezTo>
                  <a:cubicBezTo>
                    <a:pt x="649" y="29"/>
                    <a:pt x="648" y="29"/>
                    <a:pt x="647" y="27"/>
                  </a:cubicBezTo>
                  <a:cubicBezTo>
                    <a:pt x="647" y="27"/>
                    <a:pt x="646" y="26"/>
                    <a:pt x="646" y="25"/>
                  </a:cubicBezTo>
                  <a:cubicBezTo>
                    <a:pt x="646" y="23"/>
                    <a:pt x="645" y="22"/>
                    <a:pt x="645" y="21"/>
                  </a:cubicBezTo>
                  <a:cubicBezTo>
                    <a:pt x="644" y="21"/>
                    <a:pt x="643" y="20"/>
                    <a:pt x="641" y="20"/>
                  </a:cubicBezTo>
                  <a:cubicBezTo>
                    <a:pt x="639" y="20"/>
                    <a:pt x="637" y="21"/>
                    <a:pt x="635" y="23"/>
                  </a:cubicBezTo>
                  <a:cubicBezTo>
                    <a:pt x="633" y="25"/>
                    <a:pt x="633" y="29"/>
                    <a:pt x="633" y="33"/>
                  </a:cubicBezTo>
                  <a:cubicBezTo>
                    <a:pt x="633" y="37"/>
                    <a:pt x="633" y="40"/>
                    <a:pt x="635" y="43"/>
                  </a:cubicBezTo>
                  <a:cubicBezTo>
                    <a:pt x="637" y="47"/>
                    <a:pt x="640" y="48"/>
                    <a:pt x="643" y="48"/>
                  </a:cubicBezTo>
                  <a:cubicBezTo>
                    <a:pt x="645" y="48"/>
                    <a:pt x="647" y="47"/>
                    <a:pt x="649" y="46"/>
                  </a:cubicBezTo>
                  <a:cubicBezTo>
                    <a:pt x="651" y="45"/>
                    <a:pt x="652" y="43"/>
                    <a:pt x="654" y="40"/>
                  </a:cubicBezTo>
                  <a:cubicBezTo>
                    <a:pt x="654" y="40"/>
                    <a:pt x="654" y="40"/>
                    <a:pt x="654" y="40"/>
                  </a:cubicBezTo>
                  <a:close/>
                  <a:moveTo>
                    <a:pt x="668" y="31"/>
                  </a:moveTo>
                  <a:cubicBezTo>
                    <a:pt x="668" y="37"/>
                    <a:pt x="669" y="40"/>
                    <a:pt x="671" y="43"/>
                  </a:cubicBezTo>
                  <a:cubicBezTo>
                    <a:pt x="674" y="46"/>
                    <a:pt x="677" y="48"/>
                    <a:pt x="680" y="48"/>
                  </a:cubicBezTo>
                  <a:cubicBezTo>
                    <a:pt x="682" y="48"/>
                    <a:pt x="684" y="47"/>
                    <a:pt x="685" y="46"/>
                  </a:cubicBezTo>
                  <a:cubicBezTo>
                    <a:pt x="687" y="45"/>
                    <a:pt x="688" y="43"/>
                    <a:pt x="689" y="39"/>
                  </a:cubicBezTo>
                  <a:cubicBezTo>
                    <a:pt x="691" y="40"/>
                    <a:pt x="691" y="40"/>
                    <a:pt x="691" y="40"/>
                  </a:cubicBezTo>
                  <a:cubicBezTo>
                    <a:pt x="690" y="43"/>
                    <a:pt x="689" y="47"/>
                    <a:pt x="686" y="49"/>
                  </a:cubicBezTo>
                  <a:cubicBezTo>
                    <a:pt x="684" y="52"/>
                    <a:pt x="681" y="53"/>
                    <a:pt x="677" y="53"/>
                  </a:cubicBezTo>
                  <a:cubicBezTo>
                    <a:pt x="673" y="53"/>
                    <a:pt x="670" y="52"/>
                    <a:pt x="667" y="49"/>
                  </a:cubicBezTo>
                  <a:cubicBezTo>
                    <a:pt x="664" y="45"/>
                    <a:pt x="663" y="41"/>
                    <a:pt x="663" y="36"/>
                  </a:cubicBezTo>
                  <a:cubicBezTo>
                    <a:pt x="663" y="30"/>
                    <a:pt x="665" y="25"/>
                    <a:pt x="667" y="22"/>
                  </a:cubicBezTo>
                  <a:cubicBezTo>
                    <a:pt x="670" y="19"/>
                    <a:pt x="674" y="17"/>
                    <a:pt x="678" y="17"/>
                  </a:cubicBezTo>
                  <a:cubicBezTo>
                    <a:pt x="682" y="17"/>
                    <a:pt x="685" y="19"/>
                    <a:pt x="687" y="21"/>
                  </a:cubicBezTo>
                  <a:cubicBezTo>
                    <a:pt x="690" y="23"/>
                    <a:pt x="691" y="27"/>
                    <a:pt x="691" y="31"/>
                  </a:cubicBezTo>
                  <a:cubicBezTo>
                    <a:pt x="668" y="31"/>
                    <a:pt x="668" y="31"/>
                    <a:pt x="668" y="31"/>
                  </a:cubicBezTo>
                  <a:close/>
                  <a:moveTo>
                    <a:pt x="668" y="29"/>
                  </a:moveTo>
                  <a:cubicBezTo>
                    <a:pt x="683" y="29"/>
                    <a:pt x="683" y="29"/>
                    <a:pt x="683" y="29"/>
                  </a:cubicBezTo>
                  <a:cubicBezTo>
                    <a:pt x="683" y="27"/>
                    <a:pt x="683" y="26"/>
                    <a:pt x="682" y="25"/>
                  </a:cubicBezTo>
                  <a:cubicBezTo>
                    <a:pt x="682" y="24"/>
                    <a:pt x="681" y="23"/>
                    <a:pt x="679" y="22"/>
                  </a:cubicBezTo>
                  <a:cubicBezTo>
                    <a:pt x="678" y="21"/>
                    <a:pt x="677" y="21"/>
                    <a:pt x="676" y="21"/>
                  </a:cubicBezTo>
                  <a:cubicBezTo>
                    <a:pt x="674" y="21"/>
                    <a:pt x="672" y="21"/>
                    <a:pt x="671" y="23"/>
                  </a:cubicBezTo>
                  <a:cubicBezTo>
                    <a:pt x="669" y="24"/>
                    <a:pt x="668" y="27"/>
                    <a:pt x="668" y="29"/>
                  </a:cubicBezTo>
                  <a:close/>
                  <a:moveTo>
                    <a:pt x="731" y="48"/>
                  </a:moveTo>
                  <a:cubicBezTo>
                    <a:pt x="728" y="51"/>
                    <a:pt x="726" y="52"/>
                    <a:pt x="725" y="53"/>
                  </a:cubicBezTo>
                  <a:cubicBezTo>
                    <a:pt x="724" y="53"/>
                    <a:pt x="722" y="53"/>
                    <a:pt x="721" y="53"/>
                  </a:cubicBezTo>
                  <a:cubicBezTo>
                    <a:pt x="719" y="53"/>
                    <a:pt x="717" y="53"/>
                    <a:pt x="715" y="51"/>
                  </a:cubicBezTo>
                  <a:cubicBezTo>
                    <a:pt x="714" y="49"/>
                    <a:pt x="713" y="47"/>
                    <a:pt x="713" y="45"/>
                  </a:cubicBezTo>
                  <a:cubicBezTo>
                    <a:pt x="713" y="43"/>
                    <a:pt x="714" y="41"/>
                    <a:pt x="715" y="40"/>
                  </a:cubicBezTo>
                  <a:cubicBezTo>
                    <a:pt x="715" y="39"/>
                    <a:pt x="717" y="37"/>
                    <a:pt x="720" y="35"/>
                  </a:cubicBezTo>
                  <a:cubicBezTo>
                    <a:pt x="722" y="34"/>
                    <a:pt x="726" y="32"/>
                    <a:pt x="732" y="30"/>
                  </a:cubicBezTo>
                  <a:cubicBezTo>
                    <a:pt x="732" y="29"/>
                    <a:pt x="732" y="29"/>
                    <a:pt x="732" y="29"/>
                  </a:cubicBezTo>
                  <a:cubicBezTo>
                    <a:pt x="732" y="25"/>
                    <a:pt x="731" y="23"/>
                    <a:pt x="730" y="22"/>
                  </a:cubicBezTo>
                  <a:cubicBezTo>
                    <a:pt x="729" y="21"/>
                    <a:pt x="728" y="20"/>
                    <a:pt x="726" y="20"/>
                  </a:cubicBezTo>
                  <a:cubicBezTo>
                    <a:pt x="724" y="20"/>
                    <a:pt x="723" y="20"/>
                    <a:pt x="722" y="21"/>
                  </a:cubicBezTo>
                  <a:cubicBezTo>
                    <a:pt x="721" y="22"/>
                    <a:pt x="721" y="23"/>
                    <a:pt x="721" y="24"/>
                  </a:cubicBezTo>
                  <a:cubicBezTo>
                    <a:pt x="721" y="26"/>
                    <a:pt x="721" y="26"/>
                    <a:pt x="721" y="26"/>
                  </a:cubicBezTo>
                  <a:cubicBezTo>
                    <a:pt x="721" y="27"/>
                    <a:pt x="721" y="28"/>
                    <a:pt x="720" y="29"/>
                  </a:cubicBezTo>
                  <a:cubicBezTo>
                    <a:pt x="720" y="29"/>
                    <a:pt x="719" y="29"/>
                    <a:pt x="718" y="29"/>
                  </a:cubicBezTo>
                  <a:cubicBezTo>
                    <a:pt x="717" y="29"/>
                    <a:pt x="717" y="29"/>
                    <a:pt x="716" y="29"/>
                  </a:cubicBezTo>
                  <a:cubicBezTo>
                    <a:pt x="716" y="28"/>
                    <a:pt x="715" y="27"/>
                    <a:pt x="715" y="26"/>
                  </a:cubicBezTo>
                  <a:cubicBezTo>
                    <a:pt x="715" y="24"/>
                    <a:pt x="717" y="22"/>
                    <a:pt x="719" y="20"/>
                  </a:cubicBezTo>
                  <a:cubicBezTo>
                    <a:pt x="721" y="18"/>
                    <a:pt x="724" y="17"/>
                    <a:pt x="727" y="17"/>
                  </a:cubicBezTo>
                  <a:cubicBezTo>
                    <a:pt x="730" y="17"/>
                    <a:pt x="733" y="17"/>
                    <a:pt x="735" y="19"/>
                  </a:cubicBezTo>
                  <a:cubicBezTo>
                    <a:pt x="736" y="19"/>
                    <a:pt x="737" y="21"/>
                    <a:pt x="738" y="22"/>
                  </a:cubicBezTo>
                  <a:cubicBezTo>
                    <a:pt x="738" y="23"/>
                    <a:pt x="739" y="25"/>
                    <a:pt x="739" y="29"/>
                  </a:cubicBezTo>
                  <a:cubicBezTo>
                    <a:pt x="739" y="40"/>
                    <a:pt x="739" y="40"/>
                    <a:pt x="739" y="40"/>
                  </a:cubicBezTo>
                  <a:cubicBezTo>
                    <a:pt x="739" y="43"/>
                    <a:pt x="739" y="45"/>
                    <a:pt x="739" y="46"/>
                  </a:cubicBezTo>
                  <a:cubicBezTo>
                    <a:pt x="739" y="47"/>
                    <a:pt x="739" y="47"/>
                    <a:pt x="739" y="48"/>
                  </a:cubicBezTo>
                  <a:cubicBezTo>
                    <a:pt x="739" y="48"/>
                    <a:pt x="739" y="48"/>
                    <a:pt x="740" y="48"/>
                  </a:cubicBezTo>
                  <a:cubicBezTo>
                    <a:pt x="740" y="48"/>
                    <a:pt x="741" y="48"/>
                    <a:pt x="741" y="48"/>
                  </a:cubicBezTo>
                  <a:cubicBezTo>
                    <a:pt x="741" y="47"/>
                    <a:pt x="743" y="47"/>
                    <a:pt x="744" y="45"/>
                  </a:cubicBezTo>
                  <a:cubicBezTo>
                    <a:pt x="744" y="47"/>
                    <a:pt x="744" y="47"/>
                    <a:pt x="744" y="47"/>
                  </a:cubicBezTo>
                  <a:cubicBezTo>
                    <a:pt x="741" y="51"/>
                    <a:pt x="739" y="53"/>
                    <a:pt x="736" y="53"/>
                  </a:cubicBezTo>
                  <a:cubicBezTo>
                    <a:pt x="735" y="53"/>
                    <a:pt x="734" y="52"/>
                    <a:pt x="733" y="51"/>
                  </a:cubicBezTo>
                  <a:cubicBezTo>
                    <a:pt x="732" y="51"/>
                    <a:pt x="731" y="50"/>
                    <a:pt x="731" y="48"/>
                  </a:cubicBezTo>
                  <a:close/>
                  <a:moveTo>
                    <a:pt x="731" y="45"/>
                  </a:moveTo>
                  <a:cubicBezTo>
                    <a:pt x="731" y="33"/>
                    <a:pt x="731" y="33"/>
                    <a:pt x="731" y="33"/>
                  </a:cubicBezTo>
                  <a:cubicBezTo>
                    <a:pt x="728" y="34"/>
                    <a:pt x="725" y="35"/>
                    <a:pt x="725" y="36"/>
                  </a:cubicBezTo>
                  <a:cubicBezTo>
                    <a:pt x="723" y="37"/>
                    <a:pt x="721" y="38"/>
                    <a:pt x="721" y="39"/>
                  </a:cubicBezTo>
                  <a:cubicBezTo>
                    <a:pt x="720" y="41"/>
                    <a:pt x="719" y="42"/>
                    <a:pt x="719" y="43"/>
                  </a:cubicBezTo>
                  <a:cubicBezTo>
                    <a:pt x="719" y="45"/>
                    <a:pt x="720" y="47"/>
                    <a:pt x="721" y="48"/>
                  </a:cubicBezTo>
                  <a:cubicBezTo>
                    <a:pt x="722" y="49"/>
                    <a:pt x="723" y="49"/>
                    <a:pt x="725" y="49"/>
                  </a:cubicBezTo>
                  <a:cubicBezTo>
                    <a:pt x="726" y="49"/>
                    <a:pt x="729" y="48"/>
                    <a:pt x="731" y="45"/>
                  </a:cubicBezTo>
                  <a:close/>
                  <a:moveTo>
                    <a:pt x="759" y="25"/>
                  </a:moveTo>
                  <a:cubicBezTo>
                    <a:pt x="763" y="20"/>
                    <a:pt x="766" y="18"/>
                    <a:pt x="769" y="18"/>
                  </a:cubicBezTo>
                  <a:cubicBezTo>
                    <a:pt x="771" y="18"/>
                    <a:pt x="773" y="18"/>
                    <a:pt x="774" y="19"/>
                  </a:cubicBezTo>
                  <a:cubicBezTo>
                    <a:pt x="775" y="20"/>
                    <a:pt x="777" y="21"/>
                    <a:pt x="777" y="23"/>
                  </a:cubicBezTo>
                  <a:cubicBezTo>
                    <a:pt x="778" y="25"/>
                    <a:pt x="778" y="27"/>
                    <a:pt x="778" y="30"/>
                  </a:cubicBezTo>
                  <a:cubicBezTo>
                    <a:pt x="778" y="45"/>
                    <a:pt x="778" y="45"/>
                    <a:pt x="778" y="45"/>
                  </a:cubicBezTo>
                  <a:cubicBezTo>
                    <a:pt x="778" y="47"/>
                    <a:pt x="778" y="48"/>
                    <a:pt x="779" y="49"/>
                  </a:cubicBezTo>
                  <a:cubicBezTo>
                    <a:pt x="779" y="50"/>
                    <a:pt x="779" y="50"/>
                    <a:pt x="780" y="51"/>
                  </a:cubicBezTo>
                  <a:cubicBezTo>
                    <a:pt x="780" y="51"/>
                    <a:pt x="781" y="51"/>
                    <a:pt x="783" y="51"/>
                  </a:cubicBezTo>
                  <a:cubicBezTo>
                    <a:pt x="783" y="52"/>
                    <a:pt x="783" y="52"/>
                    <a:pt x="783" y="52"/>
                  </a:cubicBezTo>
                  <a:cubicBezTo>
                    <a:pt x="767" y="52"/>
                    <a:pt x="767" y="52"/>
                    <a:pt x="767" y="52"/>
                  </a:cubicBezTo>
                  <a:cubicBezTo>
                    <a:pt x="767" y="51"/>
                    <a:pt x="767" y="51"/>
                    <a:pt x="767" y="51"/>
                  </a:cubicBezTo>
                  <a:cubicBezTo>
                    <a:pt x="768" y="51"/>
                    <a:pt x="768" y="51"/>
                    <a:pt x="768" y="51"/>
                  </a:cubicBezTo>
                  <a:cubicBezTo>
                    <a:pt x="769" y="51"/>
                    <a:pt x="770" y="51"/>
                    <a:pt x="771" y="50"/>
                  </a:cubicBezTo>
                  <a:cubicBezTo>
                    <a:pt x="772" y="50"/>
                    <a:pt x="772" y="49"/>
                    <a:pt x="772" y="48"/>
                  </a:cubicBezTo>
                  <a:cubicBezTo>
                    <a:pt x="772" y="48"/>
                    <a:pt x="772" y="47"/>
                    <a:pt x="772" y="45"/>
                  </a:cubicBezTo>
                  <a:cubicBezTo>
                    <a:pt x="772" y="31"/>
                    <a:pt x="772" y="31"/>
                    <a:pt x="772" y="31"/>
                  </a:cubicBezTo>
                  <a:cubicBezTo>
                    <a:pt x="772" y="27"/>
                    <a:pt x="772" y="25"/>
                    <a:pt x="771" y="24"/>
                  </a:cubicBezTo>
                  <a:cubicBezTo>
                    <a:pt x="770" y="23"/>
                    <a:pt x="769" y="22"/>
                    <a:pt x="767" y="22"/>
                  </a:cubicBezTo>
                  <a:cubicBezTo>
                    <a:pt x="764" y="22"/>
                    <a:pt x="761" y="23"/>
                    <a:pt x="759" y="27"/>
                  </a:cubicBezTo>
                  <a:cubicBezTo>
                    <a:pt x="759" y="45"/>
                    <a:pt x="759" y="45"/>
                    <a:pt x="759" y="45"/>
                  </a:cubicBezTo>
                  <a:cubicBezTo>
                    <a:pt x="759" y="47"/>
                    <a:pt x="759" y="48"/>
                    <a:pt x="759" y="49"/>
                  </a:cubicBezTo>
                  <a:cubicBezTo>
                    <a:pt x="759" y="50"/>
                    <a:pt x="760" y="50"/>
                    <a:pt x="760" y="51"/>
                  </a:cubicBezTo>
                  <a:cubicBezTo>
                    <a:pt x="761" y="51"/>
                    <a:pt x="762" y="51"/>
                    <a:pt x="764" y="51"/>
                  </a:cubicBezTo>
                  <a:cubicBezTo>
                    <a:pt x="764" y="52"/>
                    <a:pt x="764" y="52"/>
                    <a:pt x="764" y="52"/>
                  </a:cubicBezTo>
                  <a:cubicBezTo>
                    <a:pt x="748" y="52"/>
                    <a:pt x="748" y="52"/>
                    <a:pt x="748" y="52"/>
                  </a:cubicBezTo>
                  <a:cubicBezTo>
                    <a:pt x="748" y="51"/>
                    <a:pt x="748" y="51"/>
                    <a:pt x="748" y="51"/>
                  </a:cubicBezTo>
                  <a:cubicBezTo>
                    <a:pt x="749" y="51"/>
                    <a:pt x="749" y="51"/>
                    <a:pt x="749" y="51"/>
                  </a:cubicBezTo>
                  <a:cubicBezTo>
                    <a:pt x="750" y="51"/>
                    <a:pt x="751" y="51"/>
                    <a:pt x="752" y="50"/>
                  </a:cubicBezTo>
                  <a:cubicBezTo>
                    <a:pt x="752" y="49"/>
                    <a:pt x="753" y="47"/>
                    <a:pt x="753" y="45"/>
                  </a:cubicBezTo>
                  <a:cubicBezTo>
                    <a:pt x="753" y="32"/>
                    <a:pt x="753" y="32"/>
                    <a:pt x="753" y="32"/>
                  </a:cubicBezTo>
                  <a:cubicBezTo>
                    <a:pt x="753" y="28"/>
                    <a:pt x="753" y="25"/>
                    <a:pt x="752" y="24"/>
                  </a:cubicBezTo>
                  <a:cubicBezTo>
                    <a:pt x="752" y="23"/>
                    <a:pt x="752" y="23"/>
                    <a:pt x="751" y="22"/>
                  </a:cubicBezTo>
                  <a:cubicBezTo>
                    <a:pt x="751" y="22"/>
                    <a:pt x="751" y="22"/>
                    <a:pt x="750" y="22"/>
                  </a:cubicBezTo>
                  <a:cubicBezTo>
                    <a:pt x="749" y="22"/>
                    <a:pt x="748" y="22"/>
                    <a:pt x="747" y="22"/>
                  </a:cubicBezTo>
                  <a:cubicBezTo>
                    <a:pt x="747" y="21"/>
                    <a:pt x="747" y="21"/>
                    <a:pt x="747" y="21"/>
                  </a:cubicBezTo>
                  <a:cubicBezTo>
                    <a:pt x="757" y="17"/>
                    <a:pt x="757" y="17"/>
                    <a:pt x="757" y="17"/>
                  </a:cubicBezTo>
                  <a:cubicBezTo>
                    <a:pt x="759" y="17"/>
                    <a:pt x="759" y="17"/>
                    <a:pt x="759" y="17"/>
                  </a:cubicBezTo>
                  <a:cubicBezTo>
                    <a:pt x="759" y="25"/>
                    <a:pt x="759" y="25"/>
                    <a:pt x="759" y="25"/>
                  </a:cubicBezTo>
                  <a:close/>
                  <a:moveTo>
                    <a:pt x="812" y="49"/>
                  </a:moveTo>
                  <a:cubicBezTo>
                    <a:pt x="811" y="51"/>
                    <a:pt x="809" y="52"/>
                    <a:pt x="807" y="53"/>
                  </a:cubicBezTo>
                  <a:cubicBezTo>
                    <a:pt x="806" y="53"/>
                    <a:pt x="804" y="54"/>
                    <a:pt x="803" y="54"/>
                  </a:cubicBezTo>
                  <a:cubicBezTo>
                    <a:pt x="799" y="54"/>
                    <a:pt x="796" y="52"/>
                    <a:pt x="793" y="49"/>
                  </a:cubicBezTo>
                  <a:cubicBezTo>
                    <a:pt x="791" y="46"/>
                    <a:pt x="789" y="42"/>
                    <a:pt x="789" y="37"/>
                  </a:cubicBezTo>
                  <a:cubicBezTo>
                    <a:pt x="789" y="32"/>
                    <a:pt x="791" y="28"/>
                    <a:pt x="794" y="24"/>
                  </a:cubicBezTo>
                  <a:cubicBezTo>
                    <a:pt x="797" y="20"/>
                    <a:pt x="801" y="18"/>
                    <a:pt x="805" y="18"/>
                  </a:cubicBezTo>
                  <a:cubicBezTo>
                    <a:pt x="808" y="18"/>
                    <a:pt x="810" y="19"/>
                    <a:pt x="812" y="21"/>
                  </a:cubicBezTo>
                  <a:cubicBezTo>
                    <a:pt x="812" y="14"/>
                    <a:pt x="812" y="14"/>
                    <a:pt x="812" y="14"/>
                  </a:cubicBezTo>
                  <a:cubicBezTo>
                    <a:pt x="812" y="10"/>
                    <a:pt x="812" y="8"/>
                    <a:pt x="812" y="7"/>
                  </a:cubicBezTo>
                  <a:cubicBezTo>
                    <a:pt x="812" y="6"/>
                    <a:pt x="811" y="5"/>
                    <a:pt x="811" y="5"/>
                  </a:cubicBezTo>
                  <a:cubicBezTo>
                    <a:pt x="811" y="5"/>
                    <a:pt x="810" y="5"/>
                    <a:pt x="809" y="5"/>
                  </a:cubicBezTo>
                  <a:cubicBezTo>
                    <a:pt x="809" y="5"/>
                    <a:pt x="808" y="5"/>
                    <a:pt x="807" y="5"/>
                  </a:cubicBezTo>
                  <a:cubicBezTo>
                    <a:pt x="807" y="4"/>
                    <a:pt x="807" y="4"/>
                    <a:pt x="807" y="4"/>
                  </a:cubicBezTo>
                  <a:cubicBezTo>
                    <a:pt x="816" y="0"/>
                    <a:pt x="816" y="0"/>
                    <a:pt x="816" y="0"/>
                  </a:cubicBezTo>
                  <a:cubicBezTo>
                    <a:pt x="818" y="0"/>
                    <a:pt x="818" y="0"/>
                    <a:pt x="818" y="0"/>
                  </a:cubicBezTo>
                  <a:cubicBezTo>
                    <a:pt x="818" y="39"/>
                    <a:pt x="818" y="39"/>
                    <a:pt x="818" y="39"/>
                  </a:cubicBezTo>
                  <a:cubicBezTo>
                    <a:pt x="818" y="43"/>
                    <a:pt x="818" y="45"/>
                    <a:pt x="818" y="46"/>
                  </a:cubicBezTo>
                  <a:cubicBezTo>
                    <a:pt x="818" y="47"/>
                    <a:pt x="819" y="48"/>
                    <a:pt x="819" y="48"/>
                  </a:cubicBezTo>
                  <a:cubicBezTo>
                    <a:pt x="819" y="49"/>
                    <a:pt x="820" y="49"/>
                    <a:pt x="820" y="49"/>
                  </a:cubicBezTo>
                  <a:cubicBezTo>
                    <a:pt x="821" y="49"/>
                    <a:pt x="822" y="48"/>
                    <a:pt x="823" y="48"/>
                  </a:cubicBezTo>
                  <a:cubicBezTo>
                    <a:pt x="823" y="49"/>
                    <a:pt x="823" y="49"/>
                    <a:pt x="823" y="49"/>
                  </a:cubicBezTo>
                  <a:cubicBezTo>
                    <a:pt x="813" y="53"/>
                    <a:pt x="813" y="53"/>
                    <a:pt x="813" y="53"/>
                  </a:cubicBezTo>
                  <a:cubicBezTo>
                    <a:pt x="812" y="53"/>
                    <a:pt x="812" y="53"/>
                    <a:pt x="812" y="53"/>
                  </a:cubicBezTo>
                  <a:cubicBezTo>
                    <a:pt x="812" y="49"/>
                    <a:pt x="812" y="49"/>
                    <a:pt x="812" y="49"/>
                  </a:cubicBezTo>
                  <a:close/>
                  <a:moveTo>
                    <a:pt x="812" y="46"/>
                  </a:moveTo>
                  <a:cubicBezTo>
                    <a:pt x="812" y="29"/>
                    <a:pt x="812" y="29"/>
                    <a:pt x="812" y="29"/>
                  </a:cubicBezTo>
                  <a:cubicBezTo>
                    <a:pt x="812" y="27"/>
                    <a:pt x="812" y="25"/>
                    <a:pt x="811" y="24"/>
                  </a:cubicBezTo>
                  <a:cubicBezTo>
                    <a:pt x="810" y="23"/>
                    <a:pt x="809" y="22"/>
                    <a:pt x="808" y="21"/>
                  </a:cubicBezTo>
                  <a:cubicBezTo>
                    <a:pt x="807" y="20"/>
                    <a:pt x="806" y="20"/>
                    <a:pt x="805" y="20"/>
                  </a:cubicBezTo>
                  <a:cubicBezTo>
                    <a:pt x="803" y="20"/>
                    <a:pt x="801" y="21"/>
                    <a:pt x="799" y="23"/>
                  </a:cubicBezTo>
                  <a:cubicBezTo>
                    <a:pt x="797" y="25"/>
                    <a:pt x="796" y="29"/>
                    <a:pt x="796" y="34"/>
                  </a:cubicBezTo>
                  <a:cubicBezTo>
                    <a:pt x="796" y="39"/>
                    <a:pt x="797" y="43"/>
                    <a:pt x="799" y="45"/>
                  </a:cubicBezTo>
                  <a:cubicBezTo>
                    <a:pt x="801" y="48"/>
                    <a:pt x="803" y="49"/>
                    <a:pt x="806" y="49"/>
                  </a:cubicBezTo>
                  <a:cubicBezTo>
                    <a:pt x="808" y="50"/>
                    <a:pt x="810" y="49"/>
                    <a:pt x="812" y="46"/>
                  </a:cubicBezTo>
                  <a:close/>
                  <a:moveTo>
                    <a:pt x="883" y="3"/>
                  </a:moveTo>
                  <a:cubicBezTo>
                    <a:pt x="883" y="14"/>
                    <a:pt x="883" y="14"/>
                    <a:pt x="883" y="14"/>
                  </a:cubicBezTo>
                  <a:cubicBezTo>
                    <a:pt x="882" y="14"/>
                    <a:pt x="882" y="14"/>
                    <a:pt x="882" y="14"/>
                  </a:cubicBezTo>
                  <a:cubicBezTo>
                    <a:pt x="882" y="12"/>
                    <a:pt x="881" y="11"/>
                    <a:pt x="881" y="10"/>
                  </a:cubicBezTo>
                  <a:cubicBezTo>
                    <a:pt x="880" y="8"/>
                    <a:pt x="879" y="7"/>
                    <a:pt x="878" y="7"/>
                  </a:cubicBezTo>
                  <a:cubicBezTo>
                    <a:pt x="877" y="6"/>
                    <a:pt x="875" y="5"/>
                    <a:pt x="873" y="5"/>
                  </a:cubicBezTo>
                  <a:cubicBezTo>
                    <a:pt x="867" y="5"/>
                    <a:pt x="867" y="5"/>
                    <a:pt x="867" y="5"/>
                  </a:cubicBezTo>
                  <a:cubicBezTo>
                    <a:pt x="867" y="44"/>
                    <a:pt x="867" y="44"/>
                    <a:pt x="867" y="44"/>
                  </a:cubicBezTo>
                  <a:cubicBezTo>
                    <a:pt x="867" y="47"/>
                    <a:pt x="867" y="49"/>
                    <a:pt x="867" y="49"/>
                  </a:cubicBezTo>
                  <a:cubicBezTo>
                    <a:pt x="868" y="51"/>
                    <a:pt x="870" y="51"/>
                    <a:pt x="871" y="51"/>
                  </a:cubicBezTo>
                  <a:cubicBezTo>
                    <a:pt x="873" y="51"/>
                    <a:pt x="873" y="51"/>
                    <a:pt x="873" y="51"/>
                  </a:cubicBezTo>
                  <a:cubicBezTo>
                    <a:pt x="873" y="52"/>
                    <a:pt x="873" y="52"/>
                    <a:pt x="873" y="52"/>
                  </a:cubicBezTo>
                  <a:cubicBezTo>
                    <a:pt x="853" y="52"/>
                    <a:pt x="853" y="52"/>
                    <a:pt x="853" y="52"/>
                  </a:cubicBezTo>
                  <a:cubicBezTo>
                    <a:pt x="853" y="51"/>
                    <a:pt x="853" y="51"/>
                    <a:pt x="853" y="51"/>
                  </a:cubicBezTo>
                  <a:cubicBezTo>
                    <a:pt x="854" y="51"/>
                    <a:pt x="854" y="51"/>
                    <a:pt x="854" y="51"/>
                  </a:cubicBezTo>
                  <a:cubicBezTo>
                    <a:pt x="856" y="51"/>
                    <a:pt x="858" y="50"/>
                    <a:pt x="859" y="49"/>
                  </a:cubicBezTo>
                  <a:cubicBezTo>
                    <a:pt x="859" y="48"/>
                    <a:pt x="859" y="47"/>
                    <a:pt x="859" y="43"/>
                  </a:cubicBezTo>
                  <a:cubicBezTo>
                    <a:pt x="859" y="5"/>
                    <a:pt x="859" y="5"/>
                    <a:pt x="859" y="5"/>
                  </a:cubicBezTo>
                  <a:cubicBezTo>
                    <a:pt x="853" y="5"/>
                    <a:pt x="853" y="5"/>
                    <a:pt x="853" y="5"/>
                  </a:cubicBezTo>
                  <a:cubicBezTo>
                    <a:pt x="851" y="5"/>
                    <a:pt x="849" y="5"/>
                    <a:pt x="849" y="6"/>
                  </a:cubicBezTo>
                  <a:cubicBezTo>
                    <a:pt x="847" y="6"/>
                    <a:pt x="846" y="7"/>
                    <a:pt x="845" y="9"/>
                  </a:cubicBezTo>
                  <a:cubicBezTo>
                    <a:pt x="845" y="10"/>
                    <a:pt x="844" y="12"/>
                    <a:pt x="844" y="14"/>
                  </a:cubicBezTo>
                  <a:cubicBezTo>
                    <a:pt x="843" y="14"/>
                    <a:pt x="843" y="14"/>
                    <a:pt x="843" y="14"/>
                  </a:cubicBezTo>
                  <a:cubicBezTo>
                    <a:pt x="843" y="3"/>
                    <a:pt x="843" y="3"/>
                    <a:pt x="843" y="3"/>
                  </a:cubicBezTo>
                  <a:cubicBezTo>
                    <a:pt x="883" y="3"/>
                    <a:pt x="883" y="3"/>
                    <a:pt x="883" y="3"/>
                  </a:cubicBezTo>
                  <a:close/>
                  <a:moveTo>
                    <a:pt x="891" y="31"/>
                  </a:moveTo>
                  <a:cubicBezTo>
                    <a:pt x="891" y="37"/>
                    <a:pt x="893" y="40"/>
                    <a:pt x="895" y="43"/>
                  </a:cubicBezTo>
                  <a:cubicBezTo>
                    <a:pt x="897" y="46"/>
                    <a:pt x="900" y="48"/>
                    <a:pt x="903" y="48"/>
                  </a:cubicBezTo>
                  <a:cubicBezTo>
                    <a:pt x="905" y="48"/>
                    <a:pt x="907" y="47"/>
                    <a:pt x="909" y="46"/>
                  </a:cubicBezTo>
                  <a:cubicBezTo>
                    <a:pt x="911" y="45"/>
                    <a:pt x="912" y="43"/>
                    <a:pt x="913" y="39"/>
                  </a:cubicBezTo>
                  <a:cubicBezTo>
                    <a:pt x="914" y="40"/>
                    <a:pt x="914" y="40"/>
                    <a:pt x="914" y="40"/>
                  </a:cubicBezTo>
                  <a:cubicBezTo>
                    <a:pt x="914" y="43"/>
                    <a:pt x="912" y="47"/>
                    <a:pt x="910" y="49"/>
                  </a:cubicBezTo>
                  <a:cubicBezTo>
                    <a:pt x="907" y="52"/>
                    <a:pt x="904" y="53"/>
                    <a:pt x="901" y="53"/>
                  </a:cubicBezTo>
                  <a:cubicBezTo>
                    <a:pt x="897" y="53"/>
                    <a:pt x="893" y="52"/>
                    <a:pt x="891" y="49"/>
                  </a:cubicBezTo>
                  <a:cubicBezTo>
                    <a:pt x="888" y="45"/>
                    <a:pt x="887" y="41"/>
                    <a:pt x="887" y="36"/>
                  </a:cubicBezTo>
                  <a:cubicBezTo>
                    <a:pt x="887" y="30"/>
                    <a:pt x="888" y="25"/>
                    <a:pt x="891" y="22"/>
                  </a:cubicBezTo>
                  <a:cubicBezTo>
                    <a:pt x="894" y="19"/>
                    <a:pt x="897" y="17"/>
                    <a:pt x="902" y="17"/>
                  </a:cubicBezTo>
                  <a:cubicBezTo>
                    <a:pt x="905" y="17"/>
                    <a:pt x="909" y="19"/>
                    <a:pt x="911" y="21"/>
                  </a:cubicBezTo>
                  <a:cubicBezTo>
                    <a:pt x="913" y="23"/>
                    <a:pt x="915" y="27"/>
                    <a:pt x="915" y="31"/>
                  </a:cubicBezTo>
                  <a:cubicBezTo>
                    <a:pt x="891" y="31"/>
                    <a:pt x="891" y="31"/>
                    <a:pt x="891" y="31"/>
                  </a:cubicBezTo>
                  <a:close/>
                  <a:moveTo>
                    <a:pt x="891" y="29"/>
                  </a:moveTo>
                  <a:cubicBezTo>
                    <a:pt x="907" y="29"/>
                    <a:pt x="907" y="29"/>
                    <a:pt x="907" y="29"/>
                  </a:cubicBezTo>
                  <a:cubicBezTo>
                    <a:pt x="907" y="27"/>
                    <a:pt x="906" y="26"/>
                    <a:pt x="906" y="25"/>
                  </a:cubicBezTo>
                  <a:cubicBezTo>
                    <a:pt x="905" y="24"/>
                    <a:pt x="904" y="23"/>
                    <a:pt x="903" y="22"/>
                  </a:cubicBezTo>
                  <a:cubicBezTo>
                    <a:pt x="902" y="21"/>
                    <a:pt x="901" y="21"/>
                    <a:pt x="899" y="21"/>
                  </a:cubicBezTo>
                  <a:cubicBezTo>
                    <a:pt x="897" y="21"/>
                    <a:pt x="896" y="21"/>
                    <a:pt x="894" y="23"/>
                  </a:cubicBezTo>
                  <a:cubicBezTo>
                    <a:pt x="893" y="24"/>
                    <a:pt x="892" y="27"/>
                    <a:pt x="891"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reeform 35"/>
            <p:cNvSpPr>
              <a:spLocks noEditPoints="1"/>
            </p:cNvSpPr>
            <p:nvPr userDrawn="1"/>
          </p:nvSpPr>
          <p:spPr bwMode="auto">
            <a:xfrm>
              <a:off x="10679194" y="4943758"/>
              <a:ext cx="873127" cy="103187"/>
            </a:xfrm>
            <a:custGeom>
              <a:avLst/>
              <a:gdLst>
                <a:gd name="T0" fmla="*/ 23 w 586"/>
                <a:gd name="T1" fmla="*/ 21 h 69"/>
                <a:gd name="T2" fmla="*/ 8 w 586"/>
                <a:gd name="T3" fmla="*/ 24 h 69"/>
                <a:gd name="T4" fmla="*/ 45 w 586"/>
                <a:gd name="T5" fmla="*/ 26 h 69"/>
                <a:gd name="T6" fmla="*/ 66 w 586"/>
                <a:gd name="T7" fmla="*/ 52 h 69"/>
                <a:gd name="T8" fmla="*/ 58 w 586"/>
                <a:gd name="T9" fmla="*/ 46 h 69"/>
                <a:gd name="T10" fmla="*/ 46 w 586"/>
                <a:gd name="T11" fmla="*/ 50 h 69"/>
                <a:gd name="T12" fmla="*/ 40 w 586"/>
                <a:gd name="T13" fmla="*/ 46 h 69"/>
                <a:gd name="T14" fmla="*/ 45 w 586"/>
                <a:gd name="T15" fmla="*/ 1 h 69"/>
                <a:gd name="T16" fmla="*/ 106 w 586"/>
                <a:gd name="T17" fmla="*/ 52 h 69"/>
                <a:gd name="T18" fmla="*/ 98 w 586"/>
                <a:gd name="T19" fmla="*/ 46 h 69"/>
                <a:gd name="T20" fmla="*/ 90 w 586"/>
                <a:gd name="T21" fmla="*/ 52 h 69"/>
                <a:gd name="T22" fmla="*/ 78 w 586"/>
                <a:gd name="T23" fmla="*/ 25 h 69"/>
                <a:gd name="T24" fmla="*/ 132 w 586"/>
                <a:gd name="T25" fmla="*/ 19 h 69"/>
                <a:gd name="T26" fmla="*/ 118 w 586"/>
                <a:gd name="T27" fmla="*/ 28 h 69"/>
                <a:gd name="T28" fmla="*/ 133 w 586"/>
                <a:gd name="T29" fmla="*/ 52 h 69"/>
                <a:gd name="T30" fmla="*/ 169 w 586"/>
                <a:gd name="T31" fmla="*/ 52 h 69"/>
                <a:gd name="T32" fmla="*/ 161 w 586"/>
                <a:gd name="T33" fmla="*/ 15 h 69"/>
                <a:gd name="T34" fmla="*/ 167 w 586"/>
                <a:gd name="T35" fmla="*/ 1 h 69"/>
                <a:gd name="T36" fmla="*/ 181 w 586"/>
                <a:gd name="T37" fmla="*/ 38 h 69"/>
                <a:gd name="T38" fmla="*/ 189 w 586"/>
                <a:gd name="T39" fmla="*/ 47 h 69"/>
                <a:gd name="T40" fmla="*/ 222 w 586"/>
                <a:gd name="T41" fmla="*/ 31 h 69"/>
                <a:gd name="T42" fmla="*/ 252 w 586"/>
                <a:gd name="T43" fmla="*/ 24 h 69"/>
                <a:gd name="T44" fmla="*/ 228 w 586"/>
                <a:gd name="T45" fmla="*/ 44 h 69"/>
                <a:gd name="T46" fmla="*/ 249 w 586"/>
                <a:gd name="T47" fmla="*/ 64 h 69"/>
                <a:gd name="T48" fmla="*/ 223 w 586"/>
                <a:gd name="T49" fmla="*/ 48 h 69"/>
                <a:gd name="T50" fmla="*/ 240 w 586"/>
                <a:gd name="T51" fmla="*/ 39 h 69"/>
                <a:gd name="T52" fmla="*/ 238 w 586"/>
                <a:gd name="T53" fmla="*/ 66 h 69"/>
                <a:gd name="T54" fmla="*/ 274 w 586"/>
                <a:gd name="T55" fmla="*/ 21 h 69"/>
                <a:gd name="T56" fmla="*/ 286 w 586"/>
                <a:gd name="T57" fmla="*/ 21 h 69"/>
                <a:gd name="T58" fmla="*/ 290 w 586"/>
                <a:gd name="T59" fmla="*/ 25 h 69"/>
                <a:gd name="T60" fmla="*/ 267 w 586"/>
                <a:gd name="T61" fmla="*/ 62 h 69"/>
                <a:gd name="T62" fmla="*/ 258 w 586"/>
                <a:gd name="T63" fmla="*/ 20 h 69"/>
                <a:gd name="T64" fmla="*/ 319 w 586"/>
                <a:gd name="T65" fmla="*/ 49 h 69"/>
                <a:gd name="T66" fmla="*/ 322 w 586"/>
                <a:gd name="T67" fmla="*/ 34 h 69"/>
                <a:gd name="T68" fmla="*/ 368 w 586"/>
                <a:gd name="T69" fmla="*/ 45 h 69"/>
                <a:gd name="T70" fmla="*/ 360 w 586"/>
                <a:gd name="T71" fmla="*/ 52 h 69"/>
                <a:gd name="T72" fmla="*/ 364 w 586"/>
                <a:gd name="T73" fmla="*/ 8 h 69"/>
                <a:gd name="T74" fmla="*/ 378 w 586"/>
                <a:gd name="T75" fmla="*/ 6 h 69"/>
                <a:gd name="T76" fmla="*/ 377 w 586"/>
                <a:gd name="T77" fmla="*/ 22 h 69"/>
                <a:gd name="T78" fmla="*/ 408 w 586"/>
                <a:gd name="T79" fmla="*/ 16 h 69"/>
                <a:gd name="T80" fmla="*/ 433 w 586"/>
                <a:gd name="T81" fmla="*/ 52 h 69"/>
                <a:gd name="T82" fmla="*/ 435 w 586"/>
                <a:gd name="T83" fmla="*/ 6 h 69"/>
                <a:gd name="T84" fmla="*/ 476 w 586"/>
                <a:gd name="T85" fmla="*/ 20 h 69"/>
                <a:gd name="T86" fmla="*/ 468 w 586"/>
                <a:gd name="T87" fmla="*/ 54 h 69"/>
                <a:gd name="T88" fmla="*/ 472 w 586"/>
                <a:gd name="T89" fmla="*/ 24 h 69"/>
                <a:gd name="T90" fmla="*/ 466 w 586"/>
                <a:gd name="T91" fmla="*/ 54 h 69"/>
                <a:gd name="T92" fmla="*/ 454 w 586"/>
                <a:gd name="T93" fmla="*/ 6 h 69"/>
                <a:gd name="T94" fmla="*/ 502 w 586"/>
                <a:gd name="T95" fmla="*/ 5 h 69"/>
                <a:gd name="T96" fmla="*/ 502 w 586"/>
                <a:gd name="T97" fmla="*/ 46 h 69"/>
                <a:gd name="T98" fmla="*/ 495 w 586"/>
                <a:gd name="T99" fmla="*/ 50 h 69"/>
                <a:gd name="T100" fmla="*/ 500 w 586"/>
                <a:gd name="T101" fmla="*/ 19 h 69"/>
                <a:gd name="T102" fmla="*/ 544 w 586"/>
                <a:gd name="T103" fmla="*/ 50 h 69"/>
                <a:gd name="T104" fmla="*/ 538 w 586"/>
                <a:gd name="T105" fmla="*/ 49 h 69"/>
                <a:gd name="T106" fmla="*/ 526 w 586"/>
                <a:gd name="T107" fmla="*/ 52 h 69"/>
                <a:gd name="T108" fmla="*/ 518 w 586"/>
                <a:gd name="T109" fmla="*/ 33 h 69"/>
                <a:gd name="T110" fmla="*/ 524 w 586"/>
                <a:gd name="T111" fmla="*/ 26 h 69"/>
                <a:gd name="T112" fmla="*/ 574 w 586"/>
                <a:gd name="T113" fmla="*/ 31 h 69"/>
                <a:gd name="T114" fmla="*/ 560 w 586"/>
                <a:gd name="T115" fmla="*/ 30 h 69"/>
                <a:gd name="T116" fmla="*/ 580 w 586"/>
                <a:gd name="T117" fmla="*/ 41 h 69"/>
                <a:gd name="T118" fmla="*/ 575 w 586"/>
                <a:gd name="T119" fmla="*/ 52 h 69"/>
                <a:gd name="T120" fmla="*/ 566 w 586"/>
                <a:gd name="T121" fmla="*/ 5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86" h="69">
                  <a:moveTo>
                    <a:pt x="27" y="41"/>
                  </a:moveTo>
                  <a:cubicBezTo>
                    <a:pt x="26" y="45"/>
                    <a:pt x="24" y="49"/>
                    <a:pt x="22" y="51"/>
                  </a:cubicBezTo>
                  <a:cubicBezTo>
                    <a:pt x="19" y="54"/>
                    <a:pt x="16" y="55"/>
                    <a:pt x="13" y="55"/>
                  </a:cubicBezTo>
                  <a:cubicBezTo>
                    <a:pt x="10" y="55"/>
                    <a:pt x="6" y="53"/>
                    <a:pt x="4" y="50"/>
                  </a:cubicBezTo>
                  <a:cubicBezTo>
                    <a:pt x="1" y="47"/>
                    <a:pt x="0" y="42"/>
                    <a:pt x="0" y="37"/>
                  </a:cubicBezTo>
                  <a:cubicBezTo>
                    <a:pt x="0" y="32"/>
                    <a:pt x="1" y="27"/>
                    <a:pt x="4" y="24"/>
                  </a:cubicBezTo>
                  <a:cubicBezTo>
                    <a:pt x="7" y="20"/>
                    <a:pt x="11" y="18"/>
                    <a:pt x="15" y="18"/>
                  </a:cubicBezTo>
                  <a:cubicBezTo>
                    <a:pt x="18" y="18"/>
                    <a:pt x="21" y="19"/>
                    <a:pt x="23" y="21"/>
                  </a:cubicBezTo>
                  <a:cubicBezTo>
                    <a:pt x="25" y="23"/>
                    <a:pt x="26" y="25"/>
                    <a:pt x="26" y="27"/>
                  </a:cubicBezTo>
                  <a:cubicBezTo>
                    <a:pt x="26" y="28"/>
                    <a:pt x="26" y="28"/>
                    <a:pt x="26" y="29"/>
                  </a:cubicBezTo>
                  <a:cubicBezTo>
                    <a:pt x="25" y="30"/>
                    <a:pt x="24" y="30"/>
                    <a:pt x="23" y="30"/>
                  </a:cubicBezTo>
                  <a:cubicBezTo>
                    <a:pt x="22" y="30"/>
                    <a:pt x="21" y="30"/>
                    <a:pt x="20" y="28"/>
                  </a:cubicBezTo>
                  <a:cubicBezTo>
                    <a:pt x="20" y="28"/>
                    <a:pt x="19" y="27"/>
                    <a:pt x="19" y="26"/>
                  </a:cubicBezTo>
                  <a:cubicBezTo>
                    <a:pt x="19" y="24"/>
                    <a:pt x="18" y="23"/>
                    <a:pt x="18" y="22"/>
                  </a:cubicBezTo>
                  <a:cubicBezTo>
                    <a:pt x="17" y="22"/>
                    <a:pt x="16" y="21"/>
                    <a:pt x="14" y="21"/>
                  </a:cubicBezTo>
                  <a:cubicBezTo>
                    <a:pt x="12" y="21"/>
                    <a:pt x="10" y="22"/>
                    <a:pt x="8" y="24"/>
                  </a:cubicBezTo>
                  <a:cubicBezTo>
                    <a:pt x="6" y="26"/>
                    <a:pt x="6" y="30"/>
                    <a:pt x="6" y="34"/>
                  </a:cubicBezTo>
                  <a:cubicBezTo>
                    <a:pt x="6" y="38"/>
                    <a:pt x="6" y="41"/>
                    <a:pt x="8" y="44"/>
                  </a:cubicBezTo>
                  <a:cubicBezTo>
                    <a:pt x="10" y="48"/>
                    <a:pt x="13" y="49"/>
                    <a:pt x="16" y="49"/>
                  </a:cubicBezTo>
                  <a:cubicBezTo>
                    <a:pt x="18" y="49"/>
                    <a:pt x="20" y="48"/>
                    <a:pt x="22" y="47"/>
                  </a:cubicBezTo>
                  <a:cubicBezTo>
                    <a:pt x="24" y="46"/>
                    <a:pt x="25" y="44"/>
                    <a:pt x="27" y="41"/>
                  </a:cubicBezTo>
                  <a:cubicBezTo>
                    <a:pt x="27" y="41"/>
                    <a:pt x="27" y="41"/>
                    <a:pt x="27" y="41"/>
                  </a:cubicBezTo>
                  <a:close/>
                  <a:moveTo>
                    <a:pt x="45" y="1"/>
                  </a:moveTo>
                  <a:cubicBezTo>
                    <a:pt x="45" y="26"/>
                    <a:pt x="45" y="26"/>
                    <a:pt x="45" y="26"/>
                  </a:cubicBezTo>
                  <a:cubicBezTo>
                    <a:pt x="48" y="22"/>
                    <a:pt x="50" y="21"/>
                    <a:pt x="51" y="20"/>
                  </a:cubicBezTo>
                  <a:cubicBezTo>
                    <a:pt x="53" y="19"/>
                    <a:pt x="54" y="18"/>
                    <a:pt x="56" y="18"/>
                  </a:cubicBezTo>
                  <a:cubicBezTo>
                    <a:pt x="58" y="18"/>
                    <a:pt x="60" y="19"/>
                    <a:pt x="61" y="20"/>
                  </a:cubicBezTo>
                  <a:cubicBezTo>
                    <a:pt x="62" y="21"/>
                    <a:pt x="63" y="23"/>
                    <a:pt x="64" y="25"/>
                  </a:cubicBezTo>
                  <a:cubicBezTo>
                    <a:pt x="64" y="27"/>
                    <a:pt x="64" y="30"/>
                    <a:pt x="64" y="34"/>
                  </a:cubicBezTo>
                  <a:cubicBezTo>
                    <a:pt x="64" y="46"/>
                    <a:pt x="64" y="46"/>
                    <a:pt x="64" y="46"/>
                  </a:cubicBezTo>
                  <a:cubicBezTo>
                    <a:pt x="64" y="48"/>
                    <a:pt x="64" y="50"/>
                    <a:pt x="65" y="50"/>
                  </a:cubicBezTo>
                  <a:cubicBezTo>
                    <a:pt x="65" y="51"/>
                    <a:pt x="66" y="52"/>
                    <a:pt x="66" y="52"/>
                  </a:cubicBezTo>
                  <a:cubicBezTo>
                    <a:pt x="66" y="52"/>
                    <a:pt x="68" y="52"/>
                    <a:pt x="69" y="52"/>
                  </a:cubicBezTo>
                  <a:cubicBezTo>
                    <a:pt x="69" y="54"/>
                    <a:pt x="69" y="54"/>
                    <a:pt x="69" y="54"/>
                  </a:cubicBezTo>
                  <a:cubicBezTo>
                    <a:pt x="53" y="54"/>
                    <a:pt x="53" y="54"/>
                    <a:pt x="53" y="54"/>
                  </a:cubicBezTo>
                  <a:cubicBezTo>
                    <a:pt x="53" y="52"/>
                    <a:pt x="53" y="52"/>
                    <a:pt x="53" y="52"/>
                  </a:cubicBezTo>
                  <a:cubicBezTo>
                    <a:pt x="54" y="52"/>
                    <a:pt x="54" y="52"/>
                    <a:pt x="54" y="52"/>
                  </a:cubicBezTo>
                  <a:cubicBezTo>
                    <a:pt x="56" y="52"/>
                    <a:pt x="56" y="52"/>
                    <a:pt x="57" y="52"/>
                  </a:cubicBezTo>
                  <a:cubicBezTo>
                    <a:pt x="58" y="51"/>
                    <a:pt x="58" y="50"/>
                    <a:pt x="58" y="50"/>
                  </a:cubicBezTo>
                  <a:cubicBezTo>
                    <a:pt x="58" y="49"/>
                    <a:pt x="58" y="48"/>
                    <a:pt x="58" y="46"/>
                  </a:cubicBezTo>
                  <a:cubicBezTo>
                    <a:pt x="58" y="34"/>
                    <a:pt x="58" y="34"/>
                    <a:pt x="58" y="34"/>
                  </a:cubicBezTo>
                  <a:cubicBezTo>
                    <a:pt x="58" y="30"/>
                    <a:pt x="58" y="28"/>
                    <a:pt x="58" y="27"/>
                  </a:cubicBezTo>
                  <a:cubicBezTo>
                    <a:pt x="58" y="26"/>
                    <a:pt x="57" y="25"/>
                    <a:pt x="56" y="24"/>
                  </a:cubicBezTo>
                  <a:cubicBezTo>
                    <a:pt x="56" y="24"/>
                    <a:pt x="55" y="23"/>
                    <a:pt x="54" y="23"/>
                  </a:cubicBezTo>
                  <a:cubicBezTo>
                    <a:pt x="52" y="23"/>
                    <a:pt x="51" y="24"/>
                    <a:pt x="50" y="24"/>
                  </a:cubicBezTo>
                  <a:cubicBezTo>
                    <a:pt x="49" y="25"/>
                    <a:pt x="47" y="26"/>
                    <a:pt x="46" y="28"/>
                  </a:cubicBezTo>
                  <a:cubicBezTo>
                    <a:pt x="46" y="46"/>
                    <a:pt x="46" y="46"/>
                    <a:pt x="46" y="46"/>
                  </a:cubicBezTo>
                  <a:cubicBezTo>
                    <a:pt x="46" y="48"/>
                    <a:pt x="46" y="50"/>
                    <a:pt x="46" y="50"/>
                  </a:cubicBezTo>
                  <a:cubicBezTo>
                    <a:pt x="46" y="51"/>
                    <a:pt x="47" y="52"/>
                    <a:pt x="47" y="52"/>
                  </a:cubicBezTo>
                  <a:cubicBezTo>
                    <a:pt x="48" y="52"/>
                    <a:pt x="49" y="52"/>
                    <a:pt x="51" y="52"/>
                  </a:cubicBezTo>
                  <a:cubicBezTo>
                    <a:pt x="51" y="54"/>
                    <a:pt x="51" y="54"/>
                    <a:pt x="51" y="54"/>
                  </a:cubicBezTo>
                  <a:cubicBezTo>
                    <a:pt x="34" y="54"/>
                    <a:pt x="34" y="54"/>
                    <a:pt x="34" y="54"/>
                  </a:cubicBezTo>
                  <a:cubicBezTo>
                    <a:pt x="34" y="52"/>
                    <a:pt x="34" y="52"/>
                    <a:pt x="34" y="52"/>
                  </a:cubicBezTo>
                  <a:cubicBezTo>
                    <a:pt x="36" y="52"/>
                    <a:pt x="37" y="52"/>
                    <a:pt x="38" y="52"/>
                  </a:cubicBezTo>
                  <a:cubicBezTo>
                    <a:pt x="38" y="51"/>
                    <a:pt x="39" y="51"/>
                    <a:pt x="39" y="50"/>
                  </a:cubicBezTo>
                  <a:cubicBezTo>
                    <a:pt x="40" y="49"/>
                    <a:pt x="40" y="48"/>
                    <a:pt x="40" y="46"/>
                  </a:cubicBezTo>
                  <a:cubicBezTo>
                    <a:pt x="40" y="15"/>
                    <a:pt x="40" y="15"/>
                    <a:pt x="40" y="15"/>
                  </a:cubicBezTo>
                  <a:cubicBezTo>
                    <a:pt x="40" y="11"/>
                    <a:pt x="40" y="8"/>
                    <a:pt x="39" y="8"/>
                  </a:cubicBezTo>
                  <a:cubicBezTo>
                    <a:pt x="39" y="7"/>
                    <a:pt x="39" y="6"/>
                    <a:pt x="38" y="6"/>
                  </a:cubicBezTo>
                  <a:cubicBezTo>
                    <a:pt x="38" y="5"/>
                    <a:pt x="38" y="5"/>
                    <a:pt x="37" y="5"/>
                  </a:cubicBezTo>
                  <a:cubicBezTo>
                    <a:pt x="36" y="5"/>
                    <a:pt x="36" y="5"/>
                    <a:pt x="34" y="6"/>
                  </a:cubicBezTo>
                  <a:cubicBezTo>
                    <a:pt x="34" y="4"/>
                    <a:pt x="34" y="4"/>
                    <a:pt x="34" y="4"/>
                  </a:cubicBezTo>
                  <a:cubicBezTo>
                    <a:pt x="44" y="0"/>
                    <a:pt x="44" y="0"/>
                    <a:pt x="44" y="0"/>
                  </a:cubicBezTo>
                  <a:cubicBezTo>
                    <a:pt x="45" y="1"/>
                    <a:pt x="45" y="1"/>
                    <a:pt x="45" y="1"/>
                  </a:cubicBezTo>
                  <a:close/>
                  <a:moveTo>
                    <a:pt x="85" y="26"/>
                  </a:moveTo>
                  <a:cubicBezTo>
                    <a:pt x="89" y="21"/>
                    <a:pt x="92" y="19"/>
                    <a:pt x="96" y="19"/>
                  </a:cubicBezTo>
                  <a:cubicBezTo>
                    <a:pt x="97" y="19"/>
                    <a:pt x="99" y="19"/>
                    <a:pt x="100" y="20"/>
                  </a:cubicBezTo>
                  <a:cubicBezTo>
                    <a:pt x="102" y="21"/>
                    <a:pt x="103" y="22"/>
                    <a:pt x="104" y="24"/>
                  </a:cubicBezTo>
                  <a:cubicBezTo>
                    <a:pt x="104" y="26"/>
                    <a:pt x="104" y="28"/>
                    <a:pt x="104" y="31"/>
                  </a:cubicBezTo>
                  <a:cubicBezTo>
                    <a:pt x="104" y="46"/>
                    <a:pt x="104" y="46"/>
                    <a:pt x="104" y="46"/>
                  </a:cubicBezTo>
                  <a:cubicBezTo>
                    <a:pt x="104" y="48"/>
                    <a:pt x="104" y="49"/>
                    <a:pt x="105" y="50"/>
                  </a:cubicBezTo>
                  <a:cubicBezTo>
                    <a:pt x="105" y="51"/>
                    <a:pt x="106" y="51"/>
                    <a:pt x="106" y="52"/>
                  </a:cubicBezTo>
                  <a:cubicBezTo>
                    <a:pt x="106" y="52"/>
                    <a:pt x="108" y="52"/>
                    <a:pt x="109" y="52"/>
                  </a:cubicBezTo>
                  <a:cubicBezTo>
                    <a:pt x="109" y="53"/>
                    <a:pt x="109" y="53"/>
                    <a:pt x="109" y="53"/>
                  </a:cubicBezTo>
                  <a:cubicBezTo>
                    <a:pt x="93" y="53"/>
                    <a:pt x="93" y="53"/>
                    <a:pt x="93" y="53"/>
                  </a:cubicBezTo>
                  <a:cubicBezTo>
                    <a:pt x="93" y="52"/>
                    <a:pt x="93" y="52"/>
                    <a:pt x="93" y="52"/>
                  </a:cubicBezTo>
                  <a:cubicBezTo>
                    <a:pt x="94" y="52"/>
                    <a:pt x="94" y="52"/>
                    <a:pt x="94" y="52"/>
                  </a:cubicBezTo>
                  <a:cubicBezTo>
                    <a:pt x="96" y="52"/>
                    <a:pt x="96" y="52"/>
                    <a:pt x="97" y="51"/>
                  </a:cubicBezTo>
                  <a:cubicBezTo>
                    <a:pt x="98" y="51"/>
                    <a:pt x="98" y="50"/>
                    <a:pt x="98" y="49"/>
                  </a:cubicBezTo>
                  <a:cubicBezTo>
                    <a:pt x="98" y="49"/>
                    <a:pt x="98" y="48"/>
                    <a:pt x="98" y="46"/>
                  </a:cubicBezTo>
                  <a:cubicBezTo>
                    <a:pt x="98" y="32"/>
                    <a:pt x="98" y="32"/>
                    <a:pt x="98" y="32"/>
                  </a:cubicBezTo>
                  <a:cubicBezTo>
                    <a:pt x="98" y="28"/>
                    <a:pt x="98" y="26"/>
                    <a:pt x="97" y="25"/>
                  </a:cubicBezTo>
                  <a:cubicBezTo>
                    <a:pt x="96" y="24"/>
                    <a:pt x="95" y="23"/>
                    <a:pt x="93" y="23"/>
                  </a:cubicBezTo>
                  <a:cubicBezTo>
                    <a:pt x="90" y="23"/>
                    <a:pt x="88" y="24"/>
                    <a:pt x="85" y="28"/>
                  </a:cubicBezTo>
                  <a:cubicBezTo>
                    <a:pt x="85" y="46"/>
                    <a:pt x="85" y="46"/>
                    <a:pt x="85" y="46"/>
                  </a:cubicBezTo>
                  <a:cubicBezTo>
                    <a:pt x="85" y="48"/>
                    <a:pt x="85" y="49"/>
                    <a:pt x="85" y="50"/>
                  </a:cubicBezTo>
                  <a:cubicBezTo>
                    <a:pt x="86" y="51"/>
                    <a:pt x="86" y="51"/>
                    <a:pt x="86" y="52"/>
                  </a:cubicBezTo>
                  <a:cubicBezTo>
                    <a:pt x="87" y="52"/>
                    <a:pt x="88" y="52"/>
                    <a:pt x="90" y="52"/>
                  </a:cubicBezTo>
                  <a:cubicBezTo>
                    <a:pt x="90" y="53"/>
                    <a:pt x="90" y="53"/>
                    <a:pt x="90" y="53"/>
                  </a:cubicBezTo>
                  <a:cubicBezTo>
                    <a:pt x="74" y="53"/>
                    <a:pt x="74" y="53"/>
                    <a:pt x="74" y="53"/>
                  </a:cubicBezTo>
                  <a:cubicBezTo>
                    <a:pt x="74" y="52"/>
                    <a:pt x="74" y="52"/>
                    <a:pt x="74" y="52"/>
                  </a:cubicBezTo>
                  <a:cubicBezTo>
                    <a:pt x="75" y="52"/>
                    <a:pt x="75" y="52"/>
                    <a:pt x="75" y="52"/>
                  </a:cubicBezTo>
                  <a:cubicBezTo>
                    <a:pt x="76" y="52"/>
                    <a:pt x="78" y="52"/>
                    <a:pt x="78" y="51"/>
                  </a:cubicBezTo>
                  <a:cubicBezTo>
                    <a:pt x="78" y="50"/>
                    <a:pt x="79" y="48"/>
                    <a:pt x="79" y="46"/>
                  </a:cubicBezTo>
                  <a:cubicBezTo>
                    <a:pt x="79" y="33"/>
                    <a:pt x="79" y="33"/>
                    <a:pt x="79" y="33"/>
                  </a:cubicBezTo>
                  <a:cubicBezTo>
                    <a:pt x="79" y="29"/>
                    <a:pt x="79" y="26"/>
                    <a:pt x="78" y="25"/>
                  </a:cubicBezTo>
                  <a:cubicBezTo>
                    <a:pt x="78" y="24"/>
                    <a:pt x="78" y="24"/>
                    <a:pt x="78" y="23"/>
                  </a:cubicBezTo>
                  <a:cubicBezTo>
                    <a:pt x="77" y="23"/>
                    <a:pt x="77" y="23"/>
                    <a:pt x="76" y="23"/>
                  </a:cubicBezTo>
                  <a:cubicBezTo>
                    <a:pt x="75" y="23"/>
                    <a:pt x="74" y="23"/>
                    <a:pt x="74" y="23"/>
                  </a:cubicBezTo>
                  <a:cubicBezTo>
                    <a:pt x="73" y="22"/>
                    <a:pt x="73" y="22"/>
                    <a:pt x="73" y="22"/>
                  </a:cubicBezTo>
                  <a:cubicBezTo>
                    <a:pt x="83" y="18"/>
                    <a:pt x="83" y="18"/>
                    <a:pt x="83" y="18"/>
                  </a:cubicBezTo>
                  <a:cubicBezTo>
                    <a:pt x="85" y="18"/>
                    <a:pt x="85" y="18"/>
                    <a:pt x="85" y="18"/>
                  </a:cubicBezTo>
                  <a:cubicBezTo>
                    <a:pt x="85" y="26"/>
                    <a:pt x="85" y="26"/>
                    <a:pt x="85" y="26"/>
                  </a:cubicBezTo>
                  <a:close/>
                  <a:moveTo>
                    <a:pt x="132" y="19"/>
                  </a:moveTo>
                  <a:cubicBezTo>
                    <a:pt x="136" y="19"/>
                    <a:pt x="140" y="21"/>
                    <a:pt x="144" y="25"/>
                  </a:cubicBezTo>
                  <a:cubicBezTo>
                    <a:pt x="146" y="28"/>
                    <a:pt x="148" y="32"/>
                    <a:pt x="148" y="36"/>
                  </a:cubicBezTo>
                  <a:cubicBezTo>
                    <a:pt x="148" y="40"/>
                    <a:pt x="147" y="42"/>
                    <a:pt x="146" y="46"/>
                  </a:cubicBezTo>
                  <a:cubicBezTo>
                    <a:pt x="144" y="49"/>
                    <a:pt x="142" y="51"/>
                    <a:pt x="140" y="53"/>
                  </a:cubicBezTo>
                  <a:cubicBezTo>
                    <a:pt x="137" y="54"/>
                    <a:pt x="134" y="55"/>
                    <a:pt x="131" y="55"/>
                  </a:cubicBezTo>
                  <a:cubicBezTo>
                    <a:pt x="126" y="55"/>
                    <a:pt x="122" y="53"/>
                    <a:pt x="120" y="49"/>
                  </a:cubicBezTo>
                  <a:cubicBezTo>
                    <a:pt x="117" y="46"/>
                    <a:pt x="116" y="42"/>
                    <a:pt x="116" y="38"/>
                  </a:cubicBezTo>
                  <a:cubicBezTo>
                    <a:pt x="116" y="34"/>
                    <a:pt x="117" y="31"/>
                    <a:pt x="118" y="28"/>
                  </a:cubicBezTo>
                  <a:cubicBezTo>
                    <a:pt x="120" y="26"/>
                    <a:pt x="122" y="23"/>
                    <a:pt x="124" y="22"/>
                  </a:cubicBezTo>
                  <a:cubicBezTo>
                    <a:pt x="126" y="20"/>
                    <a:pt x="129" y="19"/>
                    <a:pt x="132" y="19"/>
                  </a:cubicBezTo>
                  <a:close/>
                  <a:moveTo>
                    <a:pt x="130" y="21"/>
                  </a:moveTo>
                  <a:cubicBezTo>
                    <a:pt x="129" y="21"/>
                    <a:pt x="128" y="22"/>
                    <a:pt x="127" y="22"/>
                  </a:cubicBezTo>
                  <a:cubicBezTo>
                    <a:pt x="126" y="23"/>
                    <a:pt x="124" y="24"/>
                    <a:pt x="124" y="26"/>
                  </a:cubicBezTo>
                  <a:cubicBezTo>
                    <a:pt x="123" y="28"/>
                    <a:pt x="122" y="31"/>
                    <a:pt x="122" y="34"/>
                  </a:cubicBezTo>
                  <a:cubicBezTo>
                    <a:pt x="122" y="39"/>
                    <a:pt x="123" y="43"/>
                    <a:pt x="125" y="47"/>
                  </a:cubicBezTo>
                  <a:cubicBezTo>
                    <a:pt x="127" y="50"/>
                    <a:pt x="130" y="52"/>
                    <a:pt x="133" y="52"/>
                  </a:cubicBezTo>
                  <a:cubicBezTo>
                    <a:pt x="135" y="52"/>
                    <a:pt x="137" y="51"/>
                    <a:pt x="138" y="49"/>
                  </a:cubicBezTo>
                  <a:cubicBezTo>
                    <a:pt x="140" y="47"/>
                    <a:pt x="141" y="44"/>
                    <a:pt x="141" y="39"/>
                  </a:cubicBezTo>
                  <a:cubicBezTo>
                    <a:pt x="141" y="33"/>
                    <a:pt x="140" y="28"/>
                    <a:pt x="137" y="25"/>
                  </a:cubicBezTo>
                  <a:cubicBezTo>
                    <a:pt x="135" y="22"/>
                    <a:pt x="133" y="21"/>
                    <a:pt x="130" y="21"/>
                  </a:cubicBezTo>
                  <a:close/>
                  <a:moveTo>
                    <a:pt x="167" y="1"/>
                  </a:moveTo>
                  <a:cubicBezTo>
                    <a:pt x="167" y="46"/>
                    <a:pt x="167" y="46"/>
                    <a:pt x="167" y="46"/>
                  </a:cubicBezTo>
                  <a:cubicBezTo>
                    <a:pt x="167" y="48"/>
                    <a:pt x="167" y="50"/>
                    <a:pt x="168" y="50"/>
                  </a:cubicBezTo>
                  <a:cubicBezTo>
                    <a:pt x="168" y="51"/>
                    <a:pt x="168" y="52"/>
                    <a:pt x="169" y="52"/>
                  </a:cubicBezTo>
                  <a:cubicBezTo>
                    <a:pt x="170" y="52"/>
                    <a:pt x="170" y="52"/>
                    <a:pt x="172" y="52"/>
                  </a:cubicBezTo>
                  <a:cubicBezTo>
                    <a:pt x="172" y="54"/>
                    <a:pt x="172" y="54"/>
                    <a:pt x="172" y="54"/>
                  </a:cubicBezTo>
                  <a:cubicBezTo>
                    <a:pt x="156" y="54"/>
                    <a:pt x="156" y="54"/>
                    <a:pt x="156" y="54"/>
                  </a:cubicBezTo>
                  <a:cubicBezTo>
                    <a:pt x="156" y="52"/>
                    <a:pt x="156" y="52"/>
                    <a:pt x="156" y="52"/>
                  </a:cubicBezTo>
                  <a:cubicBezTo>
                    <a:pt x="158" y="52"/>
                    <a:pt x="159" y="52"/>
                    <a:pt x="160" y="52"/>
                  </a:cubicBezTo>
                  <a:cubicBezTo>
                    <a:pt x="160" y="52"/>
                    <a:pt x="160" y="51"/>
                    <a:pt x="161" y="50"/>
                  </a:cubicBezTo>
                  <a:cubicBezTo>
                    <a:pt x="161" y="50"/>
                    <a:pt x="161" y="48"/>
                    <a:pt x="161" y="46"/>
                  </a:cubicBezTo>
                  <a:cubicBezTo>
                    <a:pt x="161" y="15"/>
                    <a:pt x="161" y="15"/>
                    <a:pt x="161" y="15"/>
                  </a:cubicBezTo>
                  <a:cubicBezTo>
                    <a:pt x="161" y="11"/>
                    <a:pt x="161" y="9"/>
                    <a:pt x="161" y="8"/>
                  </a:cubicBezTo>
                  <a:cubicBezTo>
                    <a:pt x="161" y="7"/>
                    <a:pt x="160" y="6"/>
                    <a:pt x="160" y="6"/>
                  </a:cubicBezTo>
                  <a:cubicBezTo>
                    <a:pt x="160" y="6"/>
                    <a:pt x="159" y="6"/>
                    <a:pt x="158" y="6"/>
                  </a:cubicBezTo>
                  <a:cubicBezTo>
                    <a:pt x="158" y="6"/>
                    <a:pt x="157" y="6"/>
                    <a:pt x="156" y="6"/>
                  </a:cubicBezTo>
                  <a:cubicBezTo>
                    <a:pt x="155" y="5"/>
                    <a:pt x="155" y="5"/>
                    <a:pt x="155" y="5"/>
                  </a:cubicBezTo>
                  <a:cubicBezTo>
                    <a:pt x="165" y="1"/>
                    <a:pt x="165" y="1"/>
                    <a:pt x="165" y="1"/>
                  </a:cubicBezTo>
                  <a:cubicBezTo>
                    <a:pt x="167" y="1"/>
                    <a:pt x="167" y="1"/>
                    <a:pt x="167" y="1"/>
                  </a:cubicBezTo>
                  <a:cubicBezTo>
                    <a:pt x="167" y="1"/>
                    <a:pt x="167" y="1"/>
                    <a:pt x="167" y="1"/>
                  </a:cubicBezTo>
                  <a:close/>
                  <a:moveTo>
                    <a:pt x="196" y="19"/>
                  </a:moveTo>
                  <a:cubicBezTo>
                    <a:pt x="201" y="19"/>
                    <a:pt x="205" y="21"/>
                    <a:pt x="208" y="25"/>
                  </a:cubicBezTo>
                  <a:cubicBezTo>
                    <a:pt x="210" y="28"/>
                    <a:pt x="212" y="32"/>
                    <a:pt x="212" y="36"/>
                  </a:cubicBezTo>
                  <a:cubicBezTo>
                    <a:pt x="212" y="40"/>
                    <a:pt x="211" y="42"/>
                    <a:pt x="210" y="46"/>
                  </a:cubicBezTo>
                  <a:cubicBezTo>
                    <a:pt x="209" y="49"/>
                    <a:pt x="207" y="51"/>
                    <a:pt x="204" y="53"/>
                  </a:cubicBezTo>
                  <a:cubicBezTo>
                    <a:pt x="202" y="54"/>
                    <a:pt x="199" y="55"/>
                    <a:pt x="196" y="55"/>
                  </a:cubicBezTo>
                  <a:cubicBezTo>
                    <a:pt x="191" y="55"/>
                    <a:pt x="187" y="53"/>
                    <a:pt x="184" y="49"/>
                  </a:cubicBezTo>
                  <a:cubicBezTo>
                    <a:pt x="182" y="46"/>
                    <a:pt x="181" y="42"/>
                    <a:pt x="181" y="38"/>
                  </a:cubicBezTo>
                  <a:cubicBezTo>
                    <a:pt x="181" y="34"/>
                    <a:pt x="182" y="31"/>
                    <a:pt x="183" y="28"/>
                  </a:cubicBezTo>
                  <a:cubicBezTo>
                    <a:pt x="185" y="26"/>
                    <a:pt x="187" y="23"/>
                    <a:pt x="189" y="22"/>
                  </a:cubicBezTo>
                  <a:cubicBezTo>
                    <a:pt x="190" y="20"/>
                    <a:pt x="193" y="19"/>
                    <a:pt x="196" y="19"/>
                  </a:cubicBezTo>
                  <a:close/>
                  <a:moveTo>
                    <a:pt x="195" y="21"/>
                  </a:moveTo>
                  <a:cubicBezTo>
                    <a:pt x="194" y="21"/>
                    <a:pt x="192" y="22"/>
                    <a:pt x="191" y="22"/>
                  </a:cubicBezTo>
                  <a:cubicBezTo>
                    <a:pt x="190" y="23"/>
                    <a:pt x="188" y="24"/>
                    <a:pt x="188" y="26"/>
                  </a:cubicBezTo>
                  <a:cubicBezTo>
                    <a:pt x="187" y="28"/>
                    <a:pt x="186" y="31"/>
                    <a:pt x="186" y="34"/>
                  </a:cubicBezTo>
                  <a:cubicBezTo>
                    <a:pt x="186" y="39"/>
                    <a:pt x="187" y="43"/>
                    <a:pt x="189" y="47"/>
                  </a:cubicBezTo>
                  <a:cubicBezTo>
                    <a:pt x="191" y="50"/>
                    <a:pt x="194" y="52"/>
                    <a:pt x="197" y="52"/>
                  </a:cubicBezTo>
                  <a:cubicBezTo>
                    <a:pt x="199" y="52"/>
                    <a:pt x="201" y="51"/>
                    <a:pt x="202" y="49"/>
                  </a:cubicBezTo>
                  <a:cubicBezTo>
                    <a:pt x="204" y="47"/>
                    <a:pt x="205" y="44"/>
                    <a:pt x="205" y="39"/>
                  </a:cubicBezTo>
                  <a:cubicBezTo>
                    <a:pt x="205" y="33"/>
                    <a:pt x="204" y="28"/>
                    <a:pt x="201" y="25"/>
                  </a:cubicBezTo>
                  <a:cubicBezTo>
                    <a:pt x="200" y="22"/>
                    <a:pt x="197" y="21"/>
                    <a:pt x="195" y="21"/>
                  </a:cubicBezTo>
                  <a:close/>
                  <a:moveTo>
                    <a:pt x="229" y="41"/>
                  </a:moveTo>
                  <a:cubicBezTo>
                    <a:pt x="227" y="40"/>
                    <a:pt x="225" y="39"/>
                    <a:pt x="224" y="37"/>
                  </a:cubicBezTo>
                  <a:cubicBezTo>
                    <a:pt x="223" y="35"/>
                    <a:pt x="222" y="33"/>
                    <a:pt x="222" y="31"/>
                  </a:cubicBezTo>
                  <a:cubicBezTo>
                    <a:pt x="222" y="28"/>
                    <a:pt x="224" y="24"/>
                    <a:pt x="226" y="22"/>
                  </a:cubicBezTo>
                  <a:cubicBezTo>
                    <a:pt x="228" y="20"/>
                    <a:pt x="232" y="18"/>
                    <a:pt x="235" y="18"/>
                  </a:cubicBezTo>
                  <a:cubicBezTo>
                    <a:pt x="238" y="18"/>
                    <a:pt x="241" y="19"/>
                    <a:pt x="243" y="21"/>
                  </a:cubicBezTo>
                  <a:cubicBezTo>
                    <a:pt x="250" y="21"/>
                    <a:pt x="250" y="21"/>
                    <a:pt x="250" y="21"/>
                  </a:cubicBezTo>
                  <a:cubicBezTo>
                    <a:pt x="251" y="21"/>
                    <a:pt x="252" y="21"/>
                    <a:pt x="252" y="21"/>
                  </a:cubicBezTo>
                  <a:cubicBezTo>
                    <a:pt x="252" y="21"/>
                    <a:pt x="252" y="21"/>
                    <a:pt x="252" y="21"/>
                  </a:cubicBezTo>
                  <a:cubicBezTo>
                    <a:pt x="252" y="22"/>
                    <a:pt x="252" y="22"/>
                    <a:pt x="252" y="22"/>
                  </a:cubicBezTo>
                  <a:cubicBezTo>
                    <a:pt x="252" y="23"/>
                    <a:pt x="252" y="24"/>
                    <a:pt x="252" y="24"/>
                  </a:cubicBezTo>
                  <a:cubicBezTo>
                    <a:pt x="252" y="24"/>
                    <a:pt x="252" y="24"/>
                    <a:pt x="252" y="24"/>
                  </a:cubicBezTo>
                  <a:cubicBezTo>
                    <a:pt x="252" y="24"/>
                    <a:pt x="251" y="24"/>
                    <a:pt x="250" y="24"/>
                  </a:cubicBezTo>
                  <a:cubicBezTo>
                    <a:pt x="246" y="24"/>
                    <a:pt x="246" y="24"/>
                    <a:pt x="246" y="24"/>
                  </a:cubicBezTo>
                  <a:cubicBezTo>
                    <a:pt x="247" y="26"/>
                    <a:pt x="248" y="28"/>
                    <a:pt x="248" y="31"/>
                  </a:cubicBezTo>
                  <a:cubicBezTo>
                    <a:pt x="248" y="34"/>
                    <a:pt x="246" y="37"/>
                    <a:pt x="244" y="39"/>
                  </a:cubicBezTo>
                  <a:cubicBezTo>
                    <a:pt x="242" y="41"/>
                    <a:pt x="238" y="42"/>
                    <a:pt x="235" y="42"/>
                  </a:cubicBezTo>
                  <a:cubicBezTo>
                    <a:pt x="233" y="42"/>
                    <a:pt x="232" y="42"/>
                    <a:pt x="230" y="41"/>
                  </a:cubicBezTo>
                  <a:cubicBezTo>
                    <a:pt x="229" y="42"/>
                    <a:pt x="228" y="43"/>
                    <a:pt x="228" y="44"/>
                  </a:cubicBezTo>
                  <a:cubicBezTo>
                    <a:pt x="228" y="44"/>
                    <a:pt x="228" y="45"/>
                    <a:pt x="228" y="45"/>
                  </a:cubicBezTo>
                  <a:cubicBezTo>
                    <a:pt x="228" y="46"/>
                    <a:pt x="228" y="46"/>
                    <a:pt x="228" y="46"/>
                  </a:cubicBezTo>
                  <a:cubicBezTo>
                    <a:pt x="228" y="47"/>
                    <a:pt x="229" y="47"/>
                    <a:pt x="230" y="47"/>
                  </a:cubicBezTo>
                  <a:cubicBezTo>
                    <a:pt x="231" y="47"/>
                    <a:pt x="233" y="47"/>
                    <a:pt x="236" y="48"/>
                  </a:cubicBezTo>
                  <a:cubicBezTo>
                    <a:pt x="240" y="48"/>
                    <a:pt x="244" y="48"/>
                    <a:pt x="245" y="48"/>
                  </a:cubicBezTo>
                  <a:cubicBezTo>
                    <a:pt x="248" y="48"/>
                    <a:pt x="249" y="49"/>
                    <a:pt x="250" y="50"/>
                  </a:cubicBezTo>
                  <a:cubicBezTo>
                    <a:pt x="252" y="52"/>
                    <a:pt x="252" y="54"/>
                    <a:pt x="252" y="56"/>
                  </a:cubicBezTo>
                  <a:cubicBezTo>
                    <a:pt x="252" y="58"/>
                    <a:pt x="251" y="61"/>
                    <a:pt x="249" y="64"/>
                  </a:cubicBezTo>
                  <a:cubicBezTo>
                    <a:pt x="245" y="67"/>
                    <a:pt x="240" y="69"/>
                    <a:pt x="234" y="69"/>
                  </a:cubicBezTo>
                  <a:cubicBezTo>
                    <a:pt x="230" y="69"/>
                    <a:pt x="226" y="68"/>
                    <a:pt x="223" y="66"/>
                  </a:cubicBezTo>
                  <a:cubicBezTo>
                    <a:pt x="221" y="65"/>
                    <a:pt x="220" y="64"/>
                    <a:pt x="220" y="62"/>
                  </a:cubicBezTo>
                  <a:cubicBezTo>
                    <a:pt x="220" y="62"/>
                    <a:pt x="220" y="61"/>
                    <a:pt x="220" y="60"/>
                  </a:cubicBezTo>
                  <a:cubicBezTo>
                    <a:pt x="221" y="60"/>
                    <a:pt x="222" y="58"/>
                    <a:pt x="223" y="56"/>
                  </a:cubicBezTo>
                  <a:cubicBezTo>
                    <a:pt x="223" y="56"/>
                    <a:pt x="224" y="55"/>
                    <a:pt x="226" y="52"/>
                  </a:cubicBezTo>
                  <a:cubicBezTo>
                    <a:pt x="225" y="52"/>
                    <a:pt x="224" y="51"/>
                    <a:pt x="224" y="50"/>
                  </a:cubicBezTo>
                  <a:cubicBezTo>
                    <a:pt x="223" y="50"/>
                    <a:pt x="223" y="49"/>
                    <a:pt x="223" y="48"/>
                  </a:cubicBezTo>
                  <a:cubicBezTo>
                    <a:pt x="223" y="48"/>
                    <a:pt x="223" y="46"/>
                    <a:pt x="224" y="45"/>
                  </a:cubicBezTo>
                  <a:cubicBezTo>
                    <a:pt x="225" y="45"/>
                    <a:pt x="226" y="44"/>
                    <a:pt x="229" y="41"/>
                  </a:cubicBezTo>
                  <a:close/>
                  <a:moveTo>
                    <a:pt x="235" y="20"/>
                  </a:moveTo>
                  <a:cubicBezTo>
                    <a:pt x="233" y="20"/>
                    <a:pt x="232" y="21"/>
                    <a:pt x="230" y="22"/>
                  </a:cubicBezTo>
                  <a:cubicBezTo>
                    <a:pt x="229" y="24"/>
                    <a:pt x="229" y="26"/>
                    <a:pt x="229" y="29"/>
                  </a:cubicBezTo>
                  <a:cubicBezTo>
                    <a:pt x="229" y="33"/>
                    <a:pt x="230" y="36"/>
                    <a:pt x="231" y="38"/>
                  </a:cubicBezTo>
                  <a:cubicBezTo>
                    <a:pt x="232" y="40"/>
                    <a:pt x="234" y="41"/>
                    <a:pt x="236" y="41"/>
                  </a:cubicBezTo>
                  <a:cubicBezTo>
                    <a:pt x="238" y="41"/>
                    <a:pt x="239" y="40"/>
                    <a:pt x="240" y="39"/>
                  </a:cubicBezTo>
                  <a:cubicBezTo>
                    <a:pt x="242" y="37"/>
                    <a:pt x="242" y="35"/>
                    <a:pt x="242" y="32"/>
                  </a:cubicBezTo>
                  <a:cubicBezTo>
                    <a:pt x="242" y="28"/>
                    <a:pt x="241" y="25"/>
                    <a:pt x="240" y="23"/>
                  </a:cubicBezTo>
                  <a:cubicBezTo>
                    <a:pt x="238" y="21"/>
                    <a:pt x="237" y="20"/>
                    <a:pt x="235" y="20"/>
                  </a:cubicBezTo>
                  <a:close/>
                  <a:moveTo>
                    <a:pt x="228" y="54"/>
                  </a:moveTo>
                  <a:cubicBezTo>
                    <a:pt x="227" y="55"/>
                    <a:pt x="226" y="56"/>
                    <a:pt x="226" y="57"/>
                  </a:cubicBezTo>
                  <a:cubicBezTo>
                    <a:pt x="226" y="58"/>
                    <a:pt x="225" y="59"/>
                    <a:pt x="225" y="60"/>
                  </a:cubicBezTo>
                  <a:cubicBezTo>
                    <a:pt x="225" y="62"/>
                    <a:pt x="226" y="63"/>
                    <a:pt x="227" y="64"/>
                  </a:cubicBezTo>
                  <a:cubicBezTo>
                    <a:pt x="230" y="65"/>
                    <a:pt x="233" y="66"/>
                    <a:pt x="238" y="66"/>
                  </a:cubicBezTo>
                  <a:cubicBezTo>
                    <a:pt x="242" y="66"/>
                    <a:pt x="245" y="65"/>
                    <a:pt x="247" y="64"/>
                  </a:cubicBezTo>
                  <a:cubicBezTo>
                    <a:pt x="249" y="62"/>
                    <a:pt x="250" y="60"/>
                    <a:pt x="250" y="58"/>
                  </a:cubicBezTo>
                  <a:cubicBezTo>
                    <a:pt x="250" y="57"/>
                    <a:pt x="250" y="56"/>
                    <a:pt x="248" y="56"/>
                  </a:cubicBezTo>
                  <a:cubicBezTo>
                    <a:pt x="247" y="55"/>
                    <a:pt x="245" y="55"/>
                    <a:pt x="241" y="55"/>
                  </a:cubicBezTo>
                  <a:cubicBezTo>
                    <a:pt x="236" y="54"/>
                    <a:pt x="231" y="54"/>
                    <a:pt x="228" y="54"/>
                  </a:cubicBezTo>
                  <a:close/>
                  <a:moveTo>
                    <a:pt x="258" y="20"/>
                  </a:moveTo>
                  <a:cubicBezTo>
                    <a:pt x="274" y="20"/>
                    <a:pt x="274" y="20"/>
                    <a:pt x="274" y="20"/>
                  </a:cubicBezTo>
                  <a:cubicBezTo>
                    <a:pt x="274" y="21"/>
                    <a:pt x="274" y="21"/>
                    <a:pt x="274" y="21"/>
                  </a:cubicBezTo>
                  <a:cubicBezTo>
                    <a:pt x="273" y="21"/>
                    <a:pt x="273" y="21"/>
                    <a:pt x="273" y="21"/>
                  </a:cubicBezTo>
                  <a:cubicBezTo>
                    <a:pt x="272" y="21"/>
                    <a:pt x="271" y="21"/>
                    <a:pt x="270" y="22"/>
                  </a:cubicBezTo>
                  <a:cubicBezTo>
                    <a:pt x="270" y="22"/>
                    <a:pt x="270" y="23"/>
                    <a:pt x="270" y="23"/>
                  </a:cubicBezTo>
                  <a:cubicBezTo>
                    <a:pt x="270" y="24"/>
                    <a:pt x="270" y="26"/>
                    <a:pt x="271" y="27"/>
                  </a:cubicBezTo>
                  <a:cubicBezTo>
                    <a:pt x="279" y="44"/>
                    <a:pt x="279" y="44"/>
                    <a:pt x="279" y="44"/>
                  </a:cubicBezTo>
                  <a:cubicBezTo>
                    <a:pt x="286" y="26"/>
                    <a:pt x="286" y="26"/>
                    <a:pt x="286" y="26"/>
                  </a:cubicBezTo>
                  <a:cubicBezTo>
                    <a:pt x="286" y="24"/>
                    <a:pt x="287" y="24"/>
                    <a:pt x="287" y="22"/>
                  </a:cubicBezTo>
                  <a:cubicBezTo>
                    <a:pt x="287" y="22"/>
                    <a:pt x="287" y="22"/>
                    <a:pt x="286" y="21"/>
                  </a:cubicBezTo>
                  <a:cubicBezTo>
                    <a:pt x="286" y="21"/>
                    <a:pt x="286" y="21"/>
                    <a:pt x="286" y="20"/>
                  </a:cubicBezTo>
                  <a:cubicBezTo>
                    <a:pt x="285" y="20"/>
                    <a:pt x="284" y="20"/>
                    <a:pt x="284" y="20"/>
                  </a:cubicBezTo>
                  <a:cubicBezTo>
                    <a:pt x="284" y="19"/>
                    <a:pt x="284" y="19"/>
                    <a:pt x="284" y="19"/>
                  </a:cubicBezTo>
                  <a:cubicBezTo>
                    <a:pt x="294" y="19"/>
                    <a:pt x="294" y="19"/>
                    <a:pt x="294" y="19"/>
                  </a:cubicBezTo>
                  <a:cubicBezTo>
                    <a:pt x="294" y="20"/>
                    <a:pt x="294" y="20"/>
                    <a:pt x="294" y="20"/>
                  </a:cubicBezTo>
                  <a:cubicBezTo>
                    <a:pt x="294" y="20"/>
                    <a:pt x="293" y="20"/>
                    <a:pt x="292" y="20"/>
                  </a:cubicBezTo>
                  <a:cubicBezTo>
                    <a:pt x="292" y="21"/>
                    <a:pt x="292" y="21"/>
                    <a:pt x="291" y="22"/>
                  </a:cubicBezTo>
                  <a:cubicBezTo>
                    <a:pt x="290" y="22"/>
                    <a:pt x="290" y="23"/>
                    <a:pt x="290" y="25"/>
                  </a:cubicBezTo>
                  <a:cubicBezTo>
                    <a:pt x="276" y="59"/>
                    <a:pt x="276" y="59"/>
                    <a:pt x="276" y="59"/>
                  </a:cubicBezTo>
                  <a:cubicBezTo>
                    <a:pt x="275" y="62"/>
                    <a:pt x="274" y="64"/>
                    <a:pt x="271" y="66"/>
                  </a:cubicBezTo>
                  <a:cubicBezTo>
                    <a:pt x="269" y="68"/>
                    <a:pt x="267" y="69"/>
                    <a:pt x="265" y="69"/>
                  </a:cubicBezTo>
                  <a:cubicBezTo>
                    <a:pt x="264" y="69"/>
                    <a:pt x="263" y="68"/>
                    <a:pt x="262" y="68"/>
                  </a:cubicBezTo>
                  <a:cubicBezTo>
                    <a:pt x="261" y="67"/>
                    <a:pt x="260" y="66"/>
                    <a:pt x="260" y="65"/>
                  </a:cubicBezTo>
                  <a:cubicBezTo>
                    <a:pt x="260" y="64"/>
                    <a:pt x="261" y="63"/>
                    <a:pt x="261" y="62"/>
                  </a:cubicBezTo>
                  <a:cubicBezTo>
                    <a:pt x="262" y="62"/>
                    <a:pt x="263" y="62"/>
                    <a:pt x="264" y="62"/>
                  </a:cubicBezTo>
                  <a:cubicBezTo>
                    <a:pt x="265" y="62"/>
                    <a:pt x="266" y="62"/>
                    <a:pt x="267" y="62"/>
                  </a:cubicBezTo>
                  <a:cubicBezTo>
                    <a:pt x="268" y="63"/>
                    <a:pt x="269" y="63"/>
                    <a:pt x="269" y="63"/>
                  </a:cubicBezTo>
                  <a:cubicBezTo>
                    <a:pt x="270" y="63"/>
                    <a:pt x="270" y="62"/>
                    <a:pt x="271" y="62"/>
                  </a:cubicBezTo>
                  <a:cubicBezTo>
                    <a:pt x="272" y="61"/>
                    <a:pt x="273" y="59"/>
                    <a:pt x="274" y="57"/>
                  </a:cubicBezTo>
                  <a:cubicBezTo>
                    <a:pt x="276" y="51"/>
                    <a:pt x="276" y="51"/>
                    <a:pt x="276" y="51"/>
                  </a:cubicBezTo>
                  <a:cubicBezTo>
                    <a:pt x="264" y="26"/>
                    <a:pt x="264" y="26"/>
                    <a:pt x="264" y="26"/>
                  </a:cubicBezTo>
                  <a:cubicBezTo>
                    <a:pt x="264" y="25"/>
                    <a:pt x="264" y="24"/>
                    <a:pt x="263" y="23"/>
                  </a:cubicBezTo>
                  <a:cubicBezTo>
                    <a:pt x="262" y="22"/>
                    <a:pt x="262" y="21"/>
                    <a:pt x="261" y="21"/>
                  </a:cubicBezTo>
                  <a:cubicBezTo>
                    <a:pt x="261" y="21"/>
                    <a:pt x="260" y="20"/>
                    <a:pt x="258" y="20"/>
                  </a:cubicBezTo>
                  <a:cubicBezTo>
                    <a:pt x="258" y="20"/>
                    <a:pt x="258" y="20"/>
                    <a:pt x="258" y="20"/>
                  </a:cubicBezTo>
                  <a:close/>
                  <a:moveTo>
                    <a:pt x="331" y="19"/>
                  </a:moveTo>
                  <a:cubicBezTo>
                    <a:pt x="336" y="19"/>
                    <a:pt x="340" y="21"/>
                    <a:pt x="343" y="25"/>
                  </a:cubicBezTo>
                  <a:cubicBezTo>
                    <a:pt x="346" y="28"/>
                    <a:pt x="347" y="32"/>
                    <a:pt x="347" y="36"/>
                  </a:cubicBezTo>
                  <a:cubicBezTo>
                    <a:pt x="347" y="40"/>
                    <a:pt x="346" y="42"/>
                    <a:pt x="345" y="46"/>
                  </a:cubicBezTo>
                  <a:cubicBezTo>
                    <a:pt x="344" y="49"/>
                    <a:pt x="342" y="51"/>
                    <a:pt x="339" y="53"/>
                  </a:cubicBezTo>
                  <a:cubicBezTo>
                    <a:pt x="336" y="54"/>
                    <a:pt x="334" y="55"/>
                    <a:pt x="331" y="55"/>
                  </a:cubicBezTo>
                  <a:cubicBezTo>
                    <a:pt x="326" y="55"/>
                    <a:pt x="322" y="53"/>
                    <a:pt x="319" y="49"/>
                  </a:cubicBezTo>
                  <a:cubicBezTo>
                    <a:pt x="317" y="46"/>
                    <a:pt x="316" y="42"/>
                    <a:pt x="316" y="38"/>
                  </a:cubicBezTo>
                  <a:cubicBezTo>
                    <a:pt x="316" y="34"/>
                    <a:pt x="316" y="31"/>
                    <a:pt x="318" y="28"/>
                  </a:cubicBezTo>
                  <a:cubicBezTo>
                    <a:pt x="320" y="26"/>
                    <a:pt x="322" y="23"/>
                    <a:pt x="324" y="22"/>
                  </a:cubicBezTo>
                  <a:cubicBezTo>
                    <a:pt x="326" y="20"/>
                    <a:pt x="328" y="19"/>
                    <a:pt x="331" y="19"/>
                  </a:cubicBezTo>
                  <a:close/>
                  <a:moveTo>
                    <a:pt x="330" y="21"/>
                  </a:moveTo>
                  <a:cubicBezTo>
                    <a:pt x="329" y="21"/>
                    <a:pt x="328" y="22"/>
                    <a:pt x="326" y="22"/>
                  </a:cubicBezTo>
                  <a:cubicBezTo>
                    <a:pt x="325" y="23"/>
                    <a:pt x="324" y="24"/>
                    <a:pt x="323" y="26"/>
                  </a:cubicBezTo>
                  <a:cubicBezTo>
                    <a:pt x="322" y="28"/>
                    <a:pt x="322" y="31"/>
                    <a:pt x="322" y="34"/>
                  </a:cubicBezTo>
                  <a:cubicBezTo>
                    <a:pt x="322" y="39"/>
                    <a:pt x="323" y="43"/>
                    <a:pt x="325" y="47"/>
                  </a:cubicBezTo>
                  <a:cubicBezTo>
                    <a:pt x="327" y="50"/>
                    <a:pt x="329" y="52"/>
                    <a:pt x="332" y="52"/>
                  </a:cubicBezTo>
                  <a:cubicBezTo>
                    <a:pt x="335" y="52"/>
                    <a:pt x="337" y="51"/>
                    <a:pt x="338" y="49"/>
                  </a:cubicBezTo>
                  <a:cubicBezTo>
                    <a:pt x="340" y="47"/>
                    <a:pt x="340" y="44"/>
                    <a:pt x="340" y="39"/>
                  </a:cubicBezTo>
                  <a:cubicBezTo>
                    <a:pt x="340" y="33"/>
                    <a:pt x="339" y="28"/>
                    <a:pt x="337" y="25"/>
                  </a:cubicBezTo>
                  <a:cubicBezTo>
                    <a:pt x="335" y="22"/>
                    <a:pt x="332" y="21"/>
                    <a:pt x="330" y="21"/>
                  </a:cubicBezTo>
                  <a:close/>
                  <a:moveTo>
                    <a:pt x="368" y="22"/>
                  </a:moveTo>
                  <a:cubicBezTo>
                    <a:pt x="368" y="45"/>
                    <a:pt x="368" y="45"/>
                    <a:pt x="368" y="45"/>
                  </a:cubicBezTo>
                  <a:cubicBezTo>
                    <a:pt x="368" y="48"/>
                    <a:pt x="368" y="50"/>
                    <a:pt x="369" y="51"/>
                  </a:cubicBezTo>
                  <a:cubicBezTo>
                    <a:pt x="370" y="52"/>
                    <a:pt x="371" y="52"/>
                    <a:pt x="373" y="52"/>
                  </a:cubicBezTo>
                  <a:cubicBezTo>
                    <a:pt x="376" y="52"/>
                    <a:pt x="376" y="52"/>
                    <a:pt x="376" y="52"/>
                  </a:cubicBezTo>
                  <a:cubicBezTo>
                    <a:pt x="376" y="54"/>
                    <a:pt x="376" y="54"/>
                    <a:pt x="376" y="54"/>
                  </a:cubicBezTo>
                  <a:cubicBezTo>
                    <a:pt x="356" y="54"/>
                    <a:pt x="356" y="54"/>
                    <a:pt x="356" y="54"/>
                  </a:cubicBezTo>
                  <a:cubicBezTo>
                    <a:pt x="356" y="52"/>
                    <a:pt x="356" y="52"/>
                    <a:pt x="356" y="52"/>
                  </a:cubicBezTo>
                  <a:cubicBezTo>
                    <a:pt x="358" y="52"/>
                    <a:pt x="358" y="52"/>
                    <a:pt x="358" y="52"/>
                  </a:cubicBezTo>
                  <a:cubicBezTo>
                    <a:pt x="358" y="52"/>
                    <a:pt x="360" y="52"/>
                    <a:pt x="360" y="52"/>
                  </a:cubicBezTo>
                  <a:cubicBezTo>
                    <a:pt x="361" y="51"/>
                    <a:pt x="362" y="50"/>
                    <a:pt x="362" y="50"/>
                  </a:cubicBezTo>
                  <a:cubicBezTo>
                    <a:pt x="362" y="49"/>
                    <a:pt x="362" y="47"/>
                    <a:pt x="362" y="45"/>
                  </a:cubicBezTo>
                  <a:cubicBezTo>
                    <a:pt x="362" y="22"/>
                    <a:pt x="362" y="22"/>
                    <a:pt x="362" y="22"/>
                  </a:cubicBezTo>
                  <a:cubicBezTo>
                    <a:pt x="356" y="22"/>
                    <a:pt x="356" y="22"/>
                    <a:pt x="356" y="22"/>
                  </a:cubicBezTo>
                  <a:cubicBezTo>
                    <a:pt x="356" y="20"/>
                    <a:pt x="356" y="20"/>
                    <a:pt x="356" y="20"/>
                  </a:cubicBezTo>
                  <a:cubicBezTo>
                    <a:pt x="362" y="20"/>
                    <a:pt x="362" y="20"/>
                    <a:pt x="362" y="20"/>
                  </a:cubicBezTo>
                  <a:cubicBezTo>
                    <a:pt x="362" y="17"/>
                    <a:pt x="362" y="17"/>
                    <a:pt x="362" y="17"/>
                  </a:cubicBezTo>
                  <a:cubicBezTo>
                    <a:pt x="362" y="14"/>
                    <a:pt x="363" y="11"/>
                    <a:pt x="364" y="8"/>
                  </a:cubicBezTo>
                  <a:cubicBezTo>
                    <a:pt x="365" y="6"/>
                    <a:pt x="367" y="4"/>
                    <a:pt x="369" y="3"/>
                  </a:cubicBezTo>
                  <a:cubicBezTo>
                    <a:pt x="371" y="2"/>
                    <a:pt x="373" y="1"/>
                    <a:pt x="376" y="1"/>
                  </a:cubicBezTo>
                  <a:cubicBezTo>
                    <a:pt x="378" y="1"/>
                    <a:pt x="381" y="2"/>
                    <a:pt x="383" y="3"/>
                  </a:cubicBezTo>
                  <a:cubicBezTo>
                    <a:pt x="384" y="4"/>
                    <a:pt x="385" y="6"/>
                    <a:pt x="385" y="7"/>
                  </a:cubicBezTo>
                  <a:cubicBezTo>
                    <a:pt x="385" y="8"/>
                    <a:pt x="384" y="8"/>
                    <a:pt x="384" y="9"/>
                  </a:cubicBezTo>
                  <a:cubicBezTo>
                    <a:pt x="383" y="10"/>
                    <a:pt x="383" y="10"/>
                    <a:pt x="382" y="10"/>
                  </a:cubicBezTo>
                  <a:cubicBezTo>
                    <a:pt x="382" y="10"/>
                    <a:pt x="381" y="9"/>
                    <a:pt x="380" y="9"/>
                  </a:cubicBezTo>
                  <a:cubicBezTo>
                    <a:pt x="380" y="8"/>
                    <a:pt x="379" y="8"/>
                    <a:pt x="378" y="6"/>
                  </a:cubicBezTo>
                  <a:cubicBezTo>
                    <a:pt x="377" y="5"/>
                    <a:pt x="376" y="4"/>
                    <a:pt x="376" y="3"/>
                  </a:cubicBezTo>
                  <a:cubicBezTo>
                    <a:pt x="375" y="3"/>
                    <a:pt x="374" y="2"/>
                    <a:pt x="373" y="2"/>
                  </a:cubicBezTo>
                  <a:cubicBezTo>
                    <a:pt x="372" y="2"/>
                    <a:pt x="371" y="3"/>
                    <a:pt x="370" y="3"/>
                  </a:cubicBezTo>
                  <a:cubicBezTo>
                    <a:pt x="370" y="4"/>
                    <a:pt x="369" y="5"/>
                    <a:pt x="369" y="6"/>
                  </a:cubicBezTo>
                  <a:cubicBezTo>
                    <a:pt x="368" y="7"/>
                    <a:pt x="368" y="10"/>
                    <a:pt x="368" y="16"/>
                  </a:cubicBezTo>
                  <a:cubicBezTo>
                    <a:pt x="368" y="18"/>
                    <a:pt x="368" y="18"/>
                    <a:pt x="368" y="18"/>
                  </a:cubicBezTo>
                  <a:cubicBezTo>
                    <a:pt x="377" y="18"/>
                    <a:pt x="377" y="18"/>
                    <a:pt x="377" y="18"/>
                  </a:cubicBezTo>
                  <a:cubicBezTo>
                    <a:pt x="377" y="22"/>
                    <a:pt x="377" y="22"/>
                    <a:pt x="377" y="22"/>
                  </a:cubicBezTo>
                  <a:cubicBezTo>
                    <a:pt x="368" y="22"/>
                    <a:pt x="368" y="22"/>
                    <a:pt x="368" y="22"/>
                  </a:cubicBezTo>
                  <a:close/>
                  <a:moveTo>
                    <a:pt x="440" y="2"/>
                  </a:moveTo>
                  <a:cubicBezTo>
                    <a:pt x="441" y="20"/>
                    <a:pt x="441" y="20"/>
                    <a:pt x="441" y="20"/>
                  </a:cubicBezTo>
                  <a:cubicBezTo>
                    <a:pt x="440" y="20"/>
                    <a:pt x="440" y="20"/>
                    <a:pt x="440" y="20"/>
                  </a:cubicBezTo>
                  <a:cubicBezTo>
                    <a:pt x="438" y="14"/>
                    <a:pt x="436" y="11"/>
                    <a:pt x="433" y="8"/>
                  </a:cubicBezTo>
                  <a:cubicBezTo>
                    <a:pt x="430" y="6"/>
                    <a:pt x="427" y="5"/>
                    <a:pt x="423" y="5"/>
                  </a:cubicBezTo>
                  <a:cubicBezTo>
                    <a:pt x="420" y="5"/>
                    <a:pt x="417" y="6"/>
                    <a:pt x="414" y="8"/>
                  </a:cubicBezTo>
                  <a:cubicBezTo>
                    <a:pt x="412" y="9"/>
                    <a:pt x="410" y="12"/>
                    <a:pt x="408" y="16"/>
                  </a:cubicBezTo>
                  <a:cubicBezTo>
                    <a:pt x="407" y="19"/>
                    <a:pt x="406" y="24"/>
                    <a:pt x="406" y="30"/>
                  </a:cubicBezTo>
                  <a:cubicBezTo>
                    <a:pt x="406" y="34"/>
                    <a:pt x="407" y="38"/>
                    <a:pt x="408" y="42"/>
                  </a:cubicBezTo>
                  <a:cubicBezTo>
                    <a:pt x="409" y="45"/>
                    <a:pt x="412" y="48"/>
                    <a:pt x="414" y="49"/>
                  </a:cubicBezTo>
                  <a:cubicBezTo>
                    <a:pt x="417" y="51"/>
                    <a:pt x="420" y="52"/>
                    <a:pt x="424" y="52"/>
                  </a:cubicBezTo>
                  <a:cubicBezTo>
                    <a:pt x="427" y="52"/>
                    <a:pt x="430" y="51"/>
                    <a:pt x="432" y="50"/>
                  </a:cubicBezTo>
                  <a:cubicBezTo>
                    <a:pt x="435" y="49"/>
                    <a:pt x="438" y="46"/>
                    <a:pt x="440" y="42"/>
                  </a:cubicBezTo>
                  <a:cubicBezTo>
                    <a:pt x="442" y="42"/>
                    <a:pt x="442" y="42"/>
                    <a:pt x="442" y="42"/>
                  </a:cubicBezTo>
                  <a:cubicBezTo>
                    <a:pt x="439" y="47"/>
                    <a:pt x="436" y="50"/>
                    <a:pt x="433" y="52"/>
                  </a:cubicBezTo>
                  <a:cubicBezTo>
                    <a:pt x="430" y="54"/>
                    <a:pt x="426" y="56"/>
                    <a:pt x="422" y="56"/>
                  </a:cubicBezTo>
                  <a:cubicBezTo>
                    <a:pt x="414" y="56"/>
                    <a:pt x="407" y="52"/>
                    <a:pt x="403" y="46"/>
                  </a:cubicBezTo>
                  <a:cubicBezTo>
                    <a:pt x="400" y="42"/>
                    <a:pt x="398" y="36"/>
                    <a:pt x="398" y="30"/>
                  </a:cubicBezTo>
                  <a:cubicBezTo>
                    <a:pt x="398" y="25"/>
                    <a:pt x="399" y="20"/>
                    <a:pt x="401" y="16"/>
                  </a:cubicBezTo>
                  <a:cubicBezTo>
                    <a:pt x="403" y="12"/>
                    <a:pt x="406" y="8"/>
                    <a:pt x="410" y="6"/>
                  </a:cubicBezTo>
                  <a:cubicBezTo>
                    <a:pt x="414" y="4"/>
                    <a:pt x="418" y="3"/>
                    <a:pt x="422" y="3"/>
                  </a:cubicBezTo>
                  <a:cubicBezTo>
                    <a:pt x="426" y="3"/>
                    <a:pt x="429" y="4"/>
                    <a:pt x="433" y="6"/>
                  </a:cubicBezTo>
                  <a:cubicBezTo>
                    <a:pt x="434" y="6"/>
                    <a:pt x="434" y="6"/>
                    <a:pt x="435" y="6"/>
                  </a:cubicBezTo>
                  <a:cubicBezTo>
                    <a:pt x="436" y="6"/>
                    <a:pt x="436" y="6"/>
                    <a:pt x="436" y="6"/>
                  </a:cubicBezTo>
                  <a:cubicBezTo>
                    <a:pt x="437" y="5"/>
                    <a:pt x="438" y="4"/>
                    <a:pt x="438" y="3"/>
                  </a:cubicBezTo>
                  <a:cubicBezTo>
                    <a:pt x="440" y="2"/>
                    <a:pt x="440" y="2"/>
                    <a:pt x="440" y="2"/>
                  </a:cubicBezTo>
                  <a:close/>
                  <a:moveTo>
                    <a:pt x="460" y="1"/>
                  </a:moveTo>
                  <a:cubicBezTo>
                    <a:pt x="460" y="26"/>
                    <a:pt x="460" y="26"/>
                    <a:pt x="460" y="26"/>
                  </a:cubicBezTo>
                  <a:cubicBezTo>
                    <a:pt x="463" y="22"/>
                    <a:pt x="465" y="21"/>
                    <a:pt x="466" y="20"/>
                  </a:cubicBezTo>
                  <a:cubicBezTo>
                    <a:pt x="468" y="19"/>
                    <a:pt x="470" y="18"/>
                    <a:pt x="471" y="18"/>
                  </a:cubicBezTo>
                  <a:cubicBezTo>
                    <a:pt x="473" y="18"/>
                    <a:pt x="475" y="19"/>
                    <a:pt x="476" y="20"/>
                  </a:cubicBezTo>
                  <a:cubicBezTo>
                    <a:pt x="477" y="21"/>
                    <a:pt x="478" y="23"/>
                    <a:pt x="479" y="25"/>
                  </a:cubicBezTo>
                  <a:cubicBezTo>
                    <a:pt x="479" y="27"/>
                    <a:pt x="480" y="30"/>
                    <a:pt x="480" y="34"/>
                  </a:cubicBezTo>
                  <a:cubicBezTo>
                    <a:pt x="480" y="46"/>
                    <a:pt x="480" y="46"/>
                    <a:pt x="480" y="46"/>
                  </a:cubicBezTo>
                  <a:cubicBezTo>
                    <a:pt x="480" y="48"/>
                    <a:pt x="480" y="50"/>
                    <a:pt x="480" y="50"/>
                  </a:cubicBezTo>
                  <a:cubicBezTo>
                    <a:pt x="480" y="51"/>
                    <a:pt x="481" y="52"/>
                    <a:pt x="481" y="52"/>
                  </a:cubicBezTo>
                  <a:cubicBezTo>
                    <a:pt x="482" y="52"/>
                    <a:pt x="483" y="52"/>
                    <a:pt x="484" y="52"/>
                  </a:cubicBezTo>
                  <a:cubicBezTo>
                    <a:pt x="484" y="54"/>
                    <a:pt x="484" y="54"/>
                    <a:pt x="484" y="54"/>
                  </a:cubicBezTo>
                  <a:cubicBezTo>
                    <a:pt x="468" y="54"/>
                    <a:pt x="468" y="54"/>
                    <a:pt x="468" y="54"/>
                  </a:cubicBezTo>
                  <a:cubicBezTo>
                    <a:pt x="468" y="52"/>
                    <a:pt x="468" y="52"/>
                    <a:pt x="468" y="52"/>
                  </a:cubicBezTo>
                  <a:cubicBezTo>
                    <a:pt x="469" y="52"/>
                    <a:pt x="469" y="52"/>
                    <a:pt x="469" y="52"/>
                  </a:cubicBezTo>
                  <a:cubicBezTo>
                    <a:pt x="471" y="52"/>
                    <a:pt x="472" y="52"/>
                    <a:pt x="472" y="52"/>
                  </a:cubicBezTo>
                  <a:cubicBezTo>
                    <a:pt x="473" y="51"/>
                    <a:pt x="474" y="50"/>
                    <a:pt x="474" y="50"/>
                  </a:cubicBezTo>
                  <a:cubicBezTo>
                    <a:pt x="474" y="49"/>
                    <a:pt x="474" y="48"/>
                    <a:pt x="474" y="46"/>
                  </a:cubicBezTo>
                  <a:cubicBezTo>
                    <a:pt x="474" y="34"/>
                    <a:pt x="474" y="34"/>
                    <a:pt x="474" y="34"/>
                  </a:cubicBezTo>
                  <a:cubicBezTo>
                    <a:pt x="474" y="30"/>
                    <a:pt x="474" y="28"/>
                    <a:pt x="473" y="27"/>
                  </a:cubicBezTo>
                  <a:cubicBezTo>
                    <a:pt x="473" y="26"/>
                    <a:pt x="472" y="25"/>
                    <a:pt x="472" y="24"/>
                  </a:cubicBezTo>
                  <a:cubicBezTo>
                    <a:pt x="471" y="24"/>
                    <a:pt x="470" y="23"/>
                    <a:pt x="469" y="23"/>
                  </a:cubicBezTo>
                  <a:cubicBezTo>
                    <a:pt x="468" y="23"/>
                    <a:pt x="466" y="24"/>
                    <a:pt x="465" y="24"/>
                  </a:cubicBezTo>
                  <a:cubicBezTo>
                    <a:pt x="464" y="25"/>
                    <a:pt x="462" y="26"/>
                    <a:pt x="461" y="28"/>
                  </a:cubicBezTo>
                  <a:cubicBezTo>
                    <a:pt x="461" y="46"/>
                    <a:pt x="461" y="46"/>
                    <a:pt x="461" y="46"/>
                  </a:cubicBezTo>
                  <a:cubicBezTo>
                    <a:pt x="461" y="48"/>
                    <a:pt x="461" y="50"/>
                    <a:pt x="461" y="50"/>
                  </a:cubicBezTo>
                  <a:cubicBezTo>
                    <a:pt x="462" y="51"/>
                    <a:pt x="462" y="52"/>
                    <a:pt x="462" y="52"/>
                  </a:cubicBezTo>
                  <a:cubicBezTo>
                    <a:pt x="463" y="52"/>
                    <a:pt x="464" y="52"/>
                    <a:pt x="466" y="52"/>
                  </a:cubicBezTo>
                  <a:cubicBezTo>
                    <a:pt x="466" y="54"/>
                    <a:pt x="466" y="54"/>
                    <a:pt x="466" y="54"/>
                  </a:cubicBezTo>
                  <a:cubicBezTo>
                    <a:pt x="450" y="54"/>
                    <a:pt x="450" y="54"/>
                    <a:pt x="450" y="54"/>
                  </a:cubicBezTo>
                  <a:cubicBezTo>
                    <a:pt x="450" y="52"/>
                    <a:pt x="450" y="52"/>
                    <a:pt x="450" y="52"/>
                  </a:cubicBezTo>
                  <a:cubicBezTo>
                    <a:pt x="451" y="52"/>
                    <a:pt x="452" y="52"/>
                    <a:pt x="453" y="52"/>
                  </a:cubicBezTo>
                  <a:cubicBezTo>
                    <a:pt x="454" y="51"/>
                    <a:pt x="454" y="51"/>
                    <a:pt x="454" y="50"/>
                  </a:cubicBezTo>
                  <a:cubicBezTo>
                    <a:pt x="455" y="49"/>
                    <a:pt x="455" y="48"/>
                    <a:pt x="455" y="46"/>
                  </a:cubicBezTo>
                  <a:cubicBezTo>
                    <a:pt x="455" y="15"/>
                    <a:pt x="455" y="15"/>
                    <a:pt x="455" y="15"/>
                  </a:cubicBezTo>
                  <a:cubicBezTo>
                    <a:pt x="455" y="11"/>
                    <a:pt x="455" y="8"/>
                    <a:pt x="454" y="8"/>
                  </a:cubicBezTo>
                  <a:cubicBezTo>
                    <a:pt x="454" y="7"/>
                    <a:pt x="454" y="6"/>
                    <a:pt x="454" y="6"/>
                  </a:cubicBezTo>
                  <a:cubicBezTo>
                    <a:pt x="453" y="5"/>
                    <a:pt x="453" y="5"/>
                    <a:pt x="452" y="5"/>
                  </a:cubicBezTo>
                  <a:cubicBezTo>
                    <a:pt x="452" y="5"/>
                    <a:pt x="451" y="5"/>
                    <a:pt x="450" y="6"/>
                  </a:cubicBezTo>
                  <a:cubicBezTo>
                    <a:pt x="449" y="4"/>
                    <a:pt x="449" y="4"/>
                    <a:pt x="449" y="4"/>
                  </a:cubicBezTo>
                  <a:cubicBezTo>
                    <a:pt x="459" y="0"/>
                    <a:pt x="459" y="0"/>
                    <a:pt x="459" y="0"/>
                  </a:cubicBezTo>
                  <a:cubicBezTo>
                    <a:pt x="460" y="1"/>
                    <a:pt x="460" y="1"/>
                    <a:pt x="460" y="1"/>
                  </a:cubicBezTo>
                  <a:close/>
                  <a:moveTo>
                    <a:pt x="499" y="1"/>
                  </a:moveTo>
                  <a:cubicBezTo>
                    <a:pt x="500" y="1"/>
                    <a:pt x="501" y="1"/>
                    <a:pt x="501" y="2"/>
                  </a:cubicBezTo>
                  <a:cubicBezTo>
                    <a:pt x="502" y="3"/>
                    <a:pt x="502" y="4"/>
                    <a:pt x="502" y="5"/>
                  </a:cubicBezTo>
                  <a:cubicBezTo>
                    <a:pt x="502" y="6"/>
                    <a:pt x="502" y="7"/>
                    <a:pt x="501" y="8"/>
                  </a:cubicBezTo>
                  <a:cubicBezTo>
                    <a:pt x="500" y="8"/>
                    <a:pt x="500" y="9"/>
                    <a:pt x="499" y="9"/>
                  </a:cubicBezTo>
                  <a:cubicBezTo>
                    <a:pt x="498" y="9"/>
                    <a:pt x="497" y="8"/>
                    <a:pt x="496" y="8"/>
                  </a:cubicBezTo>
                  <a:cubicBezTo>
                    <a:pt x="496" y="7"/>
                    <a:pt x="495" y="6"/>
                    <a:pt x="495" y="5"/>
                  </a:cubicBezTo>
                  <a:cubicBezTo>
                    <a:pt x="495" y="4"/>
                    <a:pt x="496" y="3"/>
                    <a:pt x="496" y="2"/>
                  </a:cubicBezTo>
                  <a:cubicBezTo>
                    <a:pt x="497" y="1"/>
                    <a:pt x="498" y="1"/>
                    <a:pt x="499" y="1"/>
                  </a:cubicBezTo>
                  <a:close/>
                  <a:moveTo>
                    <a:pt x="502" y="19"/>
                  </a:moveTo>
                  <a:cubicBezTo>
                    <a:pt x="502" y="46"/>
                    <a:pt x="502" y="46"/>
                    <a:pt x="502" y="46"/>
                  </a:cubicBezTo>
                  <a:cubicBezTo>
                    <a:pt x="502" y="48"/>
                    <a:pt x="502" y="50"/>
                    <a:pt x="502" y="50"/>
                  </a:cubicBezTo>
                  <a:cubicBezTo>
                    <a:pt x="503" y="51"/>
                    <a:pt x="503" y="52"/>
                    <a:pt x="504" y="52"/>
                  </a:cubicBezTo>
                  <a:cubicBezTo>
                    <a:pt x="504" y="52"/>
                    <a:pt x="505" y="52"/>
                    <a:pt x="507" y="52"/>
                  </a:cubicBezTo>
                  <a:cubicBezTo>
                    <a:pt x="507" y="54"/>
                    <a:pt x="507" y="54"/>
                    <a:pt x="507" y="54"/>
                  </a:cubicBezTo>
                  <a:cubicBezTo>
                    <a:pt x="491" y="54"/>
                    <a:pt x="491" y="54"/>
                    <a:pt x="491" y="54"/>
                  </a:cubicBezTo>
                  <a:cubicBezTo>
                    <a:pt x="491" y="52"/>
                    <a:pt x="491" y="52"/>
                    <a:pt x="491" y="52"/>
                  </a:cubicBezTo>
                  <a:cubicBezTo>
                    <a:pt x="492" y="52"/>
                    <a:pt x="494" y="52"/>
                    <a:pt x="494" y="52"/>
                  </a:cubicBezTo>
                  <a:cubicBezTo>
                    <a:pt x="494" y="52"/>
                    <a:pt x="495" y="51"/>
                    <a:pt x="495" y="50"/>
                  </a:cubicBezTo>
                  <a:cubicBezTo>
                    <a:pt x="496" y="50"/>
                    <a:pt x="496" y="48"/>
                    <a:pt x="496" y="46"/>
                  </a:cubicBezTo>
                  <a:cubicBezTo>
                    <a:pt x="496" y="33"/>
                    <a:pt x="496" y="33"/>
                    <a:pt x="496" y="33"/>
                  </a:cubicBezTo>
                  <a:cubicBezTo>
                    <a:pt x="496" y="29"/>
                    <a:pt x="496" y="27"/>
                    <a:pt x="495" y="26"/>
                  </a:cubicBezTo>
                  <a:cubicBezTo>
                    <a:pt x="495" y="25"/>
                    <a:pt x="495" y="24"/>
                    <a:pt x="494" y="24"/>
                  </a:cubicBezTo>
                  <a:cubicBezTo>
                    <a:pt x="494" y="24"/>
                    <a:pt x="494" y="24"/>
                    <a:pt x="493" y="24"/>
                  </a:cubicBezTo>
                  <a:cubicBezTo>
                    <a:pt x="492" y="24"/>
                    <a:pt x="491" y="24"/>
                    <a:pt x="490" y="24"/>
                  </a:cubicBezTo>
                  <a:cubicBezTo>
                    <a:pt x="490" y="23"/>
                    <a:pt x="490" y="23"/>
                    <a:pt x="490" y="23"/>
                  </a:cubicBezTo>
                  <a:cubicBezTo>
                    <a:pt x="500" y="19"/>
                    <a:pt x="500" y="19"/>
                    <a:pt x="500" y="19"/>
                  </a:cubicBezTo>
                  <a:cubicBezTo>
                    <a:pt x="502" y="19"/>
                    <a:pt x="502" y="19"/>
                    <a:pt x="502" y="19"/>
                  </a:cubicBezTo>
                  <a:close/>
                  <a:moveTo>
                    <a:pt x="524" y="26"/>
                  </a:moveTo>
                  <a:cubicBezTo>
                    <a:pt x="528" y="21"/>
                    <a:pt x="532" y="19"/>
                    <a:pt x="535" y="19"/>
                  </a:cubicBezTo>
                  <a:cubicBezTo>
                    <a:pt x="536" y="19"/>
                    <a:pt x="538" y="19"/>
                    <a:pt x="540" y="20"/>
                  </a:cubicBezTo>
                  <a:cubicBezTo>
                    <a:pt x="541" y="21"/>
                    <a:pt x="542" y="22"/>
                    <a:pt x="543" y="24"/>
                  </a:cubicBezTo>
                  <a:cubicBezTo>
                    <a:pt x="543" y="26"/>
                    <a:pt x="544" y="28"/>
                    <a:pt x="544" y="31"/>
                  </a:cubicBezTo>
                  <a:cubicBezTo>
                    <a:pt x="544" y="46"/>
                    <a:pt x="544" y="46"/>
                    <a:pt x="544" y="46"/>
                  </a:cubicBezTo>
                  <a:cubicBezTo>
                    <a:pt x="544" y="48"/>
                    <a:pt x="544" y="49"/>
                    <a:pt x="544" y="50"/>
                  </a:cubicBezTo>
                  <a:cubicBezTo>
                    <a:pt x="544" y="51"/>
                    <a:pt x="545" y="51"/>
                    <a:pt x="545" y="52"/>
                  </a:cubicBezTo>
                  <a:cubicBezTo>
                    <a:pt x="546" y="52"/>
                    <a:pt x="547" y="52"/>
                    <a:pt x="548" y="52"/>
                  </a:cubicBezTo>
                  <a:cubicBezTo>
                    <a:pt x="548" y="53"/>
                    <a:pt x="548" y="53"/>
                    <a:pt x="548" y="53"/>
                  </a:cubicBezTo>
                  <a:cubicBezTo>
                    <a:pt x="532" y="53"/>
                    <a:pt x="532" y="53"/>
                    <a:pt x="532" y="53"/>
                  </a:cubicBezTo>
                  <a:cubicBezTo>
                    <a:pt x="532" y="52"/>
                    <a:pt x="532" y="52"/>
                    <a:pt x="532" y="52"/>
                  </a:cubicBezTo>
                  <a:cubicBezTo>
                    <a:pt x="533" y="52"/>
                    <a:pt x="533" y="52"/>
                    <a:pt x="533" y="52"/>
                  </a:cubicBezTo>
                  <a:cubicBezTo>
                    <a:pt x="535" y="52"/>
                    <a:pt x="536" y="52"/>
                    <a:pt x="536" y="51"/>
                  </a:cubicBezTo>
                  <a:cubicBezTo>
                    <a:pt x="537" y="51"/>
                    <a:pt x="538" y="50"/>
                    <a:pt x="538" y="49"/>
                  </a:cubicBezTo>
                  <a:cubicBezTo>
                    <a:pt x="538" y="49"/>
                    <a:pt x="538" y="48"/>
                    <a:pt x="538" y="46"/>
                  </a:cubicBezTo>
                  <a:cubicBezTo>
                    <a:pt x="538" y="32"/>
                    <a:pt x="538" y="32"/>
                    <a:pt x="538" y="32"/>
                  </a:cubicBezTo>
                  <a:cubicBezTo>
                    <a:pt x="538" y="28"/>
                    <a:pt x="537" y="26"/>
                    <a:pt x="536" y="25"/>
                  </a:cubicBezTo>
                  <a:cubicBezTo>
                    <a:pt x="536" y="24"/>
                    <a:pt x="534" y="23"/>
                    <a:pt x="532" y="23"/>
                  </a:cubicBezTo>
                  <a:cubicBezTo>
                    <a:pt x="530" y="23"/>
                    <a:pt x="527" y="24"/>
                    <a:pt x="524" y="28"/>
                  </a:cubicBezTo>
                  <a:cubicBezTo>
                    <a:pt x="524" y="46"/>
                    <a:pt x="524" y="46"/>
                    <a:pt x="524" y="46"/>
                  </a:cubicBezTo>
                  <a:cubicBezTo>
                    <a:pt x="524" y="48"/>
                    <a:pt x="524" y="49"/>
                    <a:pt x="524" y="50"/>
                  </a:cubicBezTo>
                  <a:cubicBezTo>
                    <a:pt x="525" y="51"/>
                    <a:pt x="525" y="51"/>
                    <a:pt x="526" y="52"/>
                  </a:cubicBezTo>
                  <a:cubicBezTo>
                    <a:pt x="526" y="52"/>
                    <a:pt x="527" y="52"/>
                    <a:pt x="529" y="52"/>
                  </a:cubicBezTo>
                  <a:cubicBezTo>
                    <a:pt x="529" y="53"/>
                    <a:pt x="529" y="53"/>
                    <a:pt x="529" y="53"/>
                  </a:cubicBezTo>
                  <a:cubicBezTo>
                    <a:pt x="513" y="53"/>
                    <a:pt x="513" y="53"/>
                    <a:pt x="513" y="53"/>
                  </a:cubicBezTo>
                  <a:cubicBezTo>
                    <a:pt x="513" y="52"/>
                    <a:pt x="513" y="52"/>
                    <a:pt x="513" y="52"/>
                  </a:cubicBezTo>
                  <a:cubicBezTo>
                    <a:pt x="514" y="52"/>
                    <a:pt x="514" y="52"/>
                    <a:pt x="514" y="52"/>
                  </a:cubicBezTo>
                  <a:cubicBezTo>
                    <a:pt x="516" y="52"/>
                    <a:pt x="517" y="52"/>
                    <a:pt x="517" y="51"/>
                  </a:cubicBezTo>
                  <a:cubicBezTo>
                    <a:pt x="518" y="50"/>
                    <a:pt x="518" y="48"/>
                    <a:pt x="518" y="46"/>
                  </a:cubicBezTo>
                  <a:cubicBezTo>
                    <a:pt x="518" y="33"/>
                    <a:pt x="518" y="33"/>
                    <a:pt x="518" y="33"/>
                  </a:cubicBezTo>
                  <a:cubicBezTo>
                    <a:pt x="518" y="29"/>
                    <a:pt x="518" y="26"/>
                    <a:pt x="518" y="25"/>
                  </a:cubicBezTo>
                  <a:cubicBezTo>
                    <a:pt x="518" y="24"/>
                    <a:pt x="517" y="24"/>
                    <a:pt x="517" y="23"/>
                  </a:cubicBezTo>
                  <a:cubicBezTo>
                    <a:pt x="516" y="23"/>
                    <a:pt x="516" y="23"/>
                    <a:pt x="515" y="23"/>
                  </a:cubicBezTo>
                  <a:cubicBezTo>
                    <a:pt x="514" y="23"/>
                    <a:pt x="514" y="23"/>
                    <a:pt x="513" y="23"/>
                  </a:cubicBezTo>
                  <a:cubicBezTo>
                    <a:pt x="512" y="22"/>
                    <a:pt x="512" y="22"/>
                    <a:pt x="512" y="22"/>
                  </a:cubicBezTo>
                  <a:cubicBezTo>
                    <a:pt x="522" y="18"/>
                    <a:pt x="522" y="18"/>
                    <a:pt x="522" y="18"/>
                  </a:cubicBezTo>
                  <a:cubicBezTo>
                    <a:pt x="524" y="18"/>
                    <a:pt x="524" y="18"/>
                    <a:pt x="524" y="18"/>
                  </a:cubicBezTo>
                  <a:cubicBezTo>
                    <a:pt x="524" y="26"/>
                    <a:pt x="524" y="26"/>
                    <a:pt x="524" y="26"/>
                  </a:cubicBezTo>
                  <a:close/>
                  <a:moveTo>
                    <a:pt x="573" y="49"/>
                  </a:moveTo>
                  <a:cubicBezTo>
                    <a:pt x="570" y="52"/>
                    <a:pt x="568" y="53"/>
                    <a:pt x="567" y="54"/>
                  </a:cubicBezTo>
                  <a:cubicBezTo>
                    <a:pt x="566" y="54"/>
                    <a:pt x="564" y="54"/>
                    <a:pt x="563" y="54"/>
                  </a:cubicBezTo>
                  <a:cubicBezTo>
                    <a:pt x="560" y="54"/>
                    <a:pt x="559" y="54"/>
                    <a:pt x="557" y="52"/>
                  </a:cubicBezTo>
                  <a:cubicBezTo>
                    <a:pt x="556" y="50"/>
                    <a:pt x="555" y="48"/>
                    <a:pt x="555" y="46"/>
                  </a:cubicBezTo>
                  <a:cubicBezTo>
                    <a:pt x="555" y="44"/>
                    <a:pt x="556" y="42"/>
                    <a:pt x="556" y="41"/>
                  </a:cubicBezTo>
                  <a:cubicBezTo>
                    <a:pt x="557" y="40"/>
                    <a:pt x="559" y="38"/>
                    <a:pt x="562" y="36"/>
                  </a:cubicBezTo>
                  <a:cubicBezTo>
                    <a:pt x="564" y="35"/>
                    <a:pt x="568" y="33"/>
                    <a:pt x="574" y="31"/>
                  </a:cubicBezTo>
                  <a:cubicBezTo>
                    <a:pt x="574" y="30"/>
                    <a:pt x="574" y="30"/>
                    <a:pt x="574" y="30"/>
                  </a:cubicBezTo>
                  <a:cubicBezTo>
                    <a:pt x="574" y="26"/>
                    <a:pt x="573" y="24"/>
                    <a:pt x="572" y="23"/>
                  </a:cubicBezTo>
                  <a:cubicBezTo>
                    <a:pt x="571" y="22"/>
                    <a:pt x="570" y="21"/>
                    <a:pt x="568" y="21"/>
                  </a:cubicBezTo>
                  <a:cubicBezTo>
                    <a:pt x="566" y="21"/>
                    <a:pt x="565" y="21"/>
                    <a:pt x="564" y="22"/>
                  </a:cubicBezTo>
                  <a:cubicBezTo>
                    <a:pt x="563" y="23"/>
                    <a:pt x="563" y="24"/>
                    <a:pt x="563" y="25"/>
                  </a:cubicBezTo>
                  <a:cubicBezTo>
                    <a:pt x="563" y="27"/>
                    <a:pt x="563" y="27"/>
                    <a:pt x="563" y="27"/>
                  </a:cubicBezTo>
                  <a:cubicBezTo>
                    <a:pt x="563" y="28"/>
                    <a:pt x="562" y="29"/>
                    <a:pt x="562" y="30"/>
                  </a:cubicBezTo>
                  <a:cubicBezTo>
                    <a:pt x="562" y="30"/>
                    <a:pt x="561" y="30"/>
                    <a:pt x="560" y="30"/>
                  </a:cubicBezTo>
                  <a:cubicBezTo>
                    <a:pt x="559" y="30"/>
                    <a:pt x="558" y="30"/>
                    <a:pt x="558" y="30"/>
                  </a:cubicBezTo>
                  <a:cubicBezTo>
                    <a:pt x="558" y="29"/>
                    <a:pt x="557" y="28"/>
                    <a:pt x="557" y="27"/>
                  </a:cubicBezTo>
                  <a:cubicBezTo>
                    <a:pt x="557" y="25"/>
                    <a:pt x="558" y="23"/>
                    <a:pt x="560" y="21"/>
                  </a:cubicBezTo>
                  <a:cubicBezTo>
                    <a:pt x="562" y="19"/>
                    <a:pt x="566" y="18"/>
                    <a:pt x="569" y="18"/>
                  </a:cubicBezTo>
                  <a:cubicBezTo>
                    <a:pt x="572" y="18"/>
                    <a:pt x="574" y="18"/>
                    <a:pt x="576" y="20"/>
                  </a:cubicBezTo>
                  <a:cubicBezTo>
                    <a:pt x="578" y="20"/>
                    <a:pt x="579" y="22"/>
                    <a:pt x="580" y="23"/>
                  </a:cubicBezTo>
                  <a:cubicBezTo>
                    <a:pt x="580" y="24"/>
                    <a:pt x="580" y="26"/>
                    <a:pt x="580" y="30"/>
                  </a:cubicBezTo>
                  <a:cubicBezTo>
                    <a:pt x="580" y="41"/>
                    <a:pt x="580" y="41"/>
                    <a:pt x="580" y="41"/>
                  </a:cubicBezTo>
                  <a:cubicBezTo>
                    <a:pt x="580" y="44"/>
                    <a:pt x="580" y="46"/>
                    <a:pt x="580" y="47"/>
                  </a:cubicBezTo>
                  <a:cubicBezTo>
                    <a:pt x="580" y="48"/>
                    <a:pt x="581" y="48"/>
                    <a:pt x="581" y="49"/>
                  </a:cubicBezTo>
                  <a:cubicBezTo>
                    <a:pt x="581" y="49"/>
                    <a:pt x="581" y="49"/>
                    <a:pt x="582" y="49"/>
                  </a:cubicBezTo>
                  <a:cubicBezTo>
                    <a:pt x="582" y="49"/>
                    <a:pt x="582" y="49"/>
                    <a:pt x="583" y="49"/>
                  </a:cubicBezTo>
                  <a:cubicBezTo>
                    <a:pt x="583" y="48"/>
                    <a:pt x="584" y="48"/>
                    <a:pt x="586" y="46"/>
                  </a:cubicBezTo>
                  <a:cubicBezTo>
                    <a:pt x="586" y="48"/>
                    <a:pt x="586" y="48"/>
                    <a:pt x="586" y="48"/>
                  </a:cubicBezTo>
                  <a:cubicBezTo>
                    <a:pt x="583" y="52"/>
                    <a:pt x="580" y="54"/>
                    <a:pt x="578" y="54"/>
                  </a:cubicBezTo>
                  <a:cubicBezTo>
                    <a:pt x="577" y="54"/>
                    <a:pt x="576" y="53"/>
                    <a:pt x="575" y="52"/>
                  </a:cubicBezTo>
                  <a:cubicBezTo>
                    <a:pt x="574" y="52"/>
                    <a:pt x="573" y="51"/>
                    <a:pt x="573" y="49"/>
                  </a:cubicBezTo>
                  <a:close/>
                  <a:moveTo>
                    <a:pt x="573" y="46"/>
                  </a:moveTo>
                  <a:cubicBezTo>
                    <a:pt x="573" y="34"/>
                    <a:pt x="573" y="34"/>
                    <a:pt x="573" y="34"/>
                  </a:cubicBezTo>
                  <a:cubicBezTo>
                    <a:pt x="570" y="35"/>
                    <a:pt x="567" y="36"/>
                    <a:pt x="566" y="37"/>
                  </a:cubicBezTo>
                  <a:cubicBezTo>
                    <a:pt x="564" y="38"/>
                    <a:pt x="563" y="39"/>
                    <a:pt x="562" y="40"/>
                  </a:cubicBezTo>
                  <a:cubicBezTo>
                    <a:pt x="562" y="42"/>
                    <a:pt x="561" y="43"/>
                    <a:pt x="561" y="44"/>
                  </a:cubicBezTo>
                  <a:cubicBezTo>
                    <a:pt x="561" y="46"/>
                    <a:pt x="562" y="48"/>
                    <a:pt x="563" y="49"/>
                  </a:cubicBezTo>
                  <a:cubicBezTo>
                    <a:pt x="564" y="50"/>
                    <a:pt x="565" y="50"/>
                    <a:pt x="566" y="50"/>
                  </a:cubicBezTo>
                  <a:cubicBezTo>
                    <a:pt x="568" y="50"/>
                    <a:pt x="570" y="49"/>
                    <a:pt x="573" y="4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36"/>
            <p:cNvSpPr>
              <a:spLocks noEditPoints="1"/>
            </p:cNvSpPr>
            <p:nvPr userDrawn="1"/>
          </p:nvSpPr>
          <p:spPr bwMode="auto">
            <a:xfrm>
              <a:off x="9304417" y="4596096"/>
              <a:ext cx="2255842" cy="300036"/>
            </a:xfrm>
            <a:custGeom>
              <a:avLst/>
              <a:gdLst>
                <a:gd name="T0" fmla="*/ 1465 w 1513"/>
                <a:gd name="T1" fmla="*/ 107 h 200"/>
                <a:gd name="T2" fmla="*/ 1416 w 1513"/>
                <a:gd name="T3" fmla="*/ 130 h 200"/>
                <a:gd name="T4" fmla="*/ 1450 w 1513"/>
                <a:gd name="T5" fmla="*/ 47 h 200"/>
                <a:gd name="T6" fmla="*/ 1458 w 1513"/>
                <a:gd name="T7" fmla="*/ 70 h 200"/>
                <a:gd name="T8" fmla="*/ 1467 w 1513"/>
                <a:gd name="T9" fmla="*/ 146 h 200"/>
                <a:gd name="T10" fmla="*/ 1410 w 1513"/>
                <a:gd name="T11" fmla="*/ 171 h 200"/>
                <a:gd name="T12" fmla="*/ 1408 w 1513"/>
                <a:gd name="T13" fmla="*/ 153 h 200"/>
                <a:gd name="T14" fmla="*/ 1272 w 1513"/>
                <a:gd name="T15" fmla="*/ 125 h 200"/>
                <a:gd name="T16" fmla="*/ 1257 w 1513"/>
                <a:gd name="T17" fmla="*/ 79 h 200"/>
                <a:gd name="T18" fmla="*/ 1298 w 1513"/>
                <a:gd name="T19" fmla="*/ 59 h 200"/>
                <a:gd name="T20" fmla="*/ 1220 w 1513"/>
                <a:gd name="T21" fmla="*/ 139 h 200"/>
                <a:gd name="T22" fmla="*/ 1112 w 1513"/>
                <a:gd name="T23" fmla="*/ 16 h 200"/>
                <a:gd name="T24" fmla="*/ 1064 w 1513"/>
                <a:gd name="T25" fmla="*/ 107 h 200"/>
                <a:gd name="T26" fmla="*/ 1074 w 1513"/>
                <a:gd name="T27" fmla="*/ 95 h 200"/>
                <a:gd name="T28" fmla="*/ 1096 w 1513"/>
                <a:gd name="T29" fmla="*/ 49 h 200"/>
                <a:gd name="T30" fmla="*/ 1098 w 1513"/>
                <a:gd name="T31" fmla="*/ 84 h 200"/>
                <a:gd name="T32" fmla="*/ 1101 w 1513"/>
                <a:gd name="T33" fmla="*/ 154 h 200"/>
                <a:gd name="T34" fmla="*/ 1038 w 1513"/>
                <a:gd name="T35" fmla="*/ 172 h 200"/>
                <a:gd name="T36" fmla="*/ 862 w 1513"/>
                <a:gd name="T37" fmla="*/ 136 h 200"/>
                <a:gd name="T38" fmla="*/ 895 w 1513"/>
                <a:gd name="T39" fmla="*/ 103 h 200"/>
                <a:gd name="T40" fmla="*/ 856 w 1513"/>
                <a:gd name="T41" fmla="*/ 83 h 200"/>
                <a:gd name="T42" fmla="*/ 873 w 1513"/>
                <a:gd name="T43" fmla="*/ 80 h 200"/>
                <a:gd name="T44" fmla="*/ 905 w 1513"/>
                <a:gd name="T45" fmla="*/ 38 h 200"/>
                <a:gd name="T46" fmla="*/ 908 w 1513"/>
                <a:gd name="T47" fmla="*/ 83 h 200"/>
                <a:gd name="T48" fmla="*/ 874 w 1513"/>
                <a:gd name="T49" fmla="*/ 168 h 200"/>
                <a:gd name="T50" fmla="*/ 809 w 1513"/>
                <a:gd name="T51" fmla="*/ 149 h 200"/>
                <a:gd name="T52" fmla="*/ 704 w 1513"/>
                <a:gd name="T53" fmla="*/ 45 h 200"/>
                <a:gd name="T54" fmla="*/ 658 w 1513"/>
                <a:gd name="T55" fmla="*/ 45 h 200"/>
                <a:gd name="T56" fmla="*/ 694 w 1513"/>
                <a:gd name="T57" fmla="*/ 50 h 200"/>
                <a:gd name="T58" fmla="*/ 705 w 1513"/>
                <a:gd name="T59" fmla="*/ 55 h 200"/>
                <a:gd name="T60" fmla="*/ 697 w 1513"/>
                <a:gd name="T61" fmla="*/ 139 h 200"/>
                <a:gd name="T62" fmla="*/ 662 w 1513"/>
                <a:gd name="T63" fmla="*/ 179 h 200"/>
                <a:gd name="T64" fmla="*/ 686 w 1513"/>
                <a:gd name="T65" fmla="*/ 141 h 200"/>
                <a:gd name="T66" fmla="*/ 720 w 1513"/>
                <a:gd name="T67" fmla="*/ 90 h 200"/>
                <a:gd name="T68" fmla="*/ 540 w 1513"/>
                <a:gd name="T69" fmla="*/ 92 h 200"/>
                <a:gd name="T70" fmla="*/ 491 w 1513"/>
                <a:gd name="T71" fmla="*/ 115 h 200"/>
                <a:gd name="T72" fmla="*/ 466 w 1513"/>
                <a:gd name="T73" fmla="*/ 70 h 200"/>
                <a:gd name="T74" fmla="*/ 444 w 1513"/>
                <a:gd name="T75" fmla="*/ 90 h 200"/>
                <a:gd name="T76" fmla="*/ 426 w 1513"/>
                <a:gd name="T77" fmla="*/ 96 h 200"/>
                <a:gd name="T78" fmla="*/ 414 w 1513"/>
                <a:gd name="T79" fmla="*/ 90 h 200"/>
                <a:gd name="T80" fmla="*/ 502 w 1513"/>
                <a:gd name="T81" fmla="*/ 43 h 200"/>
                <a:gd name="T82" fmla="*/ 560 w 1513"/>
                <a:gd name="T83" fmla="*/ 85 h 200"/>
                <a:gd name="T84" fmla="*/ 520 w 1513"/>
                <a:gd name="T85" fmla="*/ 187 h 200"/>
                <a:gd name="T86" fmla="*/ 465 w 1513"/>
                <a:gd name="T87" fmla="*/ 119 h 200"/>
                <a:gd name="T88" fmla="*/ 442 w 1513"/>
                <a:gd name="T89" fmla="*/ 153 h 200"/>
                <a:gd name="T90" fmla="*/ 282 w 1513"/>
                <a:gd name="T91" fmla="*/ 98 h 200"/>
                <a:gd name="T92" fmla="*/ 259 w 1513"/>
                <a:gd name="T93" fmla="*/ 93 h 200"/>
                <a:gd name="T94" fmla="*/ 226 w 1513"/>
                <a:gd name="T95" fmla="*/ 158 h 200"/>
                <a:gd name="T96" fmla="*/ 307 w 1513"/>
                <a:gd name="T97" fmla="*/ 43 h 200"/>
                <a:gd name="T98" fmla="*/ 290 w 1513"/>
                <a:gd name="T99" fmla="*/ 120 h 200"/>
                <a:gd name="T100" fmla="*/ 234 w 1513"/>
                <a:gd name="T101" fmla="*/ 93 h 200"/>
                <a:gd name="T102" fmla="*/ 205 w 1513"/>
                <a:gd name="T103" fmla="*/ 107 h 200"/>
                <a:gd name="T104" fmla="*/ 226 w 1513"/>
                <a:gd name="T105" fmla="*/ 171 h 200"/>
                <a:gd name="T106" fmla="*/ 101 w 1513"/>
                <a:gd name="T107" fmla="*/ 63 h 200"/>
                <a:gd name="T108" fmla="*/ 32 w 1513"/>
                <a:gd name="T109" fmla="*/ 94 h 200"/>
                <a:gd name="T110" fmla="*/ 58 w 1513"/>
                <a:gd name="T111" fmla="*/ 7 h 200"/>
                <a:gd name="T112" fmla="*/ 104 w 1513"/>
                <a:gd name="T113" fmla="*/ 90 h 200"/>
                <a:gd name="T114" fmla="*/ 48 w 1513"/>
                <a:gd name="T115" fmla="*/ 152 h 200"/>
                <a:gd name="T116" fmla="*/ 3 w 1513"/>
                <a:gd name="T117" fmla="*/ 66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513" h="200">
                  <a:moveTo>
                    <a:pt x="1410" y="31"/>
                  </a:moveTo>
                  <a:cubicBezTo>
                    <a:pt x="1410" y="28"/>
                    <a:pt x="1410" y="26"/>
                    <a:pt x="1410" y="23"/>
                  </a:cubicBezTo>
                  <a:cubicBezTo>
                    <a:pt x="1418" y="21"/>
                    <a:pt x="1413" y="3"/>
                    <a:pt x="1421" y="0"/>
                  </a:cubicBezTo>
                  <a:cubicBezTo>
                    <a:pt x="1424" y="0"/>
                    <a:pt x="1424" y="0"/>
                    <a:pt x="1424" y="0"/>
                  </a:cubicBezTo>
                  <a:cubicBezTo>
                    <a:pt x="1425" y="3"/>
                    <a:pt x="1427" y="7"/>
                    <a:pt x="1428" y="11"/>
                  </a:cubicBezTo>
                  <a:cubicBezTo>
                    <a:pt x="1428" y="13"/>
                    <a:pt x="1428" y="15"/>
                    <a:pt x="1428" y="17"/>
                  </a:cubicBezTo>
                  <a:cubicBezTo>
                    <a:pt x="1431" y="30"/>
                    <a:pt x="1429" y="36"/>
                    <a:pt x="1427" y="47"/>
                  </a:cubicBezTo>
                  <a:cubicBezTo>
                    <a:pt x="1414" y="49"/>
                    <a:pt x="1415" y="38"/>
                    <a:pt x="1410" y="31"/>
                  </a:cubicBezTo>
                  <a:close/>
                  <a:moveTo>
                    <a:pt x="1442" y="122"/>
                  </a:moveTo>
                  <a:cubicBezTo>
                    <a:pt x="1442" y="107"/>
                    <a:pt x="1454" y="110"/>
                    <a:pt x="1465" y="107"/>
                  </a:cubicBezTo>
                  <a:cubicBezTo>
                    <a:pt x="1470" y="105"/>
                    <a:pt x="1478" y="101"/>
                    <a:pt x="1482" y="97"/>
                  </a:cubicBezTo>
                  <a:cubicBezTo>
                    <a:pt x="1484" y="95"/>
                    <a:pt x="1484" y="93"/>
                    <a:pt x="1486" y="91"/>
                  </a:cubicBezTo>
                  <a:cubicBezTo>
                    <a:pt x="1485" y="90"/>
                    <a:pt x="1485" y="88"/>
                    <a:pt x="1484" y="87"/>
                  </a:cubicBezTo>
                  <a:cubicBezTo>
                    <a:pt x="1482" y="86"/>
                    <a:pt x="1479" y="83"/>
                    <a:pt x="1477" y="83"/>
                  </a:cubicBezTo>
                  <a:cubicBezTo>
                    <a:pt x="1474" y="81"/>
                    <a:pt x="1470" y="82"/>
                    <a:pt x="1468" y="81"/>
                  </a:cubicBezTo>
                  <a:cubicBezTo>
                    <a:pt x="1452" y="83"/>
                    <a:pt x="1429" y="95"/>
                    <a:pt x="1424" y="105"/>
                  </a:cubicBezTo>
                  <a:cubicBezTo>
                    <a:pt x="1424" y="108"/>
                    <a:pt x="1424" y="111"/>
                    <a:pt x="1424" y="113"/>
                  </a:cubicBezTo>
                  <a:cubicBezTo>
                    <a:pt x="1426" y="115"/>
                    <a:pt x="1428" y="117"/>
                    <a:pt x="1430" y="119"/>
                  </a:cubicBezTo>
                  <a:cubicBezTo>
                    <a:pt x="1430" y="126"/>
                    <a:pt x="1430" y="134"/>
                    <a:pt x="1422" y="135"/>
                  </a:cubicBezTo>
                  <a:cubicBezTo>
                    <a:pt x="1420" y="133"/>
                    <a:pt x="1418" y="132"/>
                    <a:pt x="1416" y="130"/>
                  </a:cubicBezTo>
                  <a:cubicBezTo>
                    <a:pt x="1414" y="132"/>
                    <a:pt x="1413" y="133"/>
                    <a:pt x="1409" y="132"/>
                  </a:cubicBezTo>
                  <a:cubicBezTo>
                    <a:pt x="1407" y="128"/>
                    <a:pt x="1397" y="105"/>
                    <a:pt x="1398" y="102"/>
                  </a:cubicBezTo>
                  <a:cubicBezTo>
                    <a:pt x="1399" y="99"/>
                    <a:pt x="1405" y="97"/>
                    <a:pt x="1408" y="96"/>
                  </a:cubicBezTo>
                  <a:cubicBezTo>
                    <a:pt x="1414" y="93"/>
                    <a:pt x="1418" y="86"/>
                    <a:pt x="1423" y="82"/>
                  </a:cubicBezTo>
                  <a:cubicBezTo>
                    <a:pt x="1426" y="80"/>
                    <a:pt x="1430" y="80"/>
                    <a:pt x="1433" y="79"/>
                  </a:cubicBezTo>
                  <a:cubicBezTo>
                    <a:pt x="1441" y="75"/>
                    <a:pt x="1447" y="65"/>
                    <a:pt x="1454" y="59"/>
                  </a:cubicBezTo>
                  <a:cubicBezTo>
                    <a:pt x="1462" y="51"/>
                    <a:pt x="1472" y="50"/>
                    <a:pt x="1478" y="41"/>
                  </a:cubicBezTo>
                  <a:cubicBezTo>
                    <a:pt x="1478" y="41"/>
                    <a:pt x="1478" y="41"/>
                    <a:pt x="1478" y="40"/>
                  </a:cubicBezTo>
                  <a:cubicBezTo>
                    <a:pt x="1477" y="40"/>
                    <a:pt x="1477" y="40"/>
                    <a:pt x="1477" y="40"/>
                  </a:cubicBezTo>
                  <a:cubicBezTo>
                    <a:pt x="1472" y="45"/>
                    <a:pt x="1459" y="54"/>
                    <a:pt x="1450" y="47"/>
                  </a:cubicBezTo>
                  <a:cubicBezTo>
                    <a:pt x="1446" y="45"/>
                    <a:pt x="1447" y="40"/>
                    <a:pt x="1444" y="37"/>
                  </a:cubicBezTo>
                  <a:cubicBezTo>
                    <a:pt x="1443" y="35"/>
                    <a:pt x="1440" y="34"/>
                    <a:pt x="1440" y="31"/>
                  </a:cubicBezTo>
                  <a:cubicBezTo>
                    <a:pt x="1440" y="29"/>
                    <a:pt x="1441" y="28"/>
                    <a:pt x="1441" y="27"/>
                  </a:cubicBezTo>
                  <a:cubicBezTo>
                    <a:pt x="1447" y="27"/>
                    <a:pt x="1459" y="35"/>
                    <a:pt x="1462" y="38"/>
                  </a:cubicBezTo>
                  <a:cubicBezTo>
                    <a:pt x="1471" y="35"/>
                    <a:pt x="1480" y="33"/>
                    <a:pt x="1488" y="28"/>
                  </a:cubicBezTo>
                  <a:cubicBezTo>
                    <a:pt x="1491" y="26"/>
                    <a:pt x="1496" y="30"/>
                    <a:pt x="1498" y="29"/>
                  </a:cubicBezTo>
                  <a:cubicBezTo>
                    <a:pt x="1502" y="32"/>
                    <a:pt x="1508" y="48"/>
                    <a:pt x="1500" y="52"/>
                  </a:cubicBezTo>
                  <a:cubicBezTo>
                    <a:pt x="1496" y="53"/>
                    <a:pt x="1490" y="53"/>
                    <a:pt x="1486" y="54"/>
                  </a:cubicBezTo>
                  <a:cubicBezTo>
                    <a:pt x="1476" y="56"/>
                    <a:pt x="1464" y="63"/>
                    <a:pt x="1457" y="69"/>
                  </a:cubicBezTo>
                  <a:cubicBezTo>
                    <a:pt x="1457" y="69"/>
                    <a:pt x="1458" y="69"/>
                    <a:pt x="1458" y="70"/>
                  </a:cubicBezTo>
                  <a:cubicBezTo>
                    <a:pt x="1458" y="70"/>
                    <a:pt x="1458" y="70"/>
                    <a:pt x="1458" y="70"/>
                  </a:cubicBezTo>
                  <a:cubicBezTo>
                    <a:pt x="1462" y="71"/>
                    <a:pt x="1469" y="68"/>
                    <a:pt x="1474" y="71"/>
                  </a:cubicBezTo>
                  <a:cubicBezTo>
                    <a:pt x="1485" y="76"/>
                    <a:pt x="1500" y="81"/>
                    <a:pt x="1500" y="99"/>
                  </a:cubicBezTo>
                  <a:cubicBezTo>
                    <a:pt x="1497" y="100"/>
                    <a:pt x="1496" y="102"/>
                    <a:pt x="1494" y="103"/>
                  </a:cubicBezTo>
                  <a:cubicBezTo>
                    <a:pt x="1488" y="105"/>
                    <a:pt x="1482" y="105"/>
                    <a:pt x="1477" y="108"/>
                  </a:cubicBezTo>
                  <a:cubicBezTo>
                    <a:pt x="1477" y="109"/>
                    <a:pt x="1477" y="109"/>
                    <a:pt x="1477" y="110"/>
                  </a:cubicBezTo>
                  <a:cubicBezTo>
                    <a:pt x="1478" y="112"/>
                    <a:pt x="1479" y="113"/>
                    <a:pt x="1479" y="118"/>
                  </a:cubicBezTo>
                  <a:cubicBezTo>
                    <a:pt x="1477" y="119"/>
                    <a:pt x="1478" y="122"/>
                    <a:pt x="1476" y="123"/>
                  </a:cubicBezTo>
                  <a:cubicBezTo>
                    <a:pt x="1472" y="130"/>
                    <a:pt x="1465" y="135"/>
                    <a:pt x="1463" y="142"/>
                  </a:cubicBezTo>
                  <a:cubicBezTo>
                    <a:pt x="1464" y="143"/>
                    <a:pt x="1466" y="145"/>
                    <a:pt x="1467" y="146"/>
                  </a:cubicBezTo>
                  <a:cubicBezTo>
                    <a:pt x="1476" y="149"/>
                    <a:pt x="1513" y="129"/>
                    <a:pt x="1508" y="151"/>
                  </a:cubicBezTo>
                  <a:cubicBezTo>
                    <a:pt x="1507" y="154"/>
                    <a:pt x="1505" y="156"/>
                    <a:pt x="1504" y="158"/>
                  </a:cubicBezTo>
                  <a:cubicBezTo>
                    <a:pt x="1500" y="158"/>
                    <a:pt x="1498" y="157"/>
                    <a:pt x="1495" y="157"/>
                  </a:cubicBezTo>
                  <a:cubicBezTo>
                    <a:pt x="1490" y="155"/>
                    <a:pt x="1472" y="161"/>
                    <a:pt x="1469" y="163"/>
                  </a:cubicBezTo>
                  <a:cubicBezTo>
                    <a:pt x="1470" y="169"/>
                    <a:pt x="1471" y="175"/>
                    <a:pt x="1471" y="182"/>
                  </a:cubicBezTo>
                  <a:cubicBezTo>
                    <a:pt x="1469" y="183"/>
                    <a:pt x="1469" y="185"/>
                    <a:pt x="1468" y="186"/>
                  </a:cubicBezTo>
                  <a:cubicBezTo>
                    <a:pt x="1465" y="188"/>
                    <a:pt x="1462" y="187"/>
                    <a:pt x="1458" y="189"/>
                  </a:cubicBezTo>
                  <a:cubicBezTo>
                    <a:pt x="1456" y="190"/>
                    <a:pt x="1453" y="193"/>
                    <a:pt x="1450" y="193"/>
                  </a:cubicBezTo>
                  <a:cubicBezTo>
                    <a:pt x="1432" y="200"/>
                    <a:pt x="1414" y="183"/>
                    <a:pt x="1410" y="171"/>
                  </a:cubicBezTo>
                  <a:cubicBezTo>
                    <a:pt x="1410" y="171"/>
                    <a:pt x="1410" y="171"/>
                    <a:pt x="1410" y="171"/>
                  </a:cubicBezTo>
                  <a:cubicBezTo>
                    <a:pt x="1416" y="171"/>
                    <a:pt x="1423" y="177"/>
                    <a:pt x="1428" y="179"/>
                  </a:cubicBezTo>
                  <a:cubicBezTo>
                    <a:pt x="1430" y="179"/>
                    <a:pt x="1433" y="179"/>
                    <a:pt x="1435" y="179"/>
                  </a:cubicBezTo>
                  <a:cubicBezTo>
                    <a:pt x="1449" y="179"/>
                    <a:pt x="1457" y="174"/>
                    <a:pt x="1463" y="165"/>
                  </a:cubicBezTo>
                  <a:cubicBezTo>
                    <a:pt x="1463" y="164"/>
                    <a:pt x="1463" y="163"/>
                    <a:pt x="1463" y="162"/>
                  </a:cubicBezTo>
                  <a:cubicBezTo>
                    <a:pt x="1462" y="162"/>
                    <a:pt x="1461" y="161"/>
                    <a:pt x="1460" y="161"/>
                  </a:cubicBezTo>
                  <a:cubicBezTo>
                    <a:pt x="1453" y="158"/>
                    <a:pt x="1440" y="165"/>
                    <a:pt x="1434" y="166"/>
                  </a:cubicBezTo>
                  <a:cubicBezTo>
                    <a:pt x="1428" y="167"/>
                    <a:pt x="1413" y="167"/>
                    <a:pt x="1408" y="164"/>
                  </a:cubicBezTo>
                  <a:cubicBezTo>
                    <a:pt x="1406" y="163"/>
                    <a:pt x="1405" y="161"/>
                    <a:pt x="1404" y="160"/>
                  </a:cubicBezTo>
                  <a:cubicBezTo>
                    <a:pt x="1404" y="159"/>
                    <a:pt x="1404" y="157"/>
                    <a:pt x="1404" y="156"/>
                  </a:cubicBezTo>
                  <a:cubicBezTo>
                    <a:pt x="1406" y="155"/>
                    <a:pt x="1407" y="154"/>
                    <a:pt x="1408" y="153"/>
                  </a:cubicBezTo>
                  <a:cubicBezTo>
                    <a:pt x="1418" y="153"/>
                    <a:pt x="1426" y="153"/>
                    <a:pt x="1436" y="153"/>
                  </a:cubicBezTo>
                  <a:cubicBezTo>
                    <a:pt x="1438" y="152"/>
                    <a:pt x="1442" y="149"/>
                    <a:pt x="1444" y="149"/>
                  </a:cubicBezTo>
                  <a:cubicBezTo>
                    <a:pt x="1448" y="147"/>
                    <a:pt x="1452" y="148"/>
                    <a:pt x="1455" y="147"/>
                  </a:cubicBezTo>
                  <a:cubicBezTo>
                    <a:pt x="1456" y="146"/>
                    <a:pt x="1456" y="146"/>
                    <a:pt x="1457" y="145"/>
                  </a:cubicBezTo>
                  <a:cubicBezTo>
                    <a:pt x="1456" y="143"/>
                    <a:pt x="1454" y="139"/>
                    <a:pt x="1456" y="136"/>
                  </a:cubicBezTo>
                  <a:cubicBezTo>
                    <a:pt x="1458" y="129"/>
                    <a:pt x="1460" y="125"/>
                    <a:pt x="1464" y="118"/>
                  </a:cubicBezTo>
                  <a:cubicBezTo>
                    <a:pt x="1463" y="117"/>
                    <a:pt x="1462" y="117"/>
                    <a:pt x="1461" y="117"/>
                  </a:cubicBezTo>
                  <a:cubicBezTo>
                    <a:pt x="1455" y="118"/>
                    <a:pt x="1451" y="121"/>
                    <a:pt x="1442" y="122"/>
                  </a:cubicBezTo>
                  <a:close/>
                  <a:moveTo>
                    <a:pt x="1272" y="127"/>
                  </a:moveTo>
                  <a:cubicBezTo>
                    <a:pt x="1272" y="125"/>
                    <a:pt x="1271" y="126"/>
                    <a:pt x="1272" y="125"/>
                  </a:cubicBezTo>
                  <a:cubicBezTo>
                    <a:pt x="1274" y="119"/>
                    <a:pt x="1285" y="115"/>
                    <a:pt x="1292" y="119"/>
                  </a:cubicBezTo>
                  <a:cubicBezTo>
                    <a:pt x="1301" y="125"/>
                    <a:pt x="1318" y="137"/>
                    <a:pt x="1316" y="154"/>
                  </a:cubicBezTo>
                  <a:cubicBezTo>
                    <a:pt x="1310" y="157"/>
                    <a:pt x="1309" y="164"/>
                    <a:pt x="1298" y="164"/>
                  </a:cubicBezTo>
                  <a:cubicBezTo>
                    <a:pt x="1298" y="161"/>
                    <a:pt x="1294" y="159"/>
                    <a:pt x="1293" y="157"/>
                  </a:cubicBezTo>
                  <a:cubicBezTo>
                    <a:pt x="1292" y="155"/>
                    <a:pt x="1292" y="152"/>
                    <a:pt x="1291" y="149"/>
                  </a:cubicBezTo>
                  <a:cubicBezTo>
                    <a:pt x="1288" y="143"/>
                    <a:pt x="1279" y="128"/>
                    <a:pt x="1272" y="127"/>
                  </a:cubicBezTo>
                  <a:close/>
                  <a:moveTo>
                    <a:pt x="1216" y="87"/>
                  </a:moveTo>
                  <a:cubicBezTo>
                    <a:pt x="1216" y="86"/>
                    <a:pt x="1217" y="85"/>
                    <a:pt x="1217" y="84"/>
                  </a:cubicBezTo>
                  <a:cubicBezTo>
                    <a:pt x="1222" y="85"/>
                    <a:pt x="1227" y="86"/>
                    <a:pt x="1232" y="87"/>
                  </a:cubicBezTo>
                  <a:cubicBezTo>
                    <a:pt x="1237" y="89"/>
                    <a:pt x="1256" y="82"/>
                    <a:pt x="1257" y="79"/>
                  </a:cubicBezTo>
                  <a:cubicBezTo>
                    <a:pt x="1260" y="74"/>
                    <a:pt x="1260" y="41"/>
                    <a:pt x="1257" y="36"/>
                  </a:cubicBezTo>
                  <a:cubicBezTo>
                    <a:pt x="1255" y="31"/>
                    <a:pt x="1252" y="30"/>
                    <a:pt x="1252" y="23"/>
                  </a:cubicBezTo>
                  <a:cubicBezTo>
                    <a:pt x="1256" y="21"/>
                    <a:pt x="1256" y="20"/>
                    <a:pt x="1264" y="20"/>
                  </a:cubicBezTo>
                  <a:cubicBezTo>
                    <a:pt x="1272" y="26"/>
                    <a:pt x="1273" y="39"/>
                    <a:pt x="1273" y="54"/>
                  </a:cubicBezTo>
                  <a:cubicBezTo>
                    <a:pt x="1273" y="59"/>
                    <a:pt x="1271" y="74"/>
                    <a:pt x="1272" y="74"/>
                  </a:cubicBezTo>
                  <a:cubicBezTo>
                    <a:pt x="1276" y="75"/>
                    <a:pt x="1290" y="70"/>
                    <a:pt x="1293" y="68"/>
                  </a:cubicBezTo>
                  <a:cubicBezTo>
                    <a:pt x="1293" y="63"/>
                    <a:pt x="1292" y="61"/>
                    <a:pt x="1288" y="58"/>
                  </a:cubicBezTo>
                  <a:cubicBezTo>
                    <a:pt x="1288" y="57"/>
                    <a:pt x="1288" y="55"/>
                    <a:pt x="1288" y="53"/>
                  </a:cubicBezTo>
                  <a:cubicBezTo>
                    <a:pt x="1289" y="53"/>
                    <a:pt x="1290" y="54"/>
                    <a:pt x="1290" y="54"/>
                  </a:cubicBezTo>
                  <a:cubicBezTo>
                    <a:pt x="1293" y="55"/>
                    <a:pt x="1295" y="59"/>
                    <a:pt x="1298" y="59"/>
                  </a:cubicBezTo>
                  <a:cubicBezTo>
                    <a:pt x="1306" y="62"/>
                    <a:pt x="1314" y="60"/>
                    <a:pt x="1321" y="63"/>
                  </a:cubicBezTo>
                  <a:cubicBezTo>
                    <a:pt x="1322" y="64"/>
                    <a:pt x="1322" y="63"/>
                    <a:pt x="1322" y="65"/>
                  </a:cubicBezTo>
                  <a:cubicBezTo>
                    <a:pt x="1322" y="67"/>
                    <a:pt x="1322" y="69"/>
                    <a:pt x="1322" y="71"/>
                  </a:cubicBezTo>
                  <a:cubicBezTo>
                    <a:pt x="1321" y="71"/>
                    <a:pt x="1320" y="74"/>
                    <a:pt x="1319" y="75"/>
                  </a:cubicBezTo>
                  <a:cubicBezTo>
                    <a:pt x="1317" y="76"/>
                    <a:pt x="1310" y="75"/>
                    <a:pt x="1308" y="76"/>
                  </a:cubicBezTo>
                  <a:cubicBezTo>
                    <a:pt x="1301" y="79"/>
                    <a:pt x="1273" y="90"/>
                    <a:pt x="1268" y="95"/>
                  </a:cubicBezTo>
                  <a:cubicBezTo>
                    <a:pt x="1264" y="99"/>
                    <a:pt x="1266" y="105"/>
                    <a:pt x="1264" y="110"/>
                  </a:cubicBezTo>
                  <a:cubicBezTo>
                    <a:pt x="1260" y="123"/>
                    <a:pt x="1250" y="153"/>
                    <a:pt x="1232" y="145"/>
                  </a:cubicBezTo>
                  <a:cubicBezTo>
                    <a:pt x="1230" y="145"/>
                    <a:pt x="1229" y="145"/>
                    <a:pt x="1228" y="145"/>
                  </a:cubicBezTo>
                  <a:cubicBezTo>
                    <a:pt x="1225" y="143"/>
                    <a:pt x="1223" y="141"/>
                    <a:pt x="1220" y="139"/>
                  </a:cubicBezTo>
                  <a:cubicBezTo>
                    <a:pt x="1220" y="138"/>
                    <a:pt x="1220" y="137"/>
                    <a:pt x="1220" y="135"/>
                  </a:cubicBezTo>
                  <a:cubicBezTo>
                    <a:pt x="1222" y="135"/>
                    <a:pt x="1225" y="131"/>
                    <a:pt x="1227" y="130"/>
                  </a:cubicBezTo>
                  <a:cubicBezTo>
                    <a:pt x="1232" y="128"/>
                    <a:pt x="1236" y="129"/>
                    <a:pt x="1240" y="127"/>
                  </a:cubicBezTo>
                  <a:cubicBezTo>
                    <a:pt x="1246" y="125"/>
                    <a:pt x="1256" y="107"/>
                    <a:pt x="1254" y="101"/>
                  </a:cubicBezTo>
                  <a:cubicBezTo>
                    <a:pt x="1246" y="100"/>
                    <a:pt x="1236" y="101"/>
                    <a:pt x="1228" y="101"/>
                  </a:cubicBezTo>
                  <a:cubicBezTo>
                    <a:pt x="1225" y="98"/>
                    <a:pt x="1222" y="96"/>
                    <a:pt x="1219" y="93"/>
                  </a:cubicBezTo>
                  <a:cubicBezTo>
                    <a:pt x="1217" y="91"/>
                    <a:pt x="1217" y="88"/>
                    <a:pt x="1216" y="87"/>
                  </a:cubicBezTo>
                  <a:close/>
                  <a:moveTo>
                    <a:pt x="1110" y="21"/>
                  </a:moveTo>
                  <a:cubicBezTo>
                    <a:pt x="1110" y="20"/>
                    <a:pt x="1110" y="19"/>
                    <a:pt x="1110" y="17"/>
                  </a:cubicBezTo>
                  <a:cubicBezTo>
                    <a:pt x="1110" y="17"/>
                    <a:pt x="1111" y="16"/>
                    <a:pt x="1112" y="16"/>
                  </a:cubicBezTo>
                  <a:cubicBezTo>
                    <a:pt x="1124" y="17"/>
                    <a:pt x="1148" y="19"/>
                    <a:pt x="1147" y="35"/>
                  </a:cubicBezTo>
                  <a:cubicBezTo>
                    <a:pt x="1142" y="43"/>
                    <a:pt x="1140" y="49"/>
                    <a:pt x="1128" y="45"/>
                  </a:cubicBezTo>
                  <a:cubicBezTo>
                    <a:pt x="1127" y="43"/>
                    <a:pt x="1126" y="41"/>
                    <a:pt x="1124" y="39"/>
                  </a:cubicBezTo>
                  <a:cubicBezTo>
                    <a:pt x="1123" y="38"/>
                    <a:pt x="1121" y="38"/>
                    <a:pt x="1119" y="37"/>
                  </a:cubicBezTo>
                  <a:cubicBezTo>
                    <a:pt x="1119" y="31"/>
                    <a:pt x="1113" y="23"/>
                    <a:pt x="1110" y="21"/>
                  </a:cubicBezTo>
                  <a:close/>
                  <a:moveTo>
                    <a:pt x="1055" y="126"/>
                  </a:moveTo>
                  <a:cubicBezTo>
                    <a:pt x="1058" y="127"/>
                    <a:pt x="1062" y="127"/>
                    <a:pt x="1064" y="125"/>
                  </a:cubicBezTo>
                  <a:cubicBezTo>
                    <a:pt x="1066" y="124"/>
                    <a:pt x="1068" y="125"/>
                    <a:pt x="1070" y="123"/>
                  </a:cubicBezTo>
                  <a:cubicBezTo>
                    <a:pt x="1074" y="119"/>
                    <a:pt x="1070" y="109"/>
                    <a:pt x="1066" y="107"/>
                  </a:cubicBezTo>
                  <a:cubicBezTo>
                    <a:pt x="1066" y="107"/>
                    <a:pt x="1064" y="107"/>
                    <a:pt x="1064" y="107"/>
                  </a:cubicBezTo>
                  <a:cubicBezTo>
                    <a:pt x="1056" y="125"/>
                    <a:pt x="1056" y="125"/>
                    <a:pt x="1056" y="125"/>
                  </a:cubicBezTo>
                  <a:cubicBezTo>
                    <a:pt x="1056" y="125"/>
                    <a:pt x="1056" y="126"/>
                    <a:pt x="1055" y="126"/>
                  </a:cubicBezTo>
                  <a:close/>
                  <a:moveTo>
                    <a:pt x="1021" y="158"/>
                  </a:moveTo>
                  <a:cubicBezTo>
                    <a:pt x="1021" y="153"/>
                    <a:pt x="1024" y="148"/>
                    <a:pt x="1024" y="143"/>
                  </a:cubicBezTo>
                  <a:cubicBezTo>
                    <a:pt x="1025" y="140"/>
                    <a:pt x="1023" y="136"/>
                    <a:pt x="1024" y="133"/>
                  </a:cubicBezTo>
                  <a:cubicBezTo>
                    <a:pt x="1031" y="132"/>
                    <a:pt x="1042" y="114"/>
                    <a:pt x="1048" y="108"/>
                  </a:cubicBezTo>
                  <a:cubicBezTo>
                    <a:pt x="1051" y="106"/>
                    <a:pt x="1056" y="103"/>
                    <a:pt x="1059" y="102"/>
                  </a:cubicBezTo>
                  <a:cubicBezTo>
                    <a:pt x="1060" y="102"/>
                    <a:pt x="1062" y="102"/>
                    <a:pt x="1063" y="103"/>
                  </a:cubicBezTo>
                  <a:cubicBezTo>
                    <a:pt x="1068" y="104"/>
                    <a:pt x="1072" y="102"/>
                    <a:pt x="1075" y="101"/>
                  </a:cubicBezTo>
                  <a:cubicBezTo>
                    <a:pt x="1075" y="99"/>
                    <a:pt x="1075" y="97"/>
                    <a:pt x="1074" y="95"/>
                  </a:cubicBezTo>
                  <a:cubicBezTo>
                    <a:pt x="1074" y="95"/>
                    <a:pt x="1072" y="92"/>
                    <a:pt x="1072" y="93"/>
                  </a:cubicBezTo>
                  <a:cubicBezTo>
                    <a:pt x="1069" y="93"/>
                    <a:pt x="1067" y="96"/>
                    <a:pt x="1065" y="97"/>
                  </a:cubicBezTo>
                  <a:cubicBezTo>
                    <a:pt x="1064" y="97"/>
                    <a:pt x="1062" y="97"/>
                    <a:pt x="1060" y="97"/>
                  </a:cubicBezTo>
                  <a:cubicBezTo>
                    <a:pt x="1051" y="97"/>
                    <a:pt x="1045" y="88"/>
                    <a:pt x="1047" y="79"/>
                  </a:cubicBezTo>
                  <a:cubicBezTo>
                    <a:pt x="1056" y="81"/>
                    <a:pt x="1069" y="81"/>
                    <a:pt x="1076" y="76"/>
                  </a:cubicBezTo>
                  <a:cubicBezTo>
                    <a:pt x="1078" y="64"/>
                    <a:pt x="1079" y="47"/>
                    <a:pt x="1083" y="37"/>
                  </a:cubicBezTo>
                  <a:cubicBezTo>
                    <a:pt x="1085" y="34"/>
                    <a:pt x="1081" y="25"/>
                    <a:pt x="1084" y="18"/>
                  </a:cubicBezTo>
                  <a:cubicBezTo>
                    <a:pt x="1085" y="18"/>
                    <a:pt x="1087" y="18"/>
                    <a:pt x="1089" y="18"/>
                  </a:cubicBezTo>
                  <a:cubicBezTo>
                    <a:pt x="1090" y="19"/>
                    <a:pt x="1091" y="21"/>
                    <a:pt x="1092" y="22"/>
                  </a:cubicBezTo>
                  <a:cubicBezTo>
                    <a:pt x="1092" y="24"/>
                    <a:pt x="1097" y="47"/>
                    <a:pt x="1096" y="49"/>
                  </a:cubicBezTo>
                  <a:cubicBezTo>
                    <a:pt x="1095" y="53"/>
                    <a:pt x="1090" y="67"/>
                    <a:pt x="1092" y="70"/>
                  </a:cubicBezTo>
                  <a:cubicBezTo>
                    <a:pt x="1092" y="71"/>
                    <a:pt x="1092" y="71"/>
                    <a:pt x="1093" y="71"/>
                  </a:cubicBezTo>
                  <a:cubicBezTo>
                    <a:pt x="1099" y="71"/>
                    <a:pt x="1107" y="67"/>
                    <a:pt x="1109" y="62"/>
                  </a:cubicBezTo>
                  <a:cubicBezTo>
                    <a:pt x="1110" y="58"/>
                    <a:pt x="1107" y="56"/>
                    <a:pt x="1108" y="54"/>
                  </a:cubicBezTo>
                  <a:cubicBezTo>
                    <a:pt x="1108" y="54"/>
                    <a:pt x="1109" y="54"/>
                    <a:pt x="1109" y="54"/>
                  </a:cubicBezTo>
                  <a:cubicBezTo>
                    <a:pt x="1113" y="56"/>
                    <a:pt x="1126" y="58"/>
                    <a:pt x="1132" y="59"/>
                  </a:cubicBezTo>
                  <a:cubicBezTo>
                    <a:pt x="1132" y="61"/>
                    <a:pt x="1132" y="63"/>
                    <a:pt x="1132" y="65"/>
                  </a:cubicBezTo>
                  <a:cubicBezTo>
                    <a:pt x="1131" y="65"/>
                    <a:pt x="1130" y="66"/>
                    <a:pt x="1130" y="66"/>
                  </a:cubicBezTo>
                  <a:cubicBezTo>
                    <a:pt x="1129" y="66"/>
                    <a:pt x="1129" y="65"/>
                    <a:pt x="1129" y="65"/>
                  </a:cubicBezTo>
                  <a:cubicBezTo>
                    <a:pt x="1120" y="68"/>
                    <a:pt x="1100" y="77"/>
                    <a:pt x="1098" y="84"/>
                  </a:cubicBezTo>
                  <a:cubicBezTo>
                    <a:pt x="1096" y="84"/>
                    <a:pt x="1093" y="83"/>
                    <a:pt x="1092" y="85"/>
                  </a:cubicBezTo>
                  <a:cubicBezTo>
                    <a:pt x="1085" y="89"/>
                    <a:pt x="1090" y="98"/>
                    <a:pt x="1088" y="106"/>
                  </a:cubicBezTo>
                  <a:cubicBezTo>
                    <a:pt x="1087" y="109"/>
                    <a:pt x="1086" y="112"/>
                    <a:pt x="1087" y="115"/>
                  </a:cubicBezTo>
                  <a:cubicBezTo>
                    <a:pt x="1088" y="115"/>
                    <a:pt x="1089" y="116"/>
                    <a:pt x="1090" y="116"/>
                  </a:cubicBezTo>
                  <a:cubicBezTo>
                    <a:pt x="1095" y="108"/>
                    <a:pt x="1106" y="105"/>
                    <a:pt x="1114" y="111"/>
                  </a:cubicBezTo>
                  <a:cubicBezTo>
                    <a:pt x="1122" y="117"/>
                    <a:pt x="1116" y="123"/>
                    <a:pt x="1119" y="131"/>
                  </a:cubicBezTo>
                  <a:cubicBezTo>
                    <a:pt x="1120" y="136"/>
                    <a:pt x="1126" y="139"/>
                    <a:pt x="1128" y="145"/>
                  </a:cubicBezTo>
                  <a:cubicBezTo>
                    <a:pt x="1128" y="145"/>
                    <a:pt x="1128" y="147"/>
                    <a:pt x="1129" y="146"/>
                  </a:cubicBezTo>
                  <a:cubicBezTo>
                    <a:pt x="1134" y="161"/>
                    <a:pt x="1113" y="161"/>
                    <a:pt x="1105" y="160"/>
                  </a:cubicBezTo>
                  <a:cubicBezTo>
                    <a:pt x="1104" y="158"/>
                    <a:pt x="1102" y="156"/>
                    <a:pt x="1101" y="154"/>
                  </a:cubicBezTo>
                  <a:cubicBezTo>
                    <a:pt x="1098" y="145"/>
                    <a:pt x="1098" y="133"/>
                    <a:pt x="1090" y="130"/>
                  </a:cubicBezTo>
                  <a:cubicBezTo>
                    <a:pt x="1076" y="139"/>
                    <a:pt x="1092" y="160"/>
                    <a:pt x="1085" y="177"/>
                  </a:cubicBezTo>
                  <a:cubicBezTo>
                    <a:pt x="1085" y="177"/>
                    <a:pt x="1085" y="177"/>
                    <a:pt x="1085" y="177"/>
                  </a:cubicBezTo>
                  <a:cubicBezTo>
                    <a:pt x="1083" y="175"/>
                    <a:pt x="1080" y="175"/>
                    <a:pt x="1079" y="173"/>
                  </a:cubicBezTo>
                  <a:cubicBezTo>
                    <a:pt x="1075" y="170"/>
                    <a:pt x="1072" y="163"/>
                    <a:pt x="1070" y="156"/>
                  </a:cubicBezTo>
                  <a:cubicBezTo>
                    <a:pt x="1068" y="149"/>
                    <a:pt x="1074" y="143"/>
                    <a:pt x="1072" y="139"/>
                  </a:cubicBezTo>
                  <a:cubicBezTo>
                    <a:pt x="1071" y="139"/>
                    <a:pt x="1071" y="138"/>
                    <a:pt x="1070" y="137"/>
                  </a:cubicBezTo>
                  <a:cubicBezTo>
                    <a:pt x="1065" y="137"/>
                    <a:pt x="1056" y="139"/>
                    <a:pt x="1054" y="144"/>
                  </a:cubicBezTo>
                  <a:cubicBezTo>
                    <a:pt x="1053" y="147"/>
                    <a:pt x="1054" y="149"/>
                    <a:pt x="1053" y="151"/>
                  </a:cubicBezTo>
                  <a:cubicBezTo>
                    <a:pt x="1050" y="156"/>
                    <a:pt x="1042" y="170"/>
                    <a:pt x="1038" y="172"/>
                  </a:cubicBezTo>
                  <a:cubicBezTo>
                    <a:pt x="1034" y="173"/>
                    <a:pt x="1030" y="171"/>
                    <a:pt x="1027" y="169"/>
                  </a:cubicBezTo>
                  <a:cubicBezTo>
                    <a:pt x="1028" y="163"/>
                    <a:pt x="1024" y="158"/>
                    <a:pt x="1021" y="158"/>
                  </a:cubicBezTo>
                  <a:close/>
                  <a:moveTo>
                    <a:pt x="913" y="65"/>
                  </a:moveTo>
                  <a:cubicBezTo>
                    <a:pt x="914" y="65"/>
                    <a:pt x="913" y="65"/>
                    <a:pt x="915" y="65"/>
                  </a:cubicBezTo>
                  <a:cubicBezTo>
                    <a:pt x="919" y="64"/>
                    <a:pt x="929" y="61"/>
                    <a:pt x="931" y="58"/>
                  </a:cubicBezTo>
                  <a:cubicBezTo>
                    <a:pt x="931" y="57"/>
                    <a:pt x="931" y="55"/>
                    <a:pt x="931" y="54"/>
                  </a:cubicBezTo>
                  <a:cubicBezTo>
                    <a:pt x="929" y="49"/>
                    <a:pt x="924" y="45"/>
                    <a:pt x="920" y="43"/>
                  </a:cubicBezTo>
                  <a:cubicBezTo>
                    <a:pt x="920" y="43"/>
                    <a:pt x="920" y="43"/>
                    <a:pt x="919" y="43"/>
                  </a:cubicBezTo>
                  <a:cubicBezTo>
                    <a:pt x="917" y="47"/>
                    <a:pt x="913" y="58"/>
                    <a:pt x="913" y="65"/>
                  </a:cubicBezTo>
                  <a:close/>
                  <a:moveTo>
                    <a:pt x="862" y="136"/>
                  </a:moveTo>
                  <a:cubicBezTo>
                    <a:pt x="863" y="139"/>
                    <a:pt x="864" y="143"/>
                    <a:pt x="865" y="147"/>
                  </a:cubicBezTo>
                  <a:cubicBezTo>
                    <a:pt x="870" y="155"/>
                    <a:pt x="887" y="161"/>
                    <a:pt x="898" y="154"/>
                  </a:cubicBezTo>
                  <a:cubicBezTo>
                    <a:pt x="900" y="149"/>
                    <a:pt x="886" y="129"/>
                    <a:pt x="882" y="126"/>
                  </a:cubicBezTo>
                  <a:cubicBezTo>
                    <a:pt x="886" y="126"/>
                    <a:pt x="890" y="126"/>
                    <a:pt x="894" y="126"/>
                  </a:cubicBezTo>
                  <a:cubicBezTo>
                    <a:pt x="896" y="127"/>
                    <a:pt x="913" y="133"/>
                    <a:pt x="914" y="132"/>
                  </a:cubicBezTo>
                  <a:cubicBezTo>
                    <a:pt x="918" y="129"/>
                    <a:pt x="918" y="106"/>
                    <a:pt x="916" y="105"/>
                  </a:cubicBezTo>
                  <a:cubicBezTo>
                    <a:pt x="914" y="104"/>
                    <a:pt x="913" y="104"/>
                    <a:pt x="912" y="104"/>
                  </a:cubicBezTo>
                  <a:cubicBezTo>
                    <a:pt x="910" y="107"/>
                    <a:pt x="907" y="113"/>
                    <a:pt x="904" y="116"/>
                  </a:cubicBezTo>
                  <a:cubicBezTo>
                    <a:pt x="903" y="116"/>
                    <a:pt x="902" y="116"/>
                    <a:pt x="902" y="116"/>
                  </a:cubicBezTo>
                  <a:cubicBezTo>
                    <a:pt x="900" y="112"/>
                    <a:pt x="897" y="108"/>
                    <a:pt x="895" y="103"/>
                  </a:cubicBezTo>
                  <a:cubicBezTo>
                    <a:pt x="893" y="99"/>
                    <a:pt x="896" y="91"/>
                    <a:pt x="894" y="87"/>
                  </a:cubicBezTo>
                  <a:cubicBezTo>
                    <a:pt x="881" y="85"/>
                    <a:pt x="881" y="95"/>
                    <a:pt x="876" y="101"/>
                  </a:cubicBezTo>
                  <a:cubicBezTo>
                    <a:pt x="869" y="111"/>
                    <a:pt x="862" y="119"/>
                    <a:pt x="862" y="136"/>
                  </a:cubicBezTo>
                  <a:close/>
                  <a:moveTo>
                    <a:pt x="801" y="141"/>
                  </a:moveTo>
                  <a:cubicBezTo>
                    <a:pt x="801" y="139"/>
                    <a:pt x="801" y="137"/>
                    <a:pt x="801" y="134"/>
                  </a:cubicBezTo>
                  <a:cubicBezTo>
                    <a:pt x="804" y="132"/>
                    <a:pt x="806" y="128"/>
                    <a:pt x="810" y="126"/>
                  </a:cubicBezTo>
                  <a:cubicBezTo>
                    <a:pt x="808" y="123"/>
                    <a:pt x="808" y="120"/>
                    <a:pt x="808" y="116"/>
                  </a:cubicBezTo>
                  <a:cubicBezTo>
                    <a:pt x="811" y="116"/>
                    <a:pt x="820" y="118"/>
                    <a:pt x="825" y="116"/>
                  </a:cubicBezTo>
                  <a:cubicBezTo>
                    <a:pt x="830" y="115"/>
                    <a:pt x="851" y="107"/>
                    <a:pt x="854" y="104"/>
                  </a:cubicBezTo>
                  <a:cubicBezTo>
                    <a:pt x="856" y="100"/>
                    <a:pt x="854" y="87"/>
                    <a:pt x="856" y="83"/>
                  </a:cubicBezTo>
                  <a:cubicBezTo>
                    <a:pt x="857" y="81"/>
                    <a:pt x="863" y="72"/>
                    <a:pt x="861" y="69"/>
                  </a:cubicBezTo>
                  <a:cubicBezTo>
                    <a:pt x="856" y="62"/>
                    <a:pt x="835" y="75"/>
                    <a:pt x="835" y="59"/>
                  </a:cubicBezTo>
                  <a:cubicBezTo>
                    <a:pt x="836" y="59"/>
                    <a:pt x="836" y="59"/>
                    <a:pt x="837" y="58"/>
                  </a:cubicBezTo>
                  <a:cubicBezTo>
                    <a:pt x="840" y="58"/>
                    <a:pt x="843" y="59"/>
                    <a:pt x="845" y="60"/>
                  </a:cubicBezTo>
                  <a:cubicBezTo>
                    <a:pt x="850" y="57"/>
                    <a:pt x="865" y="52"/>
                    <a:pt x="868" y="47"/>
                  </a:cubicBezTo>
                  <a:cubicBezTo>
                    <a:pt x="873" y="39"/>
                    <a:pt x="871" y="30"/>
                    <a:pt x="878" y="23"/>
                  </a:cubicBezTo>
                  <a:cubicBezTo>
                    <a:pt x="884" y="23"/>
                    <a:pt x="888" y="24"/>
                    <a:pt x="893" y="26"/>
                  </a:cubicBezTo>
                  <a:cubicBezTo>
                    <a:pt x="890" y="36"/>
                    <a:pt x="882" y="41"/>
                    <a:pt x="878" y="49"/>
                  </a:cubicBezTo>
                  <a:cubicBezTo>
                    <a:pt x="875" y="56"/>
                    <a:pt x="874" y="68"/>
                    <a:pt x="873" y="74"/>
                  </a:cubicBezTo>
                  <a:cubicBezTo>
                    <a:pt x="873" y="76"/>
                    <a:pt x="873" y="78"/>
                    <a:pt x="873" y="80"/>
                  </a:cubicBezTo>
                  <a:cubicBezTo>
                    <a:pt x="872" y="80"/>
                    <a:pt x="870" y="88"/>
                    <a:pt x="870" y="90"/>
                  </a:cubicBezTo>
                  <a:cubicBezTo>
                    <a:pt x="871" y="90"/>
                    <a:pt x="871" y="91"/>
                    <a:pt x="871" y="91"/>
                  </a:cubicBezTo>
                  <a:cubicBezTo>
                    <a:pt x="872" y="91"/>
                    <a:pt x="872" y="90"/>
                    <a:pt x="873" y="90"/>
                  </a:cubicBezTo>
                  <a:cubicBezTo>
                    <a:pt x="873" y="90"/>
                    <a:pt x="873" y="90"/>
                    <a:pt x="874" y="90"/>
                  </a:cubicBezTo>
                  <a:cubicBezTo>
                    <a:pt x="875" y="89"/>
                    <a:pt x="877" y="87"/>
                    <a:pt x="877" y="85"/>
                  </a:cubicBezTo>
                  <a:cubicBezTo>
                    <a:pt x="877" y="84"/>
                    <a:pt x="877" y="83"/>
                    <a:pt x="877" y="82"/>
                  </a:cubicBezTo>
                  <a:cubicBezTo>
                    <a:pt x="878" y="80"/>
                    <a:pt x="880" y="79"/>
                    <a:pt x="881" y="77"/>
                  </a:cubicBezTo>
                  <a:cubicBezTo>
                    <a:pt x="887" y="77"/>
                    <a:pt x="895" y="75"/>
                    <a:pt x="897" y="72"/>
                  </a:cubicBezTo>
                  <a:cubicBezTo>
                    <a:pt x="899" y="67"/>
                    <a:pt x="897" y="58"/>
                    <a:pt x="899" y="55"/>
                  </a:cubicBezTo>
                  <a:cubicBezTo>
                    <a:pt x="901" y="51"/>
                    <a:pt x="904" y="42"/>
                    <a:pt x="905" y="38"/>
                  </a:cubicBezTo>
                  <a:cubicBezTo>
                    <a:pt x="907" y="29"/>
                    <a:pt x="898" y="22"/>
                    <a:pt x="903" y="17"/>
                  </a:cubicBezTo>
                  <a:cubicBezTo>
                    <a:pt x="907" y="13"/>
                    <a:pt x="915" y="19"/>
                    <a:pt x="917" y="21"/>
                  </a:cubicBezTo>
                  <a:cubicBezTo>
                    <a:pt x="921" y="25"/>
                    <a:pt x="916" y="31"/>
                    <a:pt x="918" y="36"/>
                  </a:cubicBezTo>
                  <a:cubicBezTo>
                    <a:pt x="920" y="41"/>
                    <a:pt x="930" y="45"/>
                    <a:pt x="934" y="47"/>
                  </a:cubicBezTo>
                  <a:cubicBezTo>
                    <a:pt x="938" y="48"/>
                    <a:pt x="943" y="48"/>
                    <a:pt x="948" y="49"/>
                  </a:cubicBezTo>
                  <a:cubicBezTo>
                    <a:pt x="948" y="49"/>
                    <a:pt x="949" y="50"/>
                    <a:pt x="949" y="50"/>
                  </a:cubicBezTo>
                  <a:cubicBezTo>
                    <a:pt x="949" y="51"/>
                    <a:pt x="948" y="53"/>
                    <a:pt x="948" y="54"/>
                  </a:cubicBezTo>
                  <a:cubicBezTo>
                    <a:pt x="945" y="60"/>
                    <a:pt x="935" y="64"/>
                    <a:pt x="930" y="67"/>
                  </a:cubicBezTo>
                  <a:cubicBezTo>
                    <a:pt x="926" y="70"/>
                    <a:pt x="924" y="75"/>
                    <a:pt x="921" y="77"/>
                  </a:cubicBezTo>
                  <a:cubicBezTo>
                    <a:pt x="916" y="80"/>
                    <a:pt x="910" y="79"/>
                    <a:pt x="908" y="83"/>
                  </a:cubicBezTo>
                  <a:cubicBezTo>
                    <a:pt x="908" y="85"/>
                    <a:pt x="907" y="85"/>
                    <a:pt x="907" y="87"/>
                  </a:cubicBezTo>
                  <a:cubicBezTo>
                    <a:pt x="905" y="86"/>
                    <a:pt x="906" y="90"/>
                    <a:pt x="906" y="91"/>
                  </a:cubicBezTo>
                  <a:cubicBezTo>
                    <a:pt x="910" y="93"/>
                    <a:pt x="924" y="95"/>
                    <a:pt x="926" y="99"/>
                  </a:cubicBezTo>
                  <a:cubicBezTo>
                    <a:pt x="930" y="105"/>
                    <a:pt x="930" y="119"/>
                    <a:pt x="928" y="129"/>
                  </a:cubicBezTo>
                  <a:cubicBezTo>
                    <a:pt x="927" y="131"/>
                    <a:pt x="926" y="134"/>
                    <a:pt x="927" y="138"/>
                  </a:cubicBezTo>
                  <a:cubicBezTo>
                    <a:pt x="944" y="144"/>
                    <a:pt x="968" y="157"/>
                    <a:pt x="946" y="175"/>
                  </a:cubicBezTo>
                  <a:cubicBezTo>
                    <a:pt x="930" y="175"/>
                    <a:pt x="930" y="166"/>
                    <a:pt x="917" y="161"/>
                  </a:cubicBezTo>
                  <a:cubicBezTo>
                    <a:pt x="915" y="161"/>
                    <a:pt x="906" y="165"/>
                    <a:pt x="905" y="165"/>
                  </a:cubicBezTo>
                  <a:cubicBezTo>
                    <a:pt x="903" y="165"/>
                    <a:pt x="901" y="165"/>
                    <a:pt x="899" y="165"/>
                  </a:cubicBezTo>
                  <a:cubicBezTo>
                    <a:pt x="892" y="168"/>
                    <a:pt x="882" y="170"/>
                    <a:pt x="874" y="168"/>
                  </a:cubicBezTo>
                  <a:cubicBezTo>
                    <a:pt x="872" y="163"/>
                    <a:pt x="867" y="157"/>
                    <a:pt x="863" y="153"/>
                  </a:cubicBezTo>
                  <a:cubicBezTo>
                    <a:pt x="863" y="153"/>
                    <a:pt x="863" y="153"/>
                    <a:pt x="863" y="153"/>
                  </a:cubicBezTo>
                  <a:cubicBezTo>
                    <a:pt x="862" y="154"/>
                    <a:pt x="862" y="154"/>
                    <a:pt x="862" y="154"/>
                  </a:cubicBezTo>
                  <a:cubicBezTo>
                    <a:pt x="862" y="162"/>
                    <a:pt x="869" y="172"/>
                    <a:pt x="864" y="179"/>
                  </a:cubicBezTo>
                  <a:cubicBezTo>
                    <a:pt x="863" y="179"/>
                    <a:pt x="861" y="179"/>
                    <a:pt x="859" y="178"/>
                  </a:cubicBezTo>
                  <a:cubicBezTo>
                    <a:pt x="855" y="176"/>
                    <a:pt x="854" y="171"/>
                    <a:pt x="851" y="167"/>
                  </a:cubicBezTo>
                  <a:cubicBezTo>
                    <a:pt x="850" y="165"/>
                    <a:pt x="850" y="163"/>
                    <a:pt x="849" y="161"/>
                  </a:cubicBezTo>
                  <a:cubicBezTo>
                    <a:pt x="846" y="159"/>
                    <a:pt x="844" y="156"/>
                    <a:pt x="841" y="153"/>
                  </a:cubicBezTo>
                  <a:cubicBezTo>
                    <a:pt x="839" y="151"/>
                    <a:pt x="840" y="146"/>
                    <a:pt x="837" y="144"/>
                  </a:cubicBezTo>
                  <a:cubicBezTo>
                    <a:pt x="834" y="141"/>
                    <a:pt x="817" y="153"/>
                    <a:pt x="809" y="149"/>
                  </a:cubicBezTo>
                  <a:cubicBezTo>
                    <a:pt x="806" y="147"/>
                    <a:pt x="803" y="144"/>
                    <a:pt x="801" y="141"/>
                  </a:cubicBezTo>
                  <a:close/>
                  <a:moveTo>
                    <a:pt x="704" y="44"/>
                  </a:moveTo>
                  <a:cubicBezTo>
                    <a:pt x="705" y="43"/>
                    <a:pt x="706" y="43"/>
                    <a:pt x="707" y="42"/>
                  </a:cubicBezTo>
                  <a:cubicBezTo>
                    <a:pt x="707" y="41"/>
                    <a:pt x="707" y="41"/>
                    <a:pt x="706" y="40"/>
                  </a:cubicBezTo>
                  <a:cubicBezTo>
                    <a:pt x="706" y="40"/>
                    <a:pt x="706" y="40"/>
                    <a:pt x="706" y="40"/>
                  </a:cubicBezTo>
                  <a:cubicBezTo>
                    <a:pt x="706" y="40"/>
                    <a:pt x="706" y="40"/>
                    <a:pt x="705" y="40"/>
                  </a:cubicBezTo>
                  <a:cubicBezTo>
                    <a:pt x="705" y="41"/>
                    <a:pt x="705" y="43"/>
                    <a:pt x="704" y="44"/>
                  </a:cubicBezTo>
                  <a:close/>
                  <a:moveTo>
                    <a:pt x="702" y="45"/>
                  </a:moveTo>
                  <a:cubicBezTo>
                    <a:pt x="702" y="46"/>
                    <a:pt x="703" y="46"/>
                    <a:pt x="703" y="46"/>
                  </a:cubicBezTo>
                  <a:cubicBezTo>
                    <a:pt x="704" y="46"/>
                    <a:pt x="704" y="46"/>
                    <a:pt x="704" y="45"/>
                  </a:cubicBezTo>
                  <a:cubicBezTo>
                    <a:pt x="704" y="45"/>
                    <a:pt x="704" y="45"/>
                    <a:pt x="704" y="45"/>
                  </a:cubicBezTo>
                  <a:cubicBezTo>
                    <a:pt x="704" y="45"/>
                    <a:pt x="704" y="44"/>
                    <a:pt x="704" y="44"/>
                  </a:cubicBezTo>
                  <a:cubicBezTo>
                    <a:pt x="704" y="44"/>
                    <a:pt x="703" y="43"/>
                    <a:pt x="703" y="43"/>
                  </a:cubicBezTo>
                  <a:cubicBezTo>
                    <a:pt x="703" y="43"/>
                    <a:pt x="703" y="44"/>
                    <a:pt x="702" y="44"/>
                  </a:cubicBezTo>
                  <a:cubicBezTo>
                    <a:pt x="702" y="45"/>
                    <a:pt x="702" y="45"/>
                    <a:pt x="702" y="45"/>
                  </a:cubicBezTo>
                  <a:close/>
                  <a:moveTo>
                    <a:pt x="637" y="47"/>
                  </a:moveTo>
                  <a:cubicBezTo>
                    <a:pt x="637" y="41"/>
                    <a:pt x="637" y="35"/>
                    <a:pt x="639" y="30"/>
                  </a:cubicBezTo>
                  <a:cubicBezTo>
                    <a:pt x="639" y="27"/>
                    <a:pt x="639" y="25"/>
                    <a:pt x="638" y="23"/>
                  </a:cubicBezTo>
                  <a:cubicBezTo>
                    <a:pt x="640" y="23"/>
                    <a:pt x="647" y="21"/>
                    <a:pt x="647" y="21"/>
                  </a:cubicBezTo>
                  <a:cubicBezTo>
                    <a:pt x="652" y="29"/>
                    <a:pt x="651" y="39"/>
                    <a:pt x="658" y="45"/>
                  </a:cubicBezTo>
                  <a:cubicBezTo>
                    <a:pt x="658" y="48"/>
                    <a:pt x="658" y="51"/>
                    <a:pt x="658" y="55"/>
                  </a:cubicBezTo>
                  <a:cubicBezTo>
                    <a:pt x="656" y="55"/>
                    <a:pt x="654" y="58"/>
                    <a:pt x="653" y="59"/>
                  </a:cubicBezTo>
                  <a:cubicBezTo>
                    <a:pt x="643" y="59"/>
                    <a:pt x="640" y="53"/>
                    <a:pt x="637" y="47"/>
                  </a:cubicBezTo>
                  <a:close/>
                  <a:moveTo>
                    <a:pt x="621" y="118"/>
                  </a:moveTo>
                  <a:cubicBezTo>
                    <a:pt x="621" y="113"/>
                    <a:pt x="621" y="109"/>
                    <a:pt x="621" y="105"/>
                  </a:cubicBezTo>
                  <a:cubicBezTo>
                    <a:pt x="628" y="104"/>
                    <a:pt x="632" y="97"/>
                    <a:pt x="636" y="92"/>
                  </a:cubicBezTo>
                  <a:cubicBezTo>
                    <a:pt x="640" y="85"/>
                    <a:pt x="652" y="76"/>
                    <a:pt x="660" y="71"/>
                  </a:cubicBezTo>
                  <a:cubicBezTo>
                    <a:pt x="663" y="70"/>
                    <a:pt x="678" y="62"/>
                    <a:pt x="677" y="61"/>
                  </a:cubicBezTo>
                  <a:cubicBezTo>
                    <a:pt x="680" y="60"/>
                    <a:pt x="693" y="54"/>
                    <a:pt x="694" y="51"/>
                  </a:cubicBezTo>
                  <a:cubicBezTo>
                    <a:pt x="694" y="50"/>
                    <a:pt x="694" y="50"/>
                    <a:pt x="694" y="50"/>
                  </a:cubicBezTo>
                  <a:cubicBezTo>
                    <a:pt x="692" y="49"/>
                    <a:pt x="681" y="45"/>
                    <a:pt x="680" y="44"/>
                  </a:cubicBezTo>
                  <a:cubicBezTo>
                    <a:pt x="678" y="43"/>
                    <a:pt x="676" y="39"/>
                    <a:pt x="675" y="39"/>
                  </a:cubicBezTo>
                  <a:cubicBezTo>
                    <a:pt x="675" y="38"/>
                    <a:pt x="675" y="37"/>
                    <a:pt x="675" y="37"/>
                  </a:cubicBezTo>
                  <a:cubicBezTo>
                    <a:pt x="684" y="39"/>
                    <a:pt x="702" y="36"/>
                    <a:pt x="707" y="33"/>
                  </a:cubicBezTo>
                  <a:cubicBezTo>
                    <a:pt x="709" y="31"/>
                    <a:pt x="712" y="28"/>
                    <a:pt x="716" y="27"/>
                  </a:cubicBezTo>
                  <a:cubicBezTo>
                    <a:pt x="721" y="26"/>
                    <a:pt x="736" y="34"/>
                    <a:pt x="739" y="36"/>
                  </a:cubicBezTo>
                  <a:cubicBezTo>
                    <a:pt x="739" y="38"/>
                    <a:pt x="738" y="39"/>
                    <a:pt x="738" y="41"/>
                  </a:cubicBezTo>
                  <a:cubicBezTo>
                    <a:pt x="736" y="42"/>
                    <a:pt x="734" y="44"/>
                    <a:pt x="732" y="45"/>
                  </a:cubicBezTo>
                  <a:cubicBezTo>
                    <a:pt x="731" y="45"/>
                    <a:pt x="730" y="45"/>
                    <a:pt x="730" y="45"/>
                  </a:cubicBezTo>
                  <a:cubicBezTo>
                    <a:pt x="724" y="47"/>
                    <a:pt x="709" y="51"/>
                    <a:pt x="705" y="55"/>
                  </a:cubicBezTo>
                  <a:cubicBezTo>
                    <a:pt x="706" y="56"/>
                    <a:pt x="706" y="57"/>
                    <a:pt x="706" y="58"/>
                  </a:cubicBezTo>
                  <a:cubicBezTo>
                    <a:pt x="708" y="59"/>
                    <a:pt x="710" y="60"/>
                    <a:pt x="712" y="61"/>
                  </a:cubicBezTo>
                  <a:cubicBezTo>
                    <a:pt x="713" y="61"/>
                    <a:pt x="715" y="61"/>
                    <a:pt x="717" y="61"/>
                  </a:cubicBezTo>
                  <a:cubicBezTo>
                    <a:pt x="724" y="65"/>
                    <a:pt x="744" y="92"/>
                    <a:pt x="730" y="103"/>
                  </a:cubicBezTo>
                  <a:cubicBezTo>
                    <a:pt x="728" y="104"/>
                    <a:pt x="716" y="108"/>
                    <a:pt x="717" y="108"/>
                  </a:cubicBezTo>
                  <a:cubicBezTo>
                    <a:pt x="711" y="111"/>
                    <a:pt x="705" y="106"/>
                    <a:pt x="702" y="111"/>
                  </a:cubicBezTo>
                  <a:cubicBezTo>
                    <a:pt x="702" y="114"/>
                    <a:pt x="702" y="117"/>
                    <a:pt x="702" y="120"/>
                  </a:cubicBezTo>
                  <a:cubicBezTo>
                    <a:pt x="699" y="125"/>
                    <a:pt x="694" y="130"/>
                    <a:pt x="690" y="134"/>
                  </a:cubicBezTo>
                  <a:cubicBezTo>
                    <a:pt x="690" y="136"/>
                    <a:pt x="690" y="137"/>
                    <a:pt x="691" y="137"/>
                  </a:cubicBezTo>
                  <a:cubicBezTo>
                    <a:pt x="692" y="139"/>
                    <a:pt x="695" y="139"/>
                    <a:pt x="697" y="139"/>
                  </a:cubicBezTo>
                  <a:cubicBezTo>
                    <a:pt x="698" y="138"/>
                    <a:pt x="699" y="137"/>
                    <a:pt x="700" y="134"/>
                  </a:cubicBezTo>
                  <a:cubicBezTo>
                    <a:pt x="711" y="134"/>
                    <a:pt x="716" y="138"/>
                    <a:pt x="726" y="140"/>
                  </a:cubicBezTo>
                  <a:cubicBezTo>
                    <a:pt x="727" y="143"/>
                    <a:pt x="730" y="149"/>
                    <a:pt x="729" y="151"/>
                  </a:cubicBezTo>
                  <a:cubicBezTo>
                    <a:pt x="728" y="152"/>
                    <a:pt x="727" y="154"/>
                    <a:pt x="725" y="155"/>
                  </a:cubicBezTo>
                  <a:cubicBezTo>
                    <a:pt x="716" y="158"/>
                    <a:pt x="712" y="149"/>
                    <a:pt x="705" y="150"/>
                  </a:cubicBezTo>
                  <a:cubicBezTo>
                    <a:pt x="704" y="149"/>
                    <a:pt x="700" y="153"/>
                    <a:pt x="699" y="155"/>
                  </a:cubicBezTo>
                  <a:cubicBezTo>
                    <a:pt x="698" y="157"/>
                    <a:pt x="700" y="159"/>
                    <a:pt x="700" y="160"/>
                  </a:cubicBezTo>
                  <a:cubicBezTo>
                    <a:pt x="700" y="162"/>
                    <a:pt x="700" y="164"/>
                    <a:pt x="700" y="166"/>
                  </a:cubicBezTo>
                  <a:cubicBezTo>
                    <a:pt x="702" y="174"/>
                    <a:pt x="698" y="180"/>
                    <a:pt x="692" y="183"/>
                  </a:cubicBezTo>
                  <a:cubicBezTo>
                    <a:pt x="685" y="187"/>
                    <a:pt x="666" y="181"/>
                    <a:pt x="662" y="179"/>
                  </a:cubicBezTo>
                  <a:cubicBezTo>
                    <a:pt x="662" y="177"/>
                    <a:pt x="653" y="173"/>
                    <a:pt x="651" y="173"/>
                  </a:cubicBezTo>
                  <a:cubicBezTo>
                    <a:pt x="651" y="172"/>
                    <a:pt x="652" y="172"/>
                    <a:pt x="652" y="172"/>
                  </a:cubicBezTo>
                  <a:cubicBezTo>
                    <a:pt x="660" y="170"/>
                    <a:pt x="676" y="168"/>
                    <a:pt x="683" y="163"/>
                  </a:cubicBezTo>
                  <a:cubicBezTo>
                    <a:pt x="685" y="162"/>
                    <a:pt x="692" y="157"/>
                    <a:pt x="689" y="155"/>
                  </a:cubicBezTo>
                  <a:cubicBezTo>
                    <a:pt x="685" y="154"/>
                    <a:pt x="675" y="155"/>
                    <a:pt x="672" y="157"/>
                  </a:cubicBezTo>
                  <a:cubicBezTo>
                    <a:pt x="668" y="159"/>
                    <a:pt x="653" y="154"/>
                    <a:pt x="652" y="153"/>
                  </a:cubicBezTo>
                  <a:cubicBezTo>
                    <a:pt x="650" y="152"/>
                    <a:pt x="650" y="151"/>
                    <a:pt x="649" y="149"/>
                  </a:cubicBezTo>
                  <a:cubicBezTo>
                    <a:pt x="649" y="148"/>
                    <a:pt x="649" y="148"/>
                    <a:pt x="650" y="147"/>
                  </a:cubicBezTo>
                  <a:cubicBezTo>
                    <a:pt x="660" y="147"/>
                    <a:pt x="674" y="146"/>
                    <a:pt x="684" y="144"/>
                  </a:cubicBezTo>
                  <a:cubicBezTo>
                    <a:pt x="685" y="143"/>
                    <a:pt x="685" y="142"/>
                    <a:pt x="686" y="141"/>
                  </a:cubicBezTo>
                  <a:cubicBezTo>
                    <a:pt x="686" y="141"/>
                    <a:pt x="686" y="141"/>
                    <a:pt x="686" y="140"/>
                  </a:cubicBezTo>
                  <a:cubicBezTo>
                    <a:pt x="684" y="139"/>
                    <a:pt x="684" y="138"/>
                    <a:pt x="682" y="137"/>
                  </a:cubicBezTo>
                  <a:cubicBezTo>
                    <a:pt x="682" y="133"/>
                    <a:pt x="681" y="129"/>
                    <a:pt x="683" y="125"/>
                  </a:cubicBezTo>
                  <a:cubicBezTo>
                    <a:pt x="685" y="122"/>
                    <a:pt x="691" y="115"/>
                    <a:pt x="690" y="111"/>
                  </a:cubicBezTo>
                  <a:cubicBezTo>
                    <a:pt x="690" y="109"/>
                    <a:pt x="689" y="109"/>
                    <a:pt x="688" y="109"/>
                  </a:cubicBezTo>
                  <a:cubicBezTo>
                    <a:pt x="680" y="105"/>
                    <a:pt x="670" y="123"/>
                    <a:pt x="665" y="118"/>
                  </a:cubicBezTo>
                  <a:cubicBezTo>
                    <a:pt x="666" y="112"/>
                    <a:pt x="667" y="106"/>
                    <a:pt x="670" y="102"/>
                  </a:cubicBezTo>
                  <a:cubicBezTo>
                    <a:pt x="675" y="96"/>
                    <a:pt x="690" y="97"/>
                    <a:pt x="695" y="102"/>
                  </a:cubicBezTo>
                  <a:cubicBezTo>
                    <a:pt x="701" y="102"/>
                    <a:pt x="703" y="100"/>
                    <a:pt x="707" y="98"/>
                  </a:cubicBezTo>
                  <a:cubicBezTo>
                    <a:pt x="711" y="95"/>
                    <a:pt x="717" y="94"/>
                    <a:pt x="720" y="90"/>
                  </a:cubicBezTo>
                  <a:cubicBezTo>
                    <a:pt x="720" y="89"/>
                    <a:pt x="720" y="88"/>
                    <a:pt x="720" y="89"/>
                  </a:cubicBezTo>
                  <a:cubicBezTo>
                    <a:pt x="726" y="78"/>
                    <a:pt x="710" y="68"/>
                    <a:pt x="705" y="66"/>
                  </a:cubicBezTo>
                  <a:cubicBezTo>
                    <a:pt x="694" y="63"/>
                    <a:pt x="681" y="76"/>
                    <a:pt x="678" y="81"/>
                  </a:cubicBezTo>
                  <a:cubicBezTo>
                    <a:pt x="670" y="91"/>
                    <a:pt x="657" y="97"/>
                    <a:pt x="649" y="107"/>
                  </a:cubicBezTo>
                  <a:cubicBezTo>
                    <a:pt x="645" y="112"/>
                    <a:pt x="646" y="118"/>
                    <a:pt x="644" y="123"/>
                  </a:cubicBezTo>
                  <a:cubicBezTo>
                    <a:pt x="643" y="127"/>
                    <a:pt x="640" y="131"/>
                    <a:pt x="639" y="133"/>
                  </a:cubicBezTo>
                  <a:cubicBezTo>
                    <a:pt x="632" y="134"/>
                    <a:pt x="625" y="130"/>
                    <a:pt x="623" y="125"/>
                  </a:cubicBezTo>
                  <a:cubicBezTo>
                    <a:pt x="621" y="123"/>
                    <a:pt x="623" y="120"/>
                    <a:pt x="621" y="118"/>
                  </a:cubicBezTo>
                  <a:close/>
                  <a:moveTo>
                    <a:pt x="537" y="94"/>
                  </a:moveTo>
                  <a:cubicBezTo>
                    <a:pt x="538" y="94"/>
                    <a:pt x="540" y="93"/>
                    <a:pt x="540" y="92"/>
                  </a:cubicBezTo>
                  <a:cubicBezTo>
                    <a:pt x="541" y="91"/>
                    <a:pt x="540" y="90"/>
                    <a:pt x="540" y="89"/>
                  </a:cubicBezTo>
                  <a:cubicBezTo>
                    <a:pt x="539" y="90"/>
                    <a:pt x="539" y="90"/>
                    <a:pt x="539" y="90"/>
                  </a:cubicBezTo>
                  <a:cubicBezTo>
                    <a:pt x="538" y="91"/>
                    <a:pt x="538" y="93"/>
                    <a:pt x="537" y="94"/>
                  </a:cubicBezTo>
                  <a:close/>
                  <a:moveTo>
                    <a:pt x="503" y="79"/>
                  </a:moveTo>
                  <a:cubicBezTo>
                    <a:pt x="504" y="80"/>
                    <a:pt x="505" y="81"/>
                    <a:pt x="507" y="79"/>
                  </a:cubicBezTo>
                  <a:cubicBezTo>
                    <a:pt x="507" y="77"/>
                    <a:pt x="508" y="77"/>
                    <a:pt x="508" y="75"/>
                  </a:cubicBezTo>
                  <a:cubicBezTo>
                    <a:pt x="508" y="75"/>
                    <a:pt x="507" y="75"/>
                    <a:pt x="507" y="74"/>
                  </a:cubicBezTo>
                  <a:cubicBezTo>
                    <a:pt x="506" y="75"/>
                    <a:pt x="505" y="75"/>
                    <a:pt x="504" y="75"/>
                  </a:cubicBezTo>
                  <a:cubicBezTo>
                    <a:pt x="504" y="77"/>
                    <a:pt x="504" y="77"/>
                    <a:pt x="503" y="79"/>
                  </a:cubicBezTo>
                  <a:close/>
                  <a:moveTo>
                    <a:pt x="491" y="115"/>
                  </a:moveTo>
                  <a:cubicBezTo>
                    <a:pt x="496" y="117"/>
                    <a:pt x="504" y="111"/>
                    <a:pt x="507" y="108"/>
                  </a:cubicBezTo>
                  <a:cubicBezTo>
                    <a:pt x="506" y="107"/>
                    <a:pt x="506" y="105"/>
                    <a:pt x="506" y="104"/>
                  </a:cubicBezTo>
                  <a:cubicBezTo>
                    <a:pt x="505" y="104"/>
                    <a:pt x="505" y="103"/>
                    <a:pt x="504" y="103"/>
                  </a:cubicBezTo>
                  <a:cubicBezTo>
                    <a:pt x="501" y="105"/>
                    <a:pt x="494" y="109"/>
                    <a:pt x="491" y="113"/>
                  </a:cubicBezTo>
                  <a:cubicBezTo>
                    <a:pt x="491" y="113"/>
                    <a:pt x="491" y="114"/>
                    <a:pt x="491" y="115"/>
                  </a:cubicBezTo>
                  <a:close/>
                  <a:moveTo>
                    <a:pt x="460" y="78"/>
                  </a:moveTo>
                  <a:cubicBezTo>
                    <a:pt x="461" y="79"/>
                    <a:pt x="462" y="79"/>
                    <a:pt x="463" y="79"/>
                  </a:cubicBezTo>
                  <a:cubicBezTo>
                    <a:pt x="466" y="77"/>
                    <a:pt x="468" y="75"/>
                    <a:pt x="470" y="73"/>
                  </a:cubicBezTo>
                  <a:cubicBezTo>
                    <a:pt x="470" y="71"/>
                    <a:pt x="470" y="71"/>
                    <a:pt x="470" y="69"/>
                  </a:cubicBezTo>
                  <a:cubicBezTo>
                    <a:pt x="468" y="69"/>
                    <a:pt x="467" y="70"/>
                    <a:pt x="466" y="70"/>
                  </a:cubicBezTo>
                  <a:cubicBezTo>
                    <a:pt x="464" y="71"/>
                    <a:pt x="461" y="74"/>
                    <a:pt x="460" y="78"/>
                  </a:cubicBezTo>
                  <a:close/>
                  <a:moveTo>
                    <a:pt x="453" y="106"/>
                  </a:moveTo>
                  <a:cubicBezTo>
                    <a:pt x="454" y="106"/>
                    <a:pt x="454" y="106"/>
                    <a:pt x="455" y="106"/>
                  </a:cubicBezTo>
                  <a:cubicBezTo>
                    <a:pt x="457" y="103"/>
                    <a:pt x="473" y="90"/>
                    <a:pt x="469" y="87"/>
                  </a:cubicBezTo>
                  <a:cubicBezTo>
                    <a:pt x="458" y="82"/>
                    <a:pt x="453" y="96"/>
                    <a:pt x="453" y="106"/>
                  </a:cubicBezTo>
                  <a:close/>
                  <a:moveTo>
                    <a:pt x="438" y="93"/>
                  </a:moveTo>
                  <a:cubicBezTo>
                    <a:pt x="439" y="93"/>
                    <a:pt x="440" y="94"/>
                    <a:pt x="440" y="95"/>
                  </a:cubicBezTo>
                  <a:cubicBezTo>
                    <a:pt x="442" y="95"/>
                    <a:pt x="443" y="95"/>
                    <a:pt x="444" y="95"/>
                  </a:cubicBezTo>
                  <a:cubicBezTo>
                    <a:pt x="445" y="94"/>
                    <a:pt x="446" y="93"/>
                    <a:pt x="446" y="92"/>
                  </a:cubicBezTo>
                  <a:cubicBezTo>
                    <a:pt x="445" y="91"/>
                    <a:pt x="444" y="91"/>
                    <a:pt x="444" y="90"/>
                  </a:cubicBezTo>
                  <a:cubicBezTo>
                    <a:pt x="444" y="91"/>
                    <a:pt x="439" y="91"/>
                    <a:pt x="438" y="92"/>
                  </a:cubicBezTo>
                  <a:cubicBezTo>
                    <a:pt x="438" y="92"/>
                    <a:pt x="438" y="92"/>
                    <a:pt x="438" y="93"/>
                  </a:cubicBezTo>
                  <a:close/>
                  <a:moveTo>
                    <a:pt x="425" y="130"/>
                  </a:moveTo>
                  <a:cubicBezTo>
                    <a:pt x="429" y="129"/>
                    <a:pt x="448" y="117"/>
                    <a:pt x="439" y="112"/>
                  </a:cubicBezTo>
                  <a:cubicBezTo>
                    <a:pt x="438" y="112"/>
                    <a:pt x="438" y="112"/>
                    <a:pt x="437" y="112"/>
                  </a:cubicBezTo>
                  <a:cubicBezTo>
                    <a:pt x="435" y="119"/>
                    <a:pt x="428" y="123"/>
                    <a:pt x="425" y="130"/>
                  </a:cubicBezTo>
                  <a:close/>
                  <a:moveTo>
                    <a:pt x="398" y="150"/>
                  </a:moveTo>
                  <a:cubicBezTo>
                    <a:pt x="398" y="144"/>
                    <a:pt x="399" y="138"/>
                    <a:pt x="399" y="133"/>
                  </a:cubicBezTo>
                  <a:cubicBezTo>
                    <a:pt x="403" y="131"/>
                    <a:pt x="426" y="102"/>
                    <a:pt x="429" y="97"/>
                  </a:cubicBezTo>
                  <a:cubicBezTo>
                    <a:pt x="428" y="96"/>
                    <a:pt x="428" y="96"/>
                    <a:pt x="426" y="96"/>
                  </a:cubicBezTo>
                  <a:cubicBezTo>
                    <a:pt x="424" y="97"/>
                    <a:pt x="405" y="104"/>
                    <a:pt x="401" y="101"/>
                  </a:cubicBezTo>
                  <a:cubicBezTo>
                    <a:pt x="400" y="100"/>
                    <a:pt x="400" y="100"/>
                    <a:pt x="400" y="100"/>
                  </a:cubicBezTo>
                  <a:cubicBezTo>
                    <a:pt x="400" y="86"/>
                    <a:pt x="411" y="79"/>
                    <a:pt x="418" y="74"/>
                  </a:cubicBezTo>
                  <a:cubicBezTo>
                    <a:pt x="424" y="70"/>
                    <a:pt x="428" y="65"/>
                    <a:pt x="432" y="60"/>
                  </a:cubicBezTo>
                  <a:cubicBezTo>
                    <a:pt x="437" y="54"/>
                    <a:pt x="450" y="45"/>
                    <a:pt x="453" y="38"/>
                  </a:cubicBezTo>
                  <a:cubicBezTo>
                    <a:pt x="454" y="34"/>
                    <a:pt x="454" y="29"/>
                    <a:pt x="454" y="25"/>
                  </a:cubicBezTo>
                  <a:cubicBezTo>
                    <a:pt x="462" y="22"/>
                    <a:pt x="468" y="24"/>
                    <a:pt x="473" y="28"/>
                  </a:cubicBezTo>
                  <a:cubicBezTo>
                    <a:pt x="468" y="46"/>
                    <a:pt x="437" y="68"/>
                    <a:pt x="423" y="81"/>
                  </a:cubicBezTo>
                  <a:cubicBezTo>
                    <a:pt x="420" y="84"/>
                    <a:pt x="416" y="86"/>
                    <a:pt x="413" y="89"/>
                  </a:cubicBezTo>
                  <a:cubicBezTo>
                    <a:pt x="413" y="90"/>
                    <a:pt x="413" y="90"/>
                    <a:pt x="414" y="90"/>
                  </a:cubicBezTo>
                  <a:cubicBezTo>
                    <a:pt x="419" y="90"/>
                    <a:pt x="426" y="88"/>
                    <a:pt x="430" y="86"/>
                  </a:cubicBezTo>
                  <a:cubicBezTo>
                    <a:pt x="436" y="85"/>
                    <a:pt x="441" y="85"/>
                    <a:pt x="447" y="84"/>
                  </a:cubicBezTo>
                  <a:cubicBezTo>
                    <a:pt x="451" y="81"/>
                    <a:pt x="451" y="77"/>
                    <a:pt x="453" y="73"/>
                  </a:cubicBezTo>
                  <a:cubicBezTo>
                    <a:pt x="457" y="67"/>
                    <a:pt x="460" y="60"/>
                    <a:pt x="466" y="55"/>
                  </a:cubicBezTo>
                  <a:cubicBezTo>
                    <a:pt x="469" y="55"/>
                    <a:pt x="472" y="55"/>
                    <a:pt x="474" y="55"/>
                  </a:cubicBezTo>
                  <a:cubicBezTo>
                    <a:pt x="475" y="57"/>
                    <a:pt x="477" y="58"/>
                    <a:pt x="478" y="59"/>
                  </a:cubicBezTo>
                  <a:cubicBezTo>
                    <a:pt x="481" y="63"/>
                    <a:pt x="483" y="67"/>
                    <a:pt x="485" y="71"/>
                  </a:cubicBezTo>
                  <a:cubicBezTo>
                    <a:pt x="488" y="69"/>
                    <a:pt x="495" y="62"/>
                    <a:pt x="492" y="57"/>
                  </a:cubicBezTo>
                  <a:cubicBezTo>
                    <a:pt x="491" y="54"/>
                    <a:pt x="488" y="53"/>
                    <a:pt x="490" y="49"/>
                  </a:cubicBezTo>
                  <a:cubicBezTo>
                    <a:pt x="490" y="46"/>
                    <a:pt x="498" y="42"/>
                    <a:pt x="502" y="43"/>
                  </a:cubicBezTo>
                  <a:cubicBezTo>
                    <a:pt x="502" y="47"/>
                    <a:pt x="506" y="51"/>
                    <a:pt x="508" y="53"/>
                  </a:cubicBezTo>
                  <a:cubicBezTo>
                    <a:pt x="515" y="55"/>
                    <a:pt x="513" y="47"/>
                    <a:pt x="514" y="43"/>
                  </a:cubicBezTo>
                  <a:cubicBezTo>
                    <a:pt x="517" y="34"/>
                    <a:pt x="512" y="13"/>
                    <a:pt x="524" y="13"/>
                  </a:cubicBezTo>
                  <a:cubicBezTo>
                    <a:pt x="525" y="15"/>
                    <a:pt x="530" y="19"/>
                    <a:pt x="532" y="21"/>
                  </a:cubicBezTo>
                  <a:cubicBezTo>
                    <a:pt x="532" y="21"/>
                    <a:pt x="532" y="21"/>
                    <a:pt x="533" y="21"/>
                  </a:cubicBezTo>
                  <a:cubicBezTo>
                    <a:pt x="535" y="25"/>
                    <a:pt x="536" y="27"/>
                    <a:pt x="539" y="30"/>
                  </a:cubicBezTo>
                  <a:cubicBezTo>
                    <a:pt x="541" y="34"/>
                    <a:pt x="544" y="42"/>
                    <a:pt x="545" y="47"/>
                  </a:cubicBezTo>
                  <a:cubicBezTo>
                    <a:pt x="546" y="51"/>
                    <a:pt x="542" y="54"/>
                    <a:pt x="543" y="59"/>
                  </a:cubicBezTo>
                  <a:cubicBezTo>
                    <a:pt x="546" y="65"/>
                    <a:pt x="553" y="69"/>
                    <a:pt x="556" y="75"/>
                  </a:cubicBezTo>
                  <a:cubicBezTo>
                    <a:pt x="558" y="79"/>
                    <a:pt x="558" y="83"/>
                    <a:pt x="560" y="85"/>
                  </a:cubicBezTo>
                  <a:cubicBezTo>
                    <a:pt x="564" y="89"/>
                    <a:pt x="570" y="91"/>
                    <a:pt x="574" y="95"/>
                  </a:cubicBezTo>
                  <a:cubicBezTo>
                    <a:pt x="574" y="97"/>
                    <a:pt x="574" y="98"/>
                    <a:pt x="574" y="99"/>
                  </a:cubicBezTo>
                  <a:cubicBezTo>
                    <a:pt x="572" y="100"/>
                    <a:pt x="570" y="102"/>
                    <a:pt x="568" y="103"/>
                  </a:cubicBezTo>
                  <a:cubicBezTo>
                    <a:pt x="565" y="105"/>
                    <a:pt x="561" y="104"/>
                    <a:pt x="559" y="105"/>
                  </a:cubicBezTo>
                  <a:cubicBezTo>
                    <a:pt x="552" y="106"/>
                    <a:pt x="543" y="109"/>
                    <a:pt x="539" y="114"/>
                  </a:cubicBezTo>
                  <a:cubicBezTo>
                    <a:pt x="536" y="117"/>
                    <a:pt x="536" y="135"/>
                    <a:pt x="535" y="141"/>
                  </a:cubicBezTo>
                  <a:cubicBezTo>
                    <a:pt x="535" y="143"/>
                    <a:pt x="534" y="145"/>
                    <a:pt x="534" y="148"/>
                  </a:cubicBezTo>
                  <a:cubicBezTo>
                    <a:pt x="532" y="152"/>
                    <a:pt x="531" y="158"/>
                    <a:pt x="530" y="163"/>
                  </a:cubicBezTo>
                  <a:cubicBezTo>
                    <a:pt x="530" y="164"/>
                    <a:pt x="530" y="165"/>
                    <a:pt x="530" y="166"/>
                  </a:cubicBezTo>
                  <a:cubicBezTo>
                    <a:pt x="526" y="174"/>
                    <a:pt x="524" y="181"/>
                    <a:pt x="520" y="187"/>
                  </a:cubicBezTo>
                  <a:cubicBezTo>
                    <a:pt x="520" y="190"/>
                    <a:pt x="520" y="193"/>
                    <a:pt x="520" y="195"/>
                  </a:cubicBezTo>
                  <a:cubicBezTo>
                    <a:pt x="519" y="195"/>
                    <a:pt x="519" y="195"/>
                    <a:pt x="519" y="195"/>
                  </a:cubicBezTo>
                  <a:cubicBezTo>
                    <a:pt x="518" y="193"/>
                    <a:pt x="515" y="191"/>
                    <a:pt x="514" y="189"/>
                  </a:cubicBezTo>
                  <a:cubicBezTo>
                    <a:pt x="511" y="185"/>
                    <a:pt x="511" y="181"/>
                    <a:pt x="509" y="177"/>
                  </a:cubicBezTo>
                  <a:cubicBezTo>
                    <a:pt x="509" y="175"/>
                    <a:pt x="509" y="173"/>
                    <a:pt x="509" y="171"/>
                  </a:cubicBezTo>
                  <a:cubicBezTo>
                    <a:pt x="507" y="163"/>
                    <a:pt x="509" y="147"/>
                    <a:pt x="508" y="135"/>
                  </a:cubicBezTo>
                  <a:cubicBezTo>
                    <a:pt x="507" y="135"/>
                    <a:pt x="506" y="135"/>
                    <a:pt x="507" y="134"/>
                  </a:cubicBezTo>
                  <a:cubicBezTo>
                    <a:pt x="497" y="136"/>
                    <a:pt x="489" y="139"/>
                    <a:pt x="481" y="142"/>
                  </a:cubicBezTo>
                  <a:cubicBezTo>
                    <a:pt x="476" y="142"/>
                    <a:pt x="472" y="143"/>
                    <a:pt x="467" y="143"/>
                  </a:cubicBezTo>
                  <a:cubicBezTo>
                    <a:pt x="462" y="138"/>
                    <a:pt x="463" y="125"/>
                    <a:pt x="465" y="119"/>
                  </a:cubicBezTo>
                  <a:cubicBezTo>
                    <a:pt x="470" y="117"/>
                    <a:pt x="476" y="112"/>
                    <a:pt x="478" y="108"/>
                  </a:cubicBezTo>
                  <a:cubicBezTo>
                    <a:pt x="478" y="107"/>
                    <a:pt x="478" y="105"/>
                    <a:pt x="478" y="104"/>
                  </a:cubicBezTo>
                  <a:cubicBezTo>
                    <a:pt x="484" y="97"/>
                    <a:pt x="492" y="90"/>
                    <a:pt x="488" y="77"/>
                  </a:cubicBezTo>
                  <a:cubicBezTo>
                    <a:pt x="488" y="77"/>
                    <a:pt x="488" y="77"/>
                    <a:pt x="487" y="77"/>
                  </a:cubicBezTo>
                  <a:cubicBezTo>
                    <a:pt x="473" y="87"/>
                    <a:pt x="476" y="96"/>
                    <a:pt x="467" y="109"/>
                  </a:cubicBezTo>
                  <a:cubicBezTo>
                    <a:pt x="461" y="117"/>
                    <a:pt x="456" y="117"/>
                    <a:pt x="452" y="129"/>
                  </a:cubicBezTo>
                  <a:cubicBezTo>
                    <a:pt x="448" y="140"/>
                    <a:pt x="457" y="156"/>
                    <a:pt x="457" y="165"/>
                  </a:cubicBezTo>
                  <a:cubicBezTo>
                    <a:pt x="455" y="165"/>
                    <a:pt x="455" y="167"/>
                    <a:pt x="454" y="167"/>
                  </a:cubicBezTo>
                  <a:cubicBezTo>
                    <a:pt x="452" y="167"/>
                    <a:pt x="452" y="167"/>
                    <a:pt x="450" y="167"/>
                  </a:cubicBezTo>
                  <a:cubicBezTo>
                    <a:pt x="447" y="163"/>
                    <a:pt x="444" y="159"/>
                    <a:pt x="442" y="153"/>
                  </a:cubicBezTo>
                  <a:cubicBezTo>
                    <a:pt x="440" y="149"/>
                    <a:pt x="441" y="145"/>
                    <a:pt x="439" y="141"/>
                  </a:cubicBezTo>
                  <a:cubicBezTo>
                    <a:pt x="438" y="141"/>
                    <a:pt x="438" y="141"/>
                    <a:pt x="437" y="141"/>
                  </a:cubicBezTo>
                  <a:cubicBezTo>
                    <a:pt x="431" y="151"/>
                    <a:pt x="418" y="157"/>
                    <a:pt x="402" y="157"/>
                  </a:cubicBezTo>
                  <a:cubicBezTo>
                    <a:pt x="402" y="156"/>
                    <a:pt x="400" y="155"/>
                    <a:pt x="400" y="155"/>
                  </a:cubicBezTo>
                  <a:cubicBezTo>
                    <a:pt x="398" y="153"/>
                    <a:pt x="398" y="151"/>
                    <a:pt x="398" y="150"/>
                  </a:cubicBezTo>
                  <a:close/>
                  <a:moveTo>
                    <a:pt x="278" y="104"/>
                  </a:moveTo>
                  <a:cubicBezTo>
                    <a:pt x="279" y="106"/>
                    <a:pt x="280" y="109"/>
                    <a:pt x="281" y="111"/>
                  </a:cubicBezTo>
                  <a:cubicBezTo>
                    <a:pt x="282" y="111"/>
                    <a:pt x="282" y="111"/>
                    <a:pt x="282" y="111"/>
                  </a:cubicBezTo>
                  <a:cubicBezTo>
                    <a:pt x="283" y="108"/>
                    <a:pt x="286" y="101"/>
                    <a:pt x="283" y="99"/>
                  </a:cubicBezTo>
                  <a:cubicBezTo>
                    <a:pt x="283" y="99"/>
                    <a:pt x="282" y="99"/>
                    <a:pt x="282" y="98"/>
                  </a:cubicBezTo>
                  <a:cubicBezTo>
                    <a:pt x="281" y="98"/>
                    <a:pt x="280" y="98"/>
                    <a:pt x="279" y="99"/>
                  </a:cubicBezTo>
                  <a:cubicBezTo>
                    <a:pt x="279" y="102"/>
                    <a:pt x="278" y="101"/>
                    <a:pt x="278" y="104"/>
                  </a:cubicBezTo>
                  <a:close/>
                  <a:moveTo>
                    <a:pt x="257" y="97"/>
                  </a:moveTo>
                  <a:cubicBezTo>
                    <a:pt x="257" y="97"/>
                    <a:pt x="257" y="98"/>
                    <a:pt x="257" y="99"/>
                  </a:cubicBezTo>
                  <a:cubicBezTo>
                    <a:pt x="258" y="99"/>
                    <a:pt x="258" y="99"/>
                    <a:pt x="258" y="99"/>
                  </a:cubicBezTo>
                  <a:cubicBezTo>
                    <a:pt x="258" y="99"/>
                    <a:pt x="259" y="99"/>
                    <a:pt x="259" y="99"/>
                  </a:cubicBezTo>
                  <a:cubicBezTo>
                    <a:pt x="260" y="98"/>
                    <a:pt x="260" y="97"/>
                    <a:pt x="261" y="97"/>
                  </a:cubicBezTo>
                  <a:cubicBezTo>
                    <a:pt x="261" y="95"/>
                    <a:pt x="261" y="95"/>
                    <a:pt x="260" y="93"/>
                  </a:cubicBezTo>
                  <a:cubicBezTo>
                    <a:pt x="260" y="93"/>
                    <a:pt x="260" y="93"/>
                    <a:pt x="260" y="93"/>
                  </a:cubicBezTo>
                  <a:cubicBezTo>
                    <a:pt x="259" y="93"/>
                    <a:pt x="259" y="93"/>
                    <a:pt x="259" y="93"/>
                  </a:cubicBezTo>
                  <a:cubicBezTo>
                    <a:pt x="258" y="94"/>
                    <a:pt x="258" y="95"/>
                    <a:pt x="257" y="97"/>
                  </a:cubicBezTo>
                  <a:close/>
                  <a:moveTo>
                    <a:pt x="236" y="104"/>
                  </a:moveTo>
                  <a:cubicBezTo>
                    <a:pt x="236" y="105"/>
                    <a:pt x="237" y="105"/>
                    <a:pt x="238" y="105"/>
                  </a:cubicBezTo>
                  <a:cubicBezTo>
                    <a:pt x="241" y="104"/>
                    <a:pt x="242" y="102"/>
                    <a:pt x="245" y="100"/>
                  </a:cubicBezTo>
                  <a:cubicBezTo>
                    <a:pt x="245" y="99"/>
                    <a:pt x="245" y="98"/>
                    <a:pt x="245" y="97"/>
                  </a:cubicBezTo>
                  <a:cubicBezTo>
                    <a:pt x="244" y="97"/>
                    <a:pt x="244" y="97"/>
                    <a:pt x="244" y="97"/>
                  </a:cubicBezTo>
                  <a:cubicBezTo>
                    <a:pt x="244" y="97"/>
                    <a:pt x="243" y="97"/>
                    <a:pt x="242" y="97"/>
                  </a:cubicBezTo>
                  <a:cubicBezTo>
                    <a:pt x="240" y="99"/>
                    <a:pt x="238" y="101"/>
                    <a:pt x="236" y="104"/>
                  </a:cubicBezTo>
                  <a:close/>
                  <a:moveTo>
                    <a:pt x="216" y="151"/>
                  </a:moveTo>
                  <a:cubicBezTo>
                    <a:pt x="217" y="152"/>
                    <a:pt x="225" y="157"/>
                    <a:pt x="226" y="158"/>
                  </a:cubicBezTo>
                  <a:cubicBezTo>
                    <a:pt x="230" y="159"/>
                    <a:pt x="253" y="155"/>
                    <a:pt x="254" y="154"/>
                  </a:cubicBezTo>
                  <a:cubicBezTo>
                    <a:pt x="254" y="153"/>
                    <a:pt x="253" y="151"/>
                    <a:pt x="252" y="149"/>
                  </a:cubicBezTo>
                  <a:cubicBezTo>
                    <a:pt x="253" y="149"/>
                    <a:pt x="253" y="149"/>
                    <a:pt x="253" y="149"/>
                  </a:cubicBezTo>
                  <a:cubicBezTo>
                    <a:pt x="259" y="147"/>
                    <a:pt x="266" y="162"/>
                    <a:pt x="274" y="147"/>
                  </a:cubicBezTo>
                  <a:cubicBezTo>
                    <a:pt x="280" y="149"/>
                    <a:pt x="289" y="157"/>
                    <a:pt x="296" y="153"/>
                  </a:cubicBezTo>
                  <a:cubicBezTo>
                    <a:pt x="309" y="147"/>
                    <a:pt x="312" y="126"/>
                    <a:pt x="312" y="104"/>
                  </a:cubicBezTo>
                  <a:cubicBezTo>
                    <a:pt x="312" y="97"/>
                    <a:pt x="313" y="86"/>
                    <a:pt x="310" y="81"/>
                  </a:cubicBezTo>
                  <a:cubicBezTo>
                    <a:pt x="310" y="78"/>
                    <a:pt x="310" y="75"/>
                    <a:pt x="310" y="73"/>
                  </a:cubicBezTo>
                  <a:cubicBezTo>
                    <a:pt x="310" y="67"/>
                    <a:pt x="310" y="56"/>
                    <a:pt x="308" y="51"/>
                  </a:cubicBezTo>
                  <a:cubicBezTo>
                    <a:pt x="308" y="49"/>
                    <a:pt x="307" y="45"/>
                    <a:pt x="307" y="43"/>
                  </a:cubicBezTo>
                  <a:cubicBezTo>
                    <a:pt x="305" y="35"/>
                    <a:pt x="304" y="27"/>
                    <a:pt x="301" y="21"/>
                  </a:cubicBezTo>
                  <a:cubicBezTo>
                    <a:pt x="270" y="17"/>
                    <a:pt x="248" y="27"/>
                    <a:pt x="235" y="46"/>
                  </a:cubicBezTo>
                  <a:cubicBezTo>
                    <a:pt x="232" y="50"/>
                    <a:pt x="222" y="63"/>
                    <a:pt x="225" y="70"/>
                  </a:cubicBezTo>
                  <a:cubicBezTo>
                    <a:pt x="233" y="70"/>
                    <a:pt x="243" y="58"/>
                    <a:pt x="249" y="54"/>
                  </a:cubicBezTo>
                  <a:cubicBezTo>
                    <a:pt x="250" y="54"/>
                    <a:pt x="254" y="53"/>
                    <a:pt x="254" y="53"/>
                  </a:cubicBezTo>
                  <a:cubicBezTo>
                    <a:pt x="280" y="51"/>
                    <a:pt x="264" y="71"/>
                    <a:pt x="264" y="83"/>
                  </a:cubicBezTo>
                  <a:cubicBezTo>
                    <a:pt x="268" y="85"/>
                    <a:pt x="278" y="95"/>
                    <a:pt x="284" y="92"/>
                  </a:cubicBezTo>
                  <a:cubicBezTo>
                    <a:pt x="284" y="91"/>
                    <a:pt x="285" y="90"/>
                    <a:pt x="286" y="90"/>
                  </a:cubicBezTo>
                  <a:cubicBezTo>
                    <a:pt x="293" y="90"/>
                    <a:pt x="311" y="103"/>
                    <a:pt x="302" y="112"/>
                  </a:cubicBezTo>
                  <a:cubicBezTo>
                    <a:pt x="299" y="115"/>
                    <a:pt x="294" y="117"/>
                    <a:pt x="290" y="120"/>
                  </a:cubicBezTo>
                  <a:cubicBezTo>
                    <a:pt x="285" y="123"/>
                    <a:pt x="280" y="129"/>
                    <a:pt x="274" y="133"/>
                  </a:cubicBezTo>
                  <a:cubicBezTo>
                    <a:pt x="274" y="133"/>
                    <a:pt x="272" y="133"/>
                    <a:pt x="273" y="134"/>
                  </a:cubicBezTo>
                  <a:cubicBezTo>
                    <a:pt x="268" y="137"/>
                    <a:pt x="260" y="139"/>
                    <a:pt x="254" y="143"/>
                  </a:cubicBezTo>
                  <a:cubicBezTo>
                    <a:pt x="251" y="145"/>
                    <a:pt x="243" y="143"/>
                    <a:pt x="240" y="143"/>
                  </a:cubicBezTo>
                  <a:cubicBezTo>
                    <a:pt x="238" y="140"/>
                    <a:pt x="232" y="133"/>
                    <a:pt x="236" y="127"/>
                  </a:cubicBezTo>
                  <a:cubicBezTo>
                    <a:pt x="237" y="124"/>
                    <a:pt x="242" y="120"/>
                    <a:pt x="244" y="119"/>
                  </a:cubicBezTo>
                  <a:cubicBezTo>
                    <a:pt x="244" y="116"/>
                    <a:pt x="243" y="116"/>
                    <a:pt x="241" y="116"/>
                  </a:cubicBezTo>
                  <a:cubicBezTo>
                    <a:pt x="238" y="121"/>
                    <a:pt x="227" y="110"/>
                    <a:pt x="226" y="108"/>
                  </a:cubicBezTo>
                  <a:cubicBezTo>
                    <a:pt x="226" y="105"/>
                    <a:pt x="226" y="102"/>
                    <a:pt x="226" y="99"/>
                  </a:cubicBezTo>
                  <a:cubicBezTo>
                    <a:pt x="229" y="98"/>
                    <a:pt x="231" y="95"/>
                    <a:pt x="234" y="93"/>
                  </a:cubicBezTo>
                  <a:cubicBezTo>
                    <a:pt x="242" y="89"/>
                    <a:pt x="256" y="87"/>
                    <a:pt x="252" y="74"/>
                  </a:cubicBezTo>
                  <a:cubicBezTo>
                    <a:pt x="252" y="74"/>
                    <a:pt x="251" y="74"/>
                    <a:pt x="250" y="74"/>
                  </a:cubicBezTo>
                  <a:cubicBezTo>
                    <a:pt x="246" y="78"/>
                    <a:pt x="227" y="77"/>
                    <a:pt x="223" y="83"/>
                  </a:cubicBezTo>
                  <a:cubicBezTo>
                    <a:pt x="220" y="86"/>
                    <a:pt x="223" y="93"/>
                    <a:pt x="221" y="97"/>
                  </a:cubicBezTo>
                  <a:cubicBezTo>
                    <a:pt x="219" y="97"/>
                    <a:pt x="220" y="103"/>
                    <a:pt x="218" y="105"/>
                  </a:cubicBezTo>
                  <a:cubicBezTo>
                    <a:pt x="214" y="114"/>
                    <a:pt x="219" y="132"/>
                    <a:pt x="217" y="141"/>
                  </a:cubicBezTo>
                  <a:cubicBezTo>
                    <a:pt x="217" y="144"/>
                    <a:pt x="216" y="149"/>
                    <a:pt x="216" y="151"/>
                  </a:cubicBezTo>
                  <a:close/>
                  <a:moveTo>
                    <a:pt x="197" y="154"/>
                  </a:moveTo>
                  <a:cubicBezTo>
                    <a:pt x="197" y="141"/>
                    <a:pt x="202" y="127"/>
                    <a:pt x="205" y="115"/>
                  </a:cubicBezTo>
                  <a:cubicBezTo>
                    <a:pt x="205" y="113"/>
                    <a:pt x="205" y="110"/>
                    <a:pt x="205" y="107"/>
                  </a:cubicBezTo>
                  <a:cubicBezTo>
                    <a:pt x="205" y="93"/>
                    <a:pt x="199" y="79"/>
                    <a:pt x="201" y="66"/>
                  </a:cubicBezTo>
                  <a:cubicBezTo>
                    <a:pt x="205" y="39"/>
                    <a:pt x="229" y="25"/>
                    <a:pt x="252" y="17"/>
                  </a:cubicBezTo>
                  <a:cubicBezTo>
                    <a:pt x="261" y="15"/>
                    <a:pt x="289" y="6"/>
                    <a:pt x="300" y="13"/>
                  </a:cubicBezTo>
                  <a:cubicBezTo>
                    <a:pt x="302" y="13"/>
                    <a:pt x="306" y="13"/>
                    <a:pt x="308" y="15"/>
                  </a:cubicBezTo>
                  <a:cubicBezTo>
                    <a:pt x="330" y="29"/>
                    <a:pt x="324" y="79"/>
                    <a:pt x="325" y="113"/>
                  </a:cubicBezTo>
                  <a:cubicBezTo>
                    <a:pt x="325" y="129"/>
                    <a:pt x="328" y="154"/>
                    <a:pt x="320" y="163"/>
                  </a:cubicBezTo>
                  <a:cubicBezTo>
                    <a:pt x="318" y="166"/>
                    <a:pt x="294" y="183"/>
                    <a:pt x="287" y="179"/>
                  </a:cubicBezTo>
                  <a:cubicBezTo>
                    <a:pt x="280" y="175"/>
                    <a:pt x="274" y="165"/>
                    <a:pt x="264" y="164"/>
                  </a:cubicBezTo>
                  <a:cubicBezTo>
                    <a:pt x="261" y="163"/>
                    <a:pt x="257" y="167"/>
                    <a:pt x="254" y="168"/>
                  </a:cubicBezTo>
                  <a:cubicBezTo>
                    <a:pt x="252" y="169"/>
                    <a:pt x="230" y="173"/>
                    <a:pt x="226" y="171"/>
                  </a:cubicBezTo>
                  <a:cubicBezTo>
                    <a:pt x="221" y="170"/>
                    <a:pt x="220" y="167"/>
                    <a:pt x="216" y="164"/>
                  </a:cubicBezTo>
                  <a:cubicBezTo>
                    <a:pt x="216" y="164"/>
                    <a:pt x="216" y="164"/>
                    <a:pt x="216" y="164"/>
                  </a:cubicBezTo>
                  <a:cubicBezTo>
                    <a:pt x="213" y="166"/>
                    <a:pt x="211" y="170"/>
                    <a:pt x="206" y="170"/>
                  </a:cubicBezTo>
                  <a:cubicBezTo>
                    <a:pt x="204" y="168"/>
                    <a:pt x="202" y="166"/>
                    <a:pt x="201" y="164"/>
                  </a:cubicBezTo>
                  <a:cubicBezTo>
                    <a:pt x="199" y="161"/>
                    <a:pt x="199" y="158"/>
                    <a:pt x="197" y="154"/>
                  </a:cubicBezTo>
                  <a:close/>
                  <a:moveTo>
                    <a:pt x="83" y="79"/>
                  </a:moveTo>
                  <a:cubicBezTo>
                    <a:pt x="84" y="83"/>
                    <a:pt x="84" y="85"/>
                    <a:pt x="85" y="87"/>
                  </a:cubicBezTo>
                  <a:cubicBezTo>
                    <a:pt x="92" y="84"/>
                    <a:pt x="115" y="69"/>
                    <a:pt x="116" y="62"/>
                  </a:cubicBezTo>
                  <a:cubicBezTo>
                    <a:pt x="116" y="62"/>
                    <a:pt x="116" y="62"/>
                    <a:pt x="115" y="62"/>
                  </a:cubicBezTo>
                  <a:cubicBezTo>
                    <a:pt x="111" y="60"/>
                    <a:pt x="105" y="62"/>
                    <a:pt x="101" y="63"/>
                  </a:cubicBezTo>
                  <a:cubicBezTo>
                    <a:pt x="98" y="63"/>
                    <a:pt x="96" y="63"/>
                    <a:pt x="93" y="63"/>
                  </a:cubicBezTo>
                  <a:cubicBezTo>
                    <a:pt x="84" y="65"/>
                    <a:pt x="82" y="70"/>
                    <a:pt x="83" y="79"/>
                  </a:cubicBezTo>
                  <a:close/>
                  <a:moveTo>
                    <a:pt x="32" y="97"/>
                  </a:moveTo>
                  <a:cubicBezTo>
                    <a:pt x="36" y="101"/>
                    <a:pt x="36" y="104"/>
                    <a:pt x="36" y="112"/>
                  </a:cubicBezTo>
                  <a:cubicBezTo>
                    <a:pt x="38" y="113"/>
                    <a:pt x="38" y="113"/>
                    <a:pt x="38" y="114"/>
                  </a:cubicBezTo>
                  <a:cubicBezTo>
                    <a:pt x="41" y="114"/>
                    <a:pt x="44" y="114"/>
                    <a:pt x="46" y="113"/>
                  </a:cubicBezTo>
                  <a:cubicBezTo>
                    <a:pt x="47" y="111"/>
                    <a:pt x="50" y="108"/>
                    <a:pt x="50" y="106"/>
                  </a:cubicBezTo>
                  <a:cubicBezTo>
                    <a:pt x="52" y="100"/>
                    <a:pt x="53" y="86"/>
                    <a:pt x="49" y="83"/>
                  </a:cubicBezTo>
                  <a:cubicBezTo>
                    <a:pt x="49" y="83"/>
                    <a:pt x="49" y="82"/>
                    <a:pt x="48" y="82"/>
                  </a:cubicBezTo>
                  <a:cubicBezTo>
                    <a:pt x="42" y="82"/>
                    <a:pt x="34" y="89"/>
                    <a:pt x="32" y="94"/>
                  </a:cubicBezTo>
                  <a:cubicBezTo>
                    <a:pt x="32" y="95"/>
                    <a:pt x="32" y="96"/>
                    <a:pt x="32" y="97"/>
                  </a:cubicBezTo>
                  <a:close/>
                  <a:moveTo>
                    <a:pt x="3" y="66"/>
                  </a:moveTo>
                  <a:cubicBezTo>
                    <a:pt x="9" y="66"/>
                    <a:pt x="12" y="70"/>
                    <a:pt x="14" y="73"/>
                  </a:cubicBezTo>
                  <a:cubicBezTo>
                    <a:pt x="16" y="73"/>
                    <a:pt x="18" y="73"/>
                    <a:pt x="19" y="73"/>
                  </a:cubicBezTo>
                  <a:cubicBezTo>
                    <a:pt x="22" y="71"/>
                    <a:pt x="24" y="69"/>
                    <a:pt x="26" y="67"/>
                  </a:cubicBezTo>
                  <a:cubicBezTo>
                    <a:pt x="31" y="64"/>
                    <a:pt x="38" y="63"/>
                    <a:pt x="44" y="60"/>
                  </a:cubicBezTo>
                  <a:cubicBezTo>
                    <a:pt x="48" y="57"/>
                    <a:pt x="51" y="59"/>
                    <a:pt x="54" y="55"/>
                  </a:cubicBezTo>
                  <a:cubicBezTo>
                    <a:pt x="57" y="47"/>
                    <a:pt x="51" y="40"/>
                    <a:pt x="54" y="31"/>
                  </a:cubicBezTo>
                  <a:cubicBezTo>
                    <a:pt x="55" y="26"/>
                    <a:pt x="56" y="23"/>
                    <a:pt x="57" y="17"/>
                  </a:cubicBezTo>
                  <a:cubicBezTo>
                    <a:pt x="57" y="17"/>
                    <a:pt x="56" y="5"/>
                    <a:pt x="58" y="7"/>
                  </a:cubicBezTo>
                  <a:cubicBezTo>
                    <a:pt x="58" y="6"/>
                    <a:pt x="58" y="6"/>
                    <a:pt x="59" y="6"/>
                  </a:cubicBezTo>
                  <a:cubicBezTo>
                    <a:pt x="69" y="5"/>
                    <a:pt x="83" y="21"/>
                    <a:pt x="92" y="27"/>
                  </a:cubicBezTo>
                  <a:cubicBezTo>
                    <a:pt x="92" y="35"/>
                    <a:pt x="89" y="43"/>
                    <a:pt x="90" y="51"/>
                  </a:cubicBezTo>
                  <a:cubicBezTo>
                    <a:pt x="100" y="55"/>
                    <a:pt x="115" y="50"/>
                    <a:pt x="126" y="48"/>
                  </a:cubicBezTo>
                  <a:cubicBezTo>
                    <a:pt x="130" y="48"/>
                    <a:pt x="134" y="48"/>
                    <a:pt x="138" y="49"/>
                  </a:cubicBezTo>
                  <a:cubicBezTo>
                    <a:pt x="140" y="50"/>
                    <a:pt x="142" y="53"/>
                    <a:pt x="144" y="53"/>
                  </a:cubicBezTo>
                  <a:cubicBezTo>
                    <a:pt x="144" y="53"/>
                    <a:pt x="144" y="55"/>
                    <a:pt x="144" y="55"/>
                  </a:cubicBezTo>
                  <a:cubicBezTo>
                    <a:pt x="140" y="59"/>
                    <a:pt x="136" y="64"/>
                    <a:pt x="133" y="68"/>
                  </a:cubicBezTo>
                  <a:cubicBezTo>
                    <a:pt x="130" y="71"/>
                    <a:pt x="120" y="76"/>
                    <a:pt x="114" y="79"/>
                  </a:cubicBezTo>
                  <a:cubicBezTo>
                    <a:pt x="110" y="82"/>
                    <a:pt x="104" y="83"/>
                    <a:pt x="104" y="90"/>
                  </a:cubicBezTo>
                  <a:cubicBezTo>
                    <a:pt x="105" y="91"/>
                    <a:pt x="106" y="91"/>
                    <a:pt x="106" y="92"/>
                  </a:cubicBezTo>
                  <a:cubicBezTo>
                    <a:pt x="114" y="95"/>
                    <a:pt x="125" y="91"/>
                    <a:pt x="128" y="99"/>
                  </a:cubicBezTo>
                  <a:cubicBezTo>
                    <a:pt x="129" y="101"/>
                    <a:pt x="130" y="103"/>
                    <a:pt x="129" y="105"/>
                  </a:cubicBezTo>
                  <a:cubicBezTo>
                    <a:pt x="124" y="112"/>
                    <a:pt x="112" y="106"/>
                    <a:pt x="105" y="111"/>
                  </a:cubicBezTo>
                  <a:cubicBezTo>
                    <a:pt x="99" y="115"/>
                    <a:pt x="94" y="120"/>
                    <a:pt x="89" y="124"/>
                  </a:cubicBezTo>
                  <a:cubicBezTo>
                    <a:pt x="84" y="127"/>
                    <a:pt x="79" y="125"/>
                    <a:pt x="76" y="130"/>
                  </a:cubicBezTo>
                  <a:cubicBezTo>
                    <a:pt x="72" y="136"/>
                    <a:pt x="76" y="147"/>
                    <a:pt x="74" y="153"/>
                  </a:cubicBezTo>
                  <a:cubicBezTo>
                    <a:pt x="74" y="155"/>
                    <a:pt x="73" y="156"/>
                    <a:pt x="73" y="157"/>
                  </a:cubicBezTo>
                  <a:cubicBezTo>
                    <a:pt x="64" y="159"/>
                    <a:pt x="66" y="177"/>
                    <a:pt x="59" y="183"/>
                  </a:cubicBezTo>
                  <a:cubicBezTo>
                    <a:pt x="57" y="172"/>
                    <a:pt x="50" y="162"/>
                    <a:pt x="48" y="152"/>
                  </a:cubicBezTo>
                  <a:cubicBezTo>
                    <a:pt x="48" y="147"/>
                    <a:pt x="50" y="142"/>
                    <a:pt x="46" y="139"/>
                  </a:cubicBezTo>
                  <a:cubicBezTo>
                    <a:pt x="44" y="138"/>
                    <a:pt x="40" y="139"/>
                    <a:pt x="38" y="138"/>
                  </a:cubicBezTo>
                  <a:cubicBezTo>
                    <a:pt x="36" y="132"/>
                    <a:pt x="34" y="123"/>
                    <a:pt x="26" y="121"/>
                  </a:cubicBezTo>
                  <a:cubicBezTo>
                    <a:pt x="23" y="120"/>
                    <a:pt x="22" y="122"/>
                    <a:pt x="17" y="122"/>
                  </a:cubicBezTo>
                  <a:cubicBezTo>
                    <a:pt x="16" y="120"/>
                    <a:pt x="15" y="116"/>
                    <a:pt x="14" y="114"/>
                  </a:cubicBezTo>
                  <a:cubicBezTo>
                    <a:pt x="12" y="111"/>
                    <a:pt x="7" y="110"/>
                    <a:pt x="5" y="107"/>
                  </a:cubicBezTo>
                  <a:cubicBezTo>
                    <a:pt x="5" y="107"/>
                    <a:pt x="5" y="107"/>
                    <a:pt x="5" y="107"/>
                  </a:cubicBezTo>
                  <a:cubicBezTo>
                    <a:pt x="3" y="102"/>
                    <a:pt x="5" y="99"/>
                    <a:pt x="4" y="96"/>
                  </a:cubicBezTo>
                  <a:cubicBezTo>
                    <a:pt x="4" y="94"/>
                    <a:pt x="1" y="93"/>
                    <a:pt x="0" y="90"/>
                  </a:cubicBezTo>
                  <a:cubicBezTo>
                    <a:pt x="4" y="85"/>
                    <a:pt x="3" y="76"/>
                    <a:pt x="3" y="6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37"/>
            <p:cNvSpPr>
              <a:spLocks noEditPoints="1"/>
            </p:cNvSpPr>
            <p:nvPr userDrawn="1"/>
          </p:nvSpPr>
          <p:spPr bwMode="auto">
            <a:xfrm>
              <a:off x="8798004" y="4643720"/>
              <a:ext cx="334964" cy="325436"/>
            </a:xfrm>
            <a:custGeom>
              <a:avLst/>
              <a:gdLst>
                <a:gd name="T0" fmla="*/ 218 w 225"/>
                <a:gd name="T1" fmla="*/ 76 h 216"/>
                <a:gd name="T2" fmla="*/ 170 w 225"/>
                <a:gd name="T3" fmla="*/ 32 h 216"/>
                <a:gd name="T4" fmla="*/ 113 w 225"/>
                <a:gd name="T5" fmla="*/ 0 h 216"/>
                <a:gd name="T6" fmla="*/ 56 w 225"/>
                <a:gd name="T7" fmla="*/ 32 h 216"/>
                <a:gd name="T8" fmla="*/ 8 w 225"/>
                <a:gd name="T9" fmla="*/ 76 h 216"/>
                <a:gd name="T10" fmla="*/ 21 w 225"/>
                <a:gd name="T11" fmla="*/ 140 h 216"/>
                <a:gd name="T12" fmla="*/ 48 w 225"/>
                <a:gd name="T13" fmla="*/ 200 h 216"/>
                <a:gd name="T14" fmla="*/ 112 w 225"/>
                <a:gd name="T15" fmla="*/ 207 h 216"/>
                <a:gd name="T16" fmla="*/ 177 w 225"/>
                <a:gd name="T17" fmla="*/ 200 h 216"/>
                <a:gd name="T18" fmla="*/ 204 w 225"/>
                <a:gd name="T19" fmla="*/ 140 h 216"/>
                <a:gd name="T20" fmla="*/ 218 w 225"/>
                <a:gd name="T21" fmla="*/ 76 h 216"/>
                <a:gd name="T22" fmla="*/ 113 w 225"/>
                <a:gd name="T23" fmla="*/ 201 h 216"/>
                <a:gd name="T24" fmla="*/ 22 w 225"/>
                <a:gd name="T25" fmla="*/ 110 h 216"/>
                <a:gd name="T26" fmla="*/ 113 w 225"/>
                <a:gd name="T27" fmla="*/ 20 h 216"/>
                <a:gd name="T28" fmla="*/ 204 w 225"/>
                <a:gd name="T29" fmla="*/ 111 h 216"/>
                <a:gd name="T30" fmla="*/ 113 w 225"/>
                <a:gd name="T31" fmla="*/ 201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5" h="216">
                  <a:moveTo>
                    <a:pt x="218" y="76"/>
                  </a:moveTo>
                  <a:cubicBezTo>
                    <a:pt x="210" y="53"/>
                    <a:pt x="191" y="37"/>
                    <a:pt x="170" y="32"/>
                  </a:cubicBezTo>
                  <a:cubicBezTo>
                    <a:pt x="158" y="13"/>
                    <a:pt x="137" y="0"/>
                    <a:pt x="113" y="0"/>
                  </a:cubicBezTo>
                  <a:cubicBezTo>
                    <a:pt x="89" y="0"/>
                    <a:pt x="68" y="13"/>
                    <a:pt x="56" y="32"/>
                  </a:cubicBezTo>
                  <a:cubicBezTo>
                    <a:pt x="34" y="37"/>
                    <a:pt x="15" y="53"/>
                    <a:pt x="8" y="76"/>
                  </a:cubicBezTo>
                  <a:cubicBezTo>
                    <a:pt x="0" y="99"/>
                    <a:pt x="6" y="123"/>
                    <a:pt x="21" y="140"/>
                  </a:cubicBezTo>
                  <a:cubicBezTo>
                    <a:pt x="18" y="163"/>
                    <a:pt x="28" y="185"/>
                    <a:pt x="48" y="200"/>
                  </a:cubicBezTo>
                  <a:cubicBezTo>
                    <a:pt x="67" y="214"/>
                    <a:pt x="92" y="216"/>
                    <a:pt x="112" y="207"/>
                  </a:cubicBezTo>
                  <a:cubicBezTo>
                    <a:pt x="133" y="216"/>
                    <a:pt x="158" y="214"/>
                    <a:pt x="177" y="200"/>
                  </a:cubicBezTo>
                  <a:cubicBezTo>
                    <a:pt x="197" y="186"/>
                    <a:pt x="206" y="163"/>
                    <a:pt x="204" y="140"/>
                  </a:cubicBezTo>
                  <a:cubicBezTo>
                    <a:pt x="220" y="123"/>
                    <a:pt x="225" y="99"/>
                    <a:pt x="218" y="76"/>
                  </a:cubicBezTo>
                  <a:close/>
                  <a:moveTo>
                    <a:pt x="113" y="201"/>
                  </a:moveTo>
                  <a:cubicBezTo>
                    <a:pt x="63" y="201"/>
                    <a:pt x="22" y="160"/>
                    <a:pt x="22" y="110"/>
                  </a:cubicBezTo>
                  <a:cubicBezTo>
                    <a:pt x="22" y="60"/>
                    <a:pt x="62" y="20"/>
                    <a:pt x="113" y="20"/>
                  </a:cubicBezTo>
                  <a:cubicBezTo>
                    <a:pt x="163" y="20"/>
                    <a:pt x="204" y="61"/>
                    <a:pt x="204" y="111"/>
                  </a:cubicBezTo>
                  <a:cubicBezTo>
                    <a:pt x="204" y="161"/>
                    <a:pt x="163" y="201"/>
                    <a:pt x="113" y="20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reeform 38"/>
            <p:cNvSpPr>
              <a:spLocks noEditPoints="1"/>
            </p:cNvSpPr>
            <p:nvPr userDrawn="1"/>
          </p:nvSpPr>
          <p:spPr bwMode="auto">
            <a:xfrm>
              <a:off x="8872617" y="4775483"/>
              <a:ext cx="84138" cy="26988"/>
            </a:xfrm>
            <a:custGeom>
              <a:avLst/>
              <a:gdLst>
                <a:gd name="T0" fmla="*/ 4 w 56"/>
                <a:gd name="T1" fmla="*/ 17 h 18"/>
                <a:gd name="T2" fmla="*/ 0 w 56"/>
                <a:gd name="T3" fmla="*/ 7 h 18"/>
                <a:gd name="T4" fmla="*/ 3 w 56"/>
                <a:gd name="T5" fmla="*/ 2 h 18"/>
                <a:gd name="T6" fmla="*/ 8 w 56"/>
                <a:gd name="T7" fmla="*/ 0 h 18"/>
                <a:gd name="T8" fmla="*/ 15 w 56"/>
                <a:gd name="T9" fmla="*/ 13 h 18"/>
                <a:gd name="T10" fmla="*/ 19 w 56"/>
                <a:gd name="T11" fmla="*/ 14 h 18"/>
                <a:gd name="T12" fmla="*/ 22 w 56"/>
                <a:gd name="T13" fmla="*/ 14 h 18"/>
                <a:gd name="T14" fmla="*/ 20 w 56"/>
                <a:gd name="T15" fmla="*/ 12 h 18"/>
                <a:gd name="T16" fmla="*/ 14 w 56"/>
                <a:gd name="T17" fmla="*/ 6 h 18"/>
                <a:gd name="T18" fmla="*/ 20 w 56"/>
                <a:gd name="T19" fmla="*/ 0 h 18"/>
                <a:gd name="T20" fmla="*/ 26 w 56"/>
                <a:gd name="T21" fmla="*/ 8 h 18"/>
                <a:gd name="T22" fmla="*/ 19 w 56"/>
                <a:gd name="T23" fmla="*/ 18 h 18"/>
                <a:gd name="T24" fmla="*/ 15 w 56"/>
                <a:gd name="T25" fmla="*/ 13 h 18"/>
                <a:gd name="T26" fmla="*/ 22 w 56"/>
                <a:gd name="T27" fmla="*/ 3 h 18"/>
                <a:gd name="T28" fmla="*/ 18 w 56"/>
                <a:gd name="T29" fmla="*/ 3 h 18"/>
                <a:gd name="T30" fmla="*/ 18 w 56"/>
                <a:gd name="T31" fmla="*/ 8 h 18"/>
                <a:gd name="T32" fmla="*/ 22 w 56"/>
                <a:gd name="T33" fmla="*/ 8 h 18"/>
                <a:gd name="T34" fmla="*/ 30 w 56"/>
                <a:gd name="T35" fmla="*/ 13 h 18"/>
                <a:gd name="T36" fmla="*/ 34 w 56"/>
                <a:gd name="T37" fmla="*/ 14 h 18"/>
                <a:gd name="T38" fmla="*/ 38 w 56"/>
                <a:gd name="T39" fmla="*/ 14 h 18"/>
                <a:gd name="T40" fmla="*/ 38 w 56"/>
                <a:gd name="T41" fmla="*/ 9 h 18"/>
                <a:gd name="T42" fmla="*/ 33 w 56"/>
                <a:gd name="T43" fmla="*/ 10 h 18"/>
                <a:gd name="T44" fmla="*/ 32 w 56"/>
                <a:gd name="T45" fmla="*/ 0 h 18"/>
                <a:gd name="T46" fmla="*/ 41 w 56"/>
                <a:gd name="T47" fmla="*/ 3 h 18"/>
                <a:gd name="T48" fmla="*/ 34 w 56"/>
                <a:gd name="T49" fmla="*/ 6 h 18"/>
                <a:gd name="T50" fmla="*/ 41 w 56"/>
                <a:gd name="T51" fmla="*/ 8 h 18"/>
                <a:gd name="T52" fmla="*/ 41 w 56"/>
                <a:gd name="T53" fmla="*/ 16 h 18"/>
                <a:gd name="T54" fmla="*/ 32 w 56"/>
                <a:gd name="T55" fmla="*/ 17 h 18"/>
                <a:gd name="T56" fmla="*/ 48 w 56"/>
                <a:gd name="T57" fmla="*/ 8 h 18"/>
                <a:gd name="T58" fmla="*/ 45 w 56"/>
                <a:gd name="T59" fmla="*/ 4 h 18"/>
                <a:gd name="T60" fmla="*/ 50 w 56"/>
                <a:gd name="T61" fmla="*/ 0 h 18"/>
                <a:gd name="T62" fmla="*/ 56 w 56"/>
                <a:gd name="T63" fmla="*/ 4 h 18"/>
                <a:gd name="T64" fmla="*/ 53 w 56"/>
                <a:gd name="T65" fmla="*/ 8 h 18"/>
                <a:gd name="T66" fmla="*/ 56 w 56"/>
                <a:gd name="T67" fmla="*/ 12 h 18"/>
                <a:gd name="T68" fmla="*/ 50 w 56"/>
                <a:gd name="T69" fmla="*/ 18 h 18"/>
                <a:gd name="T70" fmla="*/ 44 w 56"/>
                <a:gd name="T71" fmla="*/ 13 h 18"/>
                <a:gd name="T72" fmla="*/ 48 w 56"/>
                <a:gd name="T73" fmla="*/ 8 h 18"/>
                <a:gd name="T74" fmla="*/ 49 w 56"/>
                <a:gd name="T75" fmla="*/ 6 h 18"/>
                <a:gd name="T76" fmla="*/ 52 w 56"/>
                <a:gd name="T77" fmla="*/ 6 h 18"/>
                <a:gd name="T78" fmla="*/ 52 w 56"/>
                <a:gd name="T79" fmla="*/ 3 h 18"/>
                <a:gd name="T80" fmla="*/ 49 w 56"/>
                <a:gd name="T81" fmla="*/ 3 h 18"/>
                <a:gd name="T82" fmla="*/ 48 w 56"/>
                <a:gd name="T83" fmla="*/ 12 h 18"/>
                <a:gd name="T84" fmla="*/ 51 w 56"/>
                <a:gd name="T85" fmla="*/ 15 h 18"/>
                <a:gd name="T86" fmla="*/ 54 w 56"/>
                <a:gd name="T87" fmla="*/ 12 h 18"/>
                <a:gd name="T88" fmla="*/ 51 w 56"/>
                <a:gd name="T89" fmla="*/ 9 h 18"/>
                <a:gd name="T90" fmla="*/ 48 w 56"/>
                <a:gd name="T91"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6" h="18">
                  <a:moveTo>
                    <a:pt x="8" y="17"/>
                  </a:moveTo>
                  <a:cubicBezTo>
                    <a:pt x="4" y="17"/>
                    <a:pt x="4" y="17"/>
                    <a:pt x="4" y="17"/>
                  </a:cubicBezTo>
                  <a:cubicBezTo>
                    <a:pt x="4" y="4"/>
                    <a:pt x="4" y="4"/>
                    <a:pt x="4" y="4"/>
                  </a:cubicBezTo>
                  <a:cubicBezTo>
                    <a:pt x="3" y="6"/>
                    <a:pt x="2" y="6"/>
                    <a:pt x="0" y="7"/>
                  </a:cubicBezTo>
                  <a:cubicBezTo>
                    <a:pt x="0" y="4"/>
                    <a:pt x="0" y="4"/>
                    <a:pt x="0" y="4"/>
                  </a:cubicBezTo>
                  <a:cubicBezTo>
                    <a:pt x="1" y="4"/>
                    <a:pt x="2" y="3"/>
                    <a:pt x="3" y="2"/>
                  </a:cubicBezTo>
                  <a:cubicBezTo>
                    <a:pt x="4" y="2"/>
                    <a:pt x="4" y="1"/>
                    <a:pt x="5" y="0"/>
                  </a:cubicBezTo>
                  <a:cubicBezTo>
                    <a:pt x="8" y="0"/>
                    <a:pt x="8" y="0"/>
                    <a:pt x="8" y="0"/>
                  </a:cubicBezTo>
                  <a:cubicBezTo>
                    <a:pt x="8" y="17"/>
                    <a:pt x="8" y="17"/>
                    <a:pt x="8" y="17"/>
                  </a:cubicBezTo>
                  <a:close/>
                  <a:moveTo>
                    <a:pt x="15" y="13"/>
                  </a:moveTo>
                  <a:cubicBezTo>
                    <a:pt x="18" y="13"/>
                    <a:pt x="18" y="13"/>
                    <a:pt x="18" y="13"/>
                  </a:cubicBezTo>
                  <a:cubicBezTo>
                    <a:pt x="18" y="14"/>
                    <a:pt x="18" y="14"/>
                    <a:pt x="19" y="14"/>
                  </a:cubicBezTo>
                  <a:cubicBezTo>
                    <a:pt x="19" y="15"/>
                    <a:pt x="20" y="15"/>
                    <a:pt x="20" y="15"/>
                  </a:cubicBezTo>
                  <a:cubicBezTo>
                    <a:pt x="21" y="15"/>
                    <a:pt x="21" y="14"/>
                    <a:pt x="22" y="14"/>
                  </a:cubicBezTo>
                  <a:cubicBezTo>
                    <a:pt x="22" y="13"/>
                    <a:pt x="23" y="12"/>
                    <a:pt x="23" y="10"/>
                  </a:cubicBezTo>
                  <a:cubicBezTo>
                    <a:pt x="22" y="11"/>
                    <a:pt x="21" y="12"/>
                    <a:pt x="20" y="12"/>
                  </a:cubicBezTo>
                  <a:cubicBezTo>
                    <a:pt x="18" y="12"/>
                    <a:pt x="17" y="11"/>
                    <a:pt x="16" y="10"/>
                  </a:cubicBezTo>
                  <a:cubicBezTo>
                    <a:pt x="15" y="9"/>
                    <a:pt x="14" y="8"/>
                    <a:pt x="14" y="6"/>
                  </a:cubicBezTo>
                  <a:cubicBezTo>
                    <a:pt x="14" y="4"/>
                    <a:pt x="15" y="2"/>
                    <a:pt x="16" y="1"/>
                  </a:cubicBezTo>
                  <a:cubicBezTo>
                    <a:pt x="17" y="0"/>
                    <a:pt x="18" y="0"/>
                    <a:pt x="20" y="0"/>
                  </a:cubicBezTo>
                  <a:cubicBezTo>
                    <a:pt x="22" y="0"/>
                    <a:pt x="23" y="0"/>
                    <a:pt x="24" y="2"/>
                  </a:cubicBezTo>
                  <a:cubicBezTo>
                    <a:pt x="26" y="3"/>
                    <a:pt x="26" y="5"/>
                    <a:pt x="26" y="8"/>
                  </a:cubicBezTo>
                  <a:cubicBezTo>
                    <a:pt x="26" y="12"/>
                    <a:pt x="25" y="14"/>
                    <a:pt x="24" y="16"/>
                  </a:cubicBezTo>
                  <a:cubicBezTo>
                    <a:pt x="23" y="17"/>
                    <a:pt x="21" y="18"/>
                    <a:pt x="19" y="18"/>
                  </a:cubicBezTo>
                  <a:cubicBezTo>
                    <a:pt x="18" y="18"/>
                    <a:pt x="17" y="17"/>
                    <a:pt x="16" y="16"/>
                  </a:cubicBezTo>
                  <a:cubicBezTo>
                    <a:pt x="16" y="16"/>
                    <a:pt x="15" y="15"/>
                    <a:pt x="15" y="13"/>
                  </a:cubicBezTo>
                  <a:close/>
                  <a:moveTo>
                    <a:pt x="22" y="6"/>
                  </a:moveTo>
                  <a:cubicBezTo>
                    <a:pt x="22" y="4"/>
                    <a:pt x="22" y="4"/>
                    <a:pt x="22" y="3"/>
                  </a:cubicBezTo>
                  <a:cubicBezTo>
                    <a:pt x="21" y="2"/>
                    <a:pt x="21" y="2"/>
                    <a:pt x="20" y="2"/>
                  </a:cubicBezTo>
                  <a:cubicBezTo>
                    <a:pt x="19" y="2"/>
                    <a:pt x="19" y="3"/>
                    <a:pt x="18" y="3"/>
                  </a:cubicBezTo>
                  <a:cubicBezTo>
                    <a:pt x="18" y="4"/>
                    <a:pt x="18" y="4"/>
                    <a:pt x="18" y="6"/>
                  </a:cubicBezTo>
                  <a:cubicBezTo>
                    <a:pt x="18" y="7"/>
                    <a:pt x="18" y="8"/>
                    <a:pt x="18" y="8"/>
                  </a:cubicBezTo>
                  <a:cubicBezTo>
                    <a:pt x="19" y="8"/>
                    <a:pt x="20" y="9"/>
                    <a:pt x="20" y="9"/>
                  </a:cubicBezTo>
                  <a:cubicBezTo>
                    <a:pt x="21" y="9"/>
                    <a:pt x="21" y="8"/>
                    <a:pt x="22" y="8"/>
                  </a:cubicBezTo>
                  <a:cubicBezTo>
                    <a:pt x="22" y="8"/>
                    <a:pt x="22" y="7"/>
                    <a:pt x="22" y="6"/>
                  </a:cubicBezTo>
                  <a:close/>
                  <a:moveTo>
                    <a:pt x="30" y="13"/>
                  </a:moveTo>
                  <a:cubicBezTo>
                    <a:pt x="34" y="12"/>
                    <a:pt x="34" y="12"/>
                    <a:pt x="34" y="12"/>
                  </a:cubicBezTo>
                  <a:cubicBezTo>
                    <a:pt x="34" y="13"/>
                    <a:pt x="34" y="14"/>
                    <a:pt x="34" y="14"/>
                  </a:cubicBezTo>
                  <a:cubicBezTo>
                    <a:pt x="35" y="15"/>
                    <a:pt x="36" y="15"/>
                    <a:pt x="36" y="15"/>
                  </a:cubicBezTo>
                  <a:cubicBezTo>
                    <a:pt x="37" y="15"/>
                    <a:pt x="37" y="15"/>
                    <a:pt x="38" y="14"/>
                  </a:cubicBezTo>
                  <a:cubicBezTo>
                    <a:pt x="38" y="14"/>
                    <a:pt x="39" y="13"/>
                    <a:pt x="39" y="12"/>
                  </a:cubicBezTo>
                  <a:cubicBezTo>
                    <a:pt x="39" y="10"/>
                    <a:pt x="38" y="10"/>
                    <a:pt x="38" y="9"/>
                  </a:cubicBezTo>
                  <a:cubicBezTo>
                    <a:pt x="38" y="9"/>
                    <a:pt x="37" y="8"/>
                    <a:pt x="36" y="8"/>
                  </a:cubicBezTo>
                  <a:cubicBezTo>
                    <a:pt x="35" y="8"/>
                    <a:pt x="34" y="9"/>
                    <a:pt x="33" y="10"/>
                  </a:cubicBezTo>
                  <a:cubicBezTo>
                    <a:pt x="30" y="9"/>
                    <a:pt x="30" y="9"/>
                    <a:pt x="30" y="9"/>
                  </a:cubicBezTo>
                  <a:cubicBezTo>
                    <a:pt x="32" y="0"/>
                    <a:pt x="32" y="0"/>
                    <a:pt x="32" y="0"/>
                  </a:cubicBezTo>
                  <a:cubicBezTo>
                    <a:pt x="41" y="0"/>
                    <a:pt x="41" y="0"/>
                    <a:pt x="41" y="0"/>
                  </a:cubicBezTo>
                  <a:cubicBezTo>
                    <a:pt x="41" y="3"/>
                    <a:pt x="41" y="3"/>
                    <a:pt x="41" y="3"/>
                  </a:cubicBezTo>
                  <a:cubicBezTo>
                    <a:pt x="35" y="3"/>
                    <a:pt x="35" y="3"/>
                    <a:pt x="35" y="3"/>
                  </a:cubicBezTo>
                  <a:cubicBezTo>
                    <a:pt x="34" y="6"/>
                    <a:pt x="34" y="6"/>
                    <a:pt x="34" y="6"/>
                  </a:cubicBezTo>
                  <a:cubicBezTo>
                    <a:pt x="35" y="6"/>
                    <a:pt x="36" y="6"/>
                    <a:pt x="37" y="6"/>
                  </a:cubicBezTo>
                  <a:cubicBezTo>
                    <a:pt x="38" y="6"/>
                    <a:pt x="40" y="6"/>
                    <a:pt x="41" y="8"/>
                  </a:cubicBezTo>
                  <a:cubicBezTo>
                    <a:pt x="42" y="9"/>
                    <a:pt x="42" y="10"/>
                    <a:pt x="42" y="12"/>
                  </a:cubicBezTo>
                  <a:cubicBezTo>
                    <a:pt x="42" y="14"/>
                    <a:pt x="42" y="15"/>
                    <a:pt x="41" y="16"/>
                  </a:cubicBezTo>
                  <a:cubicBezTo>
                    <a:pt x="40" y="18"/>
                    <a:pt x="38" y="18"/>
                    <a:pt x="36" y="18"/>
                  </a:cubicBezTo>
                  <a:cubicBezTo>
                    <a:pt x="35" y="18"/>
                    <a:pt x="33" y="18"/>
                    <a:pt x="32" y="17"/>
                  </a:cubicBezTo>
                  <a:cubicBezTo>
                    <a:pt x="31" y="16"/>
                    <a:pt x="30" y="14"/>
                    <a:pt x="30" y="13"/>
                  </a:cubicBezTo>
                  <a:close/>
                  <a:moveTo>
                    <a:pt x="48" y="8"/>
                  </a:moveTo>
                  <a:cubicBezTo>
                    <a:pt x="47" y="7"/>
                    <a:pt x="46" y="7"/>
                    <a:pt x="46" y="6"/>
                  </a:cubicBezTo>
                  <a:cubicBezTo>
                    <a:pt x="46" y="5"/>
                    <a:pt x="45" y="5"/>
                    <a:pt x="45" y="4"/>
                  </a:cubicBezTo>
                  <a:cubicBezTo>
                    <a:pt x="45" y="3"/>
                    <a:pt x="46" y="2"/>
                    <a:pt x="46" y="1"/>
                  </a:cubicBezTo>
                  <a:cubicBezTo>
                    <a:pt x="47" y="0"/>
                    <a:pt x="49" y="0"/>
                    <a:pt x="50" y="0"/>
                  </a:cubicBezTo>
                  <a:cubicBezTo>
                    <a:pt x="52" y="0"/>
                    <a:pt x="54" y="0"/>
                    <a:pt x="54" y="1"/>
                  </a:cubicBezTo>
                  <a:cubicBezTo>
                    <a:pt x="55" y="2"/>
                    <a:pt x="56" y="3"/>
                    <a:pt x="56" y="4"/>
                  </a:cubicBezTo>
                  <a:cubicBezTo>
                    <a:pt x="56" y="5"/>
                    <a:pt x="56" y="6"/>
                    <a:pt x="55" y="6"/>
                  </a:cubicBezTo>
                  <a:cubicBezTo>
                    <a:pt x="55" y="7"/>
                    <a:pt x="54" y="8"/>
                    <a:pt x="53" y="8"/>
                  </a:cubicBezTo>
                  <a:cubicBezTo>
                    <a:pt x="54" y="8"/>
                    <a:pt x="55" y="9"/>
                    <a:pt x="56" y="10"/>
                  </a:cubicBezTo>
                  <a:cubicBezTo>
                    <a:pt x="56" y="10"/>
                    <a:pt x="56" y="11"/>
                    <a:pt x="56" y="12"/>
                  </a:cubicBezTo>
                  <a:cubicBezTo>
                    <a:pt x="56" y="14"/>
                    <a:pt x="56" y="15"/>
                    <a:pt x="55" y="16"/>
                  </a:cubicBezTo>
                  <a:cubicBezTo>
                    <a:pt x="54" y="18"/>
                    <a:pt x="52" y="18"/>
                    <a:pt x="50" y="18"/>
                  </a:cubicBezTo>
                  <a:cubicBezTo>
                    <a:pt x="49" y="18"/>
                    <a:pt x="48" y="18"/>
                    <a:pt x="46" y="17"/>
                  </a:cubicBezTo>
                  <a:cubicBezTo>
                    <a:pt x="45" y="16"/>
                    <a:pt x="44" y="14"/>
                    <a:pt x="44" y="13"/>
                  </a:cubicBezTo>
                  <a:cubicBezTo>
                    <a:pt x="44" y="12"/>
                    <a:pt x="45" y="11"/>
                    <a:pt x="45" y="10"/>
                  </a:cubicBezTo>
                  <a:cubicBezTo>
                    <a:pt x="46" y="9"/>
                    <a:pt x="47" y="8"/>
                    <a:pt x="48" y="8"/>
                  </a:cubicBezTo>
                  <a:close/>
                  <a:moveTo>
                    <a:pt x="49" y="4"/>
                  </a:moveTo>
                  <a:cubicBezTo>
                    <a:pt x="49" y="5"/>
                    <a:pt x="49" y="6"/>
                    <a:pt x="49" y="6"/>
                  </a:cubicBezTo>
                  <a:cubicBezTo>
                    <a:pt x="50" y="6"/>
                    <a:pt x="50" y="6"/>
                    <a:pt x="51" y="6"/>
                  </a:cubicBezTo>
                  <a:cubicBezTo>
                    <a:pt x="52" y="6"/>
                    <a:pt x="52" y="6"/>
                    <a:pt x="52" y="6"/>
                  </a:cubicBezTo>
                  <a:cubicBezTo>
                    <a:pt x="53" y="6"/>
                    <a:pt x="53" y="5"/>
                    <a:pt x="53" y="4"/>
                  </a:cubicBezTo>
                  <a:cubicBezTo>
                    <a:pt x="53" y="4"/>
                    <a:pt x="53" y="3"/>
                    <a:pt x="52" y="3"/>
                  </a:cubicBezTo>
                  <a:cubicBezTo>
                    <a:pt x="52" y="2"/>
                    <a:pt x="52" y="2"/>
                    <a:pt x="51" y="2"/>
                  </a:cubicBezTo>
                  <a:cubicBezTo>
                    <a:pt x="50" y="2"/>
                    <a:pt x="50" y="2"/>
                    <a:pt x="49" y="3"/>
                  </a:cubicBezTo>
                  <a:cubicBezTo>
                    <a:pt x="49" y="3"/>
                    <a:pt x="49" y="4"/>
                    <a:pt x="49" y="4"/>
                  </a:cubicBezTo>
                  <a:close/>
                  <a:moveTo>
                    <a:pt x="48" y="12"/>
                  </a:moveTo>
                  <a:cubicBezTo>
                    <a:pt x="48" y="13"/>
                    <a:pt x="49" y="14"/>
                    <a:pt x="49" y="14"/>
                  </a:cubicBezTo>
                  <a:cubicBezTo>
                    <a:pt x="50" y="15"/>
                    <a:pt x="50" y="15"/>
                    <a:pt x="51" y="15"/>
                  </a:cubicBezTo>
                  <a:cubicBezTo>
                    <a:pt x="52" y="15"/>
                    <a:pt x="52" y="15"/>
                    <a:pt x="53" y="14"/>
                  </a:cubicBezTo>
                  <a:cubicBezTo>
                    <a:pt x="53" y="14"/>
                    <a:pt x="54" y="13"/>
                    <a:pt x="54" y="12"/>
                  </a:cubicBezTo>
                  <a:cubicBezTo>
                    <a:pt x="54" y="11"/>
                    <a:pt x="53" y="10"/>
                    <a:pt x="53" y="10"/>
                  </a:cubicBezTo>
                  <a:cubicBezTo>
                    <a:pt x="52" y="10"/>
                    <a:pt x="52" y="9"/>
                    <a:pt x="51" y="9"/>
                  </a:cubicBezTo>
                  <a:cubicBezTo>
                    <a:pt x="50" y="9"/>
                    <a:pt x="50" y="10"/>
                    <a:pt x="49" y="10"/>
                  </a:cubicBezTo>
                  <a:cubicBezTo>
                    <a:pt x="49" y="11"/>
                    <a:pt x="48" y="11"/>
                    <a:pt x="48"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6" name="Freeform 39"/>
            <p:cNvSpPr>
              <a:spLocks noEditPoints="1"/>
            </p:cNvSpPr>
            <p:nvPr userDrawn="1"/>
          </p:nvSpPr>
          <p:spPr bwMode="auto">
            <a:xfrm>
              <a:off x="8729742" y="4570696"/>
              <a:ext cx="474664" cy="477836"/>
            </a:xfrm>
            <a:custGeom>
              <a:avLst/>
              <a:gdLst>
                <a:gd name="T0" fmla="*/ 159 w 318"/>
                <a:gd name="T1" fmla="*/ 0 h 318"/>
                <a:gd name="T2" fmla="*/ 0 w 318"/>
                <a:gd name="T3" fmla="*/ 159 h 318"/>
                <a:gd name="T4" fmla="*/ 159 w 318"/>
                <a:gd name="T5" fmla="*/ 318 h 318"/>
                <a:gd name="T6" fmla="*/ 318 w 318"/>
                <a:gd name="T7" fmla="*/ 159 h 318"/>
                <a:gd name="T8" fmla="*/ 159 w 318"/>
                <a:gd name="T9" fmla="*/ 0 h 318"/>
                <a:gd name="T10" fmla="*/ 159 w 318"/>
                <a:gd name="T11" fmla="*/ 312 h 318"/>
                <a:gd name="T12" fmla="*/ 6 w 318"/>
                <a:gd name="T13" fmla="*/ 159 h 318"/>
                <a:gd name="T14" fmla="*/ 159 w 318"/>
                <a:gd name="T15" fmla="*/ 6 h 318"/>
                <a:gd name="T16" fmla="*/ 312 w 318"/>
                <a:gd name="T17" fmla="*/ 160 h 318"/>
                <a:gd name="T18" fmla="*/ 159 w 318"/>
                <a:gd name="T19" fmla="*/ 312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8" h="318">
                  <a:moveTo>
                    <a:pt x="159" y="0"/>
                  </a:moveTo>
                  <a:cubicBezTo>
                    <a:pt x="71" y="0"/>
                    <a:pt x="0" y="72"/>
                    <a:pt x="0" y="159"/>
                  </a:cubicBezTo>
                  <a:cubicBezTo>
                    <a:pt x="0" y="247"/>
                    <a:pt x="71" y="318"/>
                    <a:pt x="159" y="318"/>
                  </a:cubicBezTo>
                  <a:cubicBezTo>
                    <a:pt x="246" y="318"/>
                    <a:pt x="318" y="247"/>
                    <a:pt x="318" y="159"/>
                  </a:cubicBezTo>
                  <a:cubicBezTo>
                    <a:pt x="317" y="72"/>
                    <a:pt x="246" y="0"/>
                    <a:pt x="159" y="0"/>
                  </a:cubicBezTo>
                  <a:close/>
                  <a:moveTo>
                    <a:pt x="159" y="312"/>
                  </a:moveTo>
                  <a:cubicBezTo>
                    <a:pt x="74" y="312"/>
                    <a:pt x="6" y="244"/>
                    <a:pt x="6" y="159"/>
                  </a:cubicBezTo>
                  <a:cubicBezTo>
                    <a:pt x="6" y="75"/>
                    <a:pt x="74" y="6"/>
                    <a:pt x="159" y="6"/>
                  </a:cubicBezTo>
                  <a:cubicBezTo>
                    <a:pt x="243" y="6"/>
                    <a:pt x="312" y="75"/>
                    <a:pt x="312" y="160"/>
                  </a:cubicBezTo>
                  <a:cubicBezTo>
                    <a:pt x="312" y="244"/>
                    <a:pt x="243" y="312"/>
                    <a:pt x="159" y="3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 name="Freeform 40"/>
            <p:cNvSpPr>
              <a:spLocks noEditPoints="1"/>
            </p:cNvSpPr>
            <p:nvPr userDrawn="1"/>
          </p:nvSpPr>
          <p:spPr bwMode="auto">
            <a:xfrm>
              <a:off x="8763079" y="4810405"/>
              <a:ext cx="407989" cy="204787"/>
            </a:xfrm>
            <a:custGeom>
              <a:avLst/>
              <a:gdLst>
                <a:gd name="T0" fmla="*/ 258 w 274"/>
                <a:gd name="T1" fmla="*/ 63 h 137"/>
                <a:gd name="T2" fmla="*/ 1 w 274"/>
                <a:gd name="T3" fmla="*/ 12 h 137"/>
                <a:gd name="T4" fmla="*/ 14 w 274"/>
                <a:gd name="T5" fmla="*/ 9 h 137"/>
                <a:gd name="T6" fmla="*/ 1 w 274"/>
                <a:gd name="T7" fmla="*/ 17 h 137"/>
                <a:gd name="T8" fmla="*/ 16 w 274"/>
                <a:gd name="T9" fmla="*/ 29 h 137"/>
                <a:gd name="T10" fmla="*/ 11 w 274"/>
                <a:gd name="T11" fmla="*/ 27 h 137"/>
                <a:gd name="T12" fmla="*/ 14 w 274"/>
                <a:gd name="T13" fmla="*/ 36 h 137"/>
                <a:gd name="T14" fmla="*/ 18 w 274"/>
                <a:gd name="T15" fmla="*/ 47 h 137"/>
                <a:gd name="T16" fmla="*/ 21 w 274"/>
                <a:gd name="T17" fmla="*/ 57 h 137"/>
                <a:gd name="T18" fmla="*/ 21 w 274"/>
                <a:gd name="T19" fmla="*/ 55 h 137"/>
                <a:gd name="T20" fmla="*/ 19 w 274"/>
                <a:gd name="T21" fmla="*/ 66 h 137"/>
                <a:gd name="T22" fmla="*/ 22 w 274"/>
                <a:gd name="T23" fmla="*/ 62 h 137"/>
                <a:gd name="T24" fmla="*/ 22 w 274"/>
                <a:gd name="T25" fmla="*/ 71 h 137"/>
                <a:gd name="T26" fmla="*/ 30 w 274"/>
                <a:gd name="T27" fmla="*/ 71 h 137"/>
                <a:gd name="T28" fmla="*/ 30 w 274"/>
                <a:gd name="T29" fmla="*/ 86 h 137"/>
                <a:gd name="T30" fmla="*/ 36 w 274"/>
                <a:gd name="T31" fmla="*/ 79 h 137"/>
                <a:gd name="T32" fmla="*/ 47 w 274"/>
                <a:gd name="T33" fmla="*/ 90 h 137"/>
                <a:gd name="T34" fmla="*/ 58 w 274"/>
                <a:gd name="T35" fmla="*/ 96 h 137"/>
                <a:gd name="T36" fmla="*/ 51 w 274"/>
                <a:gd name="T37" fmla="*/ 95 h 137"/>
                <a:gd name="T38" fmla="*/ 58 w 274"/>
                <a:gd name="T39" fmla="*/ 105 h 137"/>
                <a:gd name="T40" fmla="*/ 67 w 274"/>
                <a:gd name="T41" fmla="*/ 106 h 137"/>
                <a:gd name="T42" fmla="*/ 76 w 274"/>
                <a:gd name="T43" fmla="*/ 112 h 137"/>
                <a:gd name="T44" fmla="*/ 82 w 274"/>
                <a:gd name="T45" fmla="*/ 111 h 137"/>
                <a:gd name="T46" fmla="*/ 78 w 274"/>
                <a:gd name="T47" fmla="*/ 113 h 137"/>
                <a:gd name="T48" fmla="*/ 83 w 274"/>
                <a:gd name="T49" fmla="*/ 123 h 137"/>
                <a:gd name="T50" fmla="*/ 97 w 274"/>
                <a:gd name="T51" fmla="*/ 121 h 137"/>
                <a:gd name="T52" fmla="*/ 100 w 274"/>
                <a:gd name="T53" fmla="*/ 125 h 137"/>
                <a:gd name="T54" fmla="*/ 108 w 274"/>
                <a:gd name="T55" fmla="*/ 126 h 137"/>
                <a:gd name="T56" fmla="*/ 113 w 274"/>
                <a:gd name="T57" fmla="*/ 126 h 137"/>
                <a:gd name="T58" fmla="*/ 132 w 274"/>
                <a:gd name="T59" fmla="*/ 136 h 137"/>
                <a:gd name="T60" fmla="*/ 126 w 274"/>
                <a:gd name="T61" fmla="*/ 130 h 137"/>
                <a:gd name="T62" fmla="*/ 128 w 274"/>
                <a:gd name="T63" fmla="*/ 135 h 137"/>
                <a:gd name="T64" fmla="*/ 135 w 274"/>
                <a:gd name="T65" fmla="*/ 135 h 137"/>
                <a:gd name="T66" fmla="*/ 149 w 274"/>
                <a:gd name="T67" fmla="*/ 136 h 137"/>
                <a:gd name="T68" fmla="*/ 152 w 274"/>
                <a:gd name="T69" fmla="*/ 133 h 137"/>
                <a:gd name="T70" fmla="*/ 167 w 274"/>
                <a:gd name="T71" fmla="*/ 131 h 137"/>
                <a:gd name="T72" fmla="*/ 180 w 274"/>
                <a:gd name="T73" fmla="*/ 128 h 137"/>
                <a:gd name="T74" fmla="*/ 175 w 274"/>
                <a:gd name="T75" fmla="*/ 122 h 137"/>
                <a:gd name="T76" fmla="*/ 187 w 274"/>
                <a:gd name="T77" fmla="*/ 119 h 137"/>
                <a:gd name="T78" fmla="*/ 192 w 274"/>
                <a:gd name="T79" fmla="*/ 117 h 137"/>
                <a:gd name="T80" fmla="*/ 199 w 274"/>
                <a:gd name="T81" fmla="*/ 119 h 137"/>
                <a:gd name="T82" fmla="*/ 203 w 274"/>
                <a:gd name="T83" fmla="*/ 119 h 137"/>
                <a:gd name="T84" fmla="*/ 217 w 274"/>
                <a:gd name="T85" fmla="*/ 111 h 137"/>
                <a:gd name="T86" fmla="*/ 217 w 274"/>
                <a:gd name="T87" fmla="*/ 106 h 137"/>
                <a:gd name="T88" fmla="*/ 232 w 274"/>
                <a:gd name="T89" fmla="*/ 96 h 137"/>
                <a:gd name="T90" fmla="*/ 231 w 274"/>
                <a:gd name="T91" fmla="*/ 97 h 137"/>
                <a:gd name="T92" fmla="*/ 238 w 274"/>
                <a:gd name="T93" fmla="*/ 95 h 137"/>
                <a:gd name="T94" fmla="*/ 234 w 274"/>
                <a:gd name="T95" fmla="*/ 85 h 137"/>
                <a:gd name="T96" fmla="*/ 242 w 274"/>
                <a:gd name="T97" fmla="*/ 73 h 137"/>
                <a:gd name="T98" fmla="*/ 238 w 274"/>
                <a:gd name="T99" fmla="*/ 77 h 137"/>
                <a:gd name="T100" fmla="*/ 252 w 274"/>
                <a:gd name="T101" fmla="*/ 71 h 137"/>
                <a:gd name="T102" fmla="*/ 266 w 274"/>
                <a:gd name="T103" fmla="*/ 40 h 137"/>
                <a:gd name="T104" fmla="*/ 258 w 274"/>
                <a:gd name="T105" fmla="*/ 48 h 137"/>
                <a:gd name="T106" fmla="*/ 268 w 274"/>
                <a:gd name="T107" fmla="*/ 35 h 137"/>
                <a:gd name="T108" fmla="*/ 259 w 274"/>
                <a:gd name="T109" fmla="*/ 22 h 137"/>
                <a:gd name="T110" fmla="*/ 262 w 274"/>
                <a:gd name="T111" fmla="*/ 27 h 137"/>
                <a:gd name="T112" fmla="*/ 273 w 274"/>
                <a:gd name="T113" fmla="*/ 17 h 137"/>
                <a:gd name="T114" fmla="*/ 273 w 274"/>
                <a:gd name="T115" fmla="*/ 12 h 137"/>
                <a:gd name="T116" fmla="*/ 266 w 274"/>
                <a:gd name="T117" fmla="*/ 7 h 137"/>
                <a:gd name="T118" fmla="*/ 269 w 274"/>
                <a:gd name="T119" fmla="*/ 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74" h="137">
                  <a:moveTo>
                    <a:pt x="250" y="51"/>
                  </a:moveTo>
                  <a:cubicBezTo>
                    <a:pt x="250" y="51"/>
                    <a:pt x="250" y="51"/>
                    <a:pt x="250" y="51"/>
                  </a:cubicBezTo>
                  <a:cubicBezTo>
                    <a:pt x="250" y="52"/>
                    <a:pt x="250" y="52"/>
                    <a:pt x="250" y="52"/>
                  </a:cubicBezTo>
                  <a:cubicBezTo>
                    <a:pt x="250" y="53"/>
                    <a:pt x="250" y="53"/>
                    <a:pt x="249" y="53"/>
                  </a:cubicBezTo>
                  <a:cubicBezTo>
                    <a:pt x="249" y="53"/>
                    <a:pt x="248" y="53"/>
                    <a:pt x="248" y="53"/>
                  </a:cubicBezTo>
                  <a:cubicBezTo>
                    <a:pt x="248" y="53"/>
                    <a:pt x="248" y="53"/>
                    <a:pt x="248" y="53"/>
                  </a:cubicBezTo>
                  <a:cubicBezTo>
                    <a:pt x="248" y="54"/>
                    <a:pt x="248" y="54"/>
                    <a:pt x="249" y="55"/>
                  </a:cubicBezTo>
                  <a:cubicBezTo>
                    <a:pt x="251" y="56"/>
                    <a:pt x="251" y="56"/>
                    <a:pt x="251" y="56"/>
                  </a:cubicBezTo>
                  <a:cubicBezTo>
                    <a:pt x="252" y="53"/>
                    <a:pt x="252" y="53"/>
                    <a:pt x="252" y="53"/>
                  </a:cubicBezTo>
                  <a:cubicBezTo>
                    <a:pt x="253" y="54"/>
                    <a:pt x="253" y="54"/>
                    <a:pt x="253" y="54"/>
                  </a:cubicBezTo>
                  <a:cubicBezTo>
                    <a:pt x="252" y="56"/>
                    <a:pt x="252" y="56"/>
                    <a:pt x="252" y="56"/>
                  </a:cubicBezTo>
                  <a:cubicBezTo>
                    <a:pt x="258" y="59"/>
                    <a:pt x="258" y="59"/>
                    <a:pt x="258" y="59"/>
                  </a:cubicBezTo>
                  <a:cubicBezTo>
                    <a:pt x="258" y="60"/>
                    <a:pt x="259" y="59"/>
                    <a:pt x="260" y="58"/>
                  </a:cubicBezTo>
                  <a:cubicBezTo>
                    <a:pt x="260" y="58"/>
                    <a:pt x="260" y="58"/>
                    <a:pt x="260" y="58"/>
                  </a:cubicBezTo>
                  <a:cubicBezTo>
                    <a:pt x="258" y="63"/>
                    <a:pt x="258" y="63"/>
                    <a:pt x="258" y="63"/>
                  </a:cubicBezTo>
                  <a:cubicBezTo>
                    <a:pt x="257" y="63"/>
                    <a:pt x="257" y="63"/>
                    <a:pt x="257" y="63"/>
                  </a:cubicBezTo>
                  <a:cubicBezTo>
                    <a:pt x="258" y="62"/>
                    <a:pt x="258" y="62"/>
                    <a:pt x="257" y="61"/>
                  </a:cubicBezTo>
                  <a:cubicBezTo>
                    <a:pt x="251" y="58"/>
                    <a:pt x="251" y="58"/>
                    <a:pt x="251" y="58"/>
                  </a:cubicBezTo>
                  <a:cubicBezTo>
                    <a:pt x="250" y="60"/>
                    <a:pt x="250" y="60"/>
                    <a:pt x="250" y="60"/>
                  </a:cubicBezTo>
                  <a:cubicBezTo>
                    <a:pt x="250" y="59"/>
                    <a:pt x="250" y="59"/>
                    <a:pt x="250" y="59"/>
                  </a:cubicBezTo>
                  <a:cubicBezTo>
                    <a:pt x="250" y="58"/>
                    <a:pt x="250" y="58"/>
                    <a:pt x="250" y="58"/>
                  </a:cubicBezTo>
                  <a:cubicBezTo>
                    <a:pt x="250" y="57"/>
                    <a:pt x="250" y="57"/>
                    <a:pt x="250" y="57"/>
                  </a:cubicBezTo>
                  <a:cubicBezTo>
                    <a:pt x="249" y="57"/>
                    <a:pt x="248" y="56"/>
                    <a:pt x="248" y="55"/>
                  </a:cubicBezTo>
                  <a:cubicBezTo>
                    <a:pt x="247" y="54"/>
                    <a:pt x="247" y="53"/>
                    <a:pt x="248" y="52"/>
                  </a:cubicBezTo>
                  <a:cubicBezTo>
                    <a:pt x="248" y="52"/>
                    <a:pt x="249" y="51"/>
                    <a:pt x="250" y="51"/>
                  </a:cubicBezTo>
                  <a:cubicBezTo>
                    <a:pt x="250" y="51"/>
                    <a:pt x="250" y="51"/>
                    <a:pt x="250" y="51"/>
                  </a:cubicBezTo>
                  <a:close/>
                  <a:moveTo>
                    <a:pt x="14" y="15"/>
                  </a:moveTo>
                  <a:cubicBezTo>
                    <a:pt x="14" y="14"/>
                    <a:pt x="14" y="13"/>
                    <a:pt x="12" y="13"/>
                  </a:cubicBezTo>
                  <a:cubicBezTo>
                    <a:pt x="5" y="13"/>
                    <a:pt x="5" y="13"/>
                    <a:pt x="5" y="13"/>
                  </a:cubicBezTo>
                  <a:cubicBezTo>
                    <a:pt x="4" y="13"/>
                    <a:pt x="2" y="13"/>
                    <a:pt x="1" y="12"/>
                  </a:cubicBezTo>
                  <a:cubicBezTo>
                    <a:pt x="0" y="11"/>
                    <a:pt x="0" y="10"/>
                    <a:pt x="0" y="8"/>
                  </a:cubicBezTo>
                  <a:cubicBezTo>
                    <a:pt x="0" y="7"/>
                    <a:pt x="0" y="5"/>
                    <a:pt x="1" y="5"/>
                  </a:cubicBezTo>
                  <a:cubicBezTo>
                    <a:pt x="2" y="3"/>
                    <a:pt x="3" y="3"/>
                    <a:pt x="5" y="3"/>
                  </a:cubicBezTo>
                  <a:cubicBezTo>
                    <a:pt x="12" y="2"/>
                    <a:pt x="12" y="2"/>
                    <a:pt x="12" y="2"/>
                  </a:cubicBezTo>
                  <a:cubicBezTo>
                    <a:pt x="13" y="2"/>
                    <a:pt x="13" y="1"/>
                    <a:pt x="13" y="0"/>
                  </a:cubicBezTo>
                  <a:cubicBezTo>
                    <a:pt x="14" y="0"/>
                    <a:pt x="14" y="0"/>
                    <a:pt x="14" y="0"/>
                  </a:cubicBezTo>
                  <a:cubicBezTo>
                    <a:pt x="14" y="6"/>
                    <a:pt x="14" y="6"/>
                    <a:pt x="14" y="6"/>
                  </a:cubicBezTo>
                  <a:cubicBezTo>
                    <a:pt x="14" y="6"/>
                    <a:pt x="14" y="6"/>
                    <a:pt x="14" y="6"/>
                  </a:cubicBezTo>
                  <a:cubicBezTo>
                    <a:pt x="14" y="5"/>
                    <a:pt x="13" y="4"/>
                    <a:pt x="12" y="4"/>
                  </a:cubicBezTo>
                  <a:cubicBezTo>
                    <a:pt x="5" y="5"/>
                    <a:pt x="5" y="5"/>
                    <a:pt x="5" y="5"/>
                  </a:cubicBezTo>
                  <a:cubicBezTo>
                    <a:pt x="4" y="5"/>
                    <a:pt x="3" y="5"/>
                    <a:pt x="2" y="5"/>
                  </a:cubicBezTo>
                  <a:cubicBezTo>
                    <a:pt x="1" y="6"/>
                    <a:pt x="1" y="7"/>
                    <a:pt x="1" y="8"/>
                  </a:cubicBezTo>
                  <a:cubicBezTo>
                    <a:pt x="1" y="11"/>
                    <a:pt x="3" y="12"/>
                    <a:pt x="6" y="12"/>
                  </a:cubicBezTo>
                  <a:cubicBezTo>
                    <a:pt x="13" y="11"/>
                    <a:pt x="13" y="11"/>
                    <a:pt x="13" y="11"/>
                  </a:cubicBezTo>
                  <a:cubicBezTo>
                    <a:pt x="14" y="11"/>
                    <a:pt x="14" y="11"/>
                    <a:pt x="14" y="9"/>
                  </a:cubicBezTo>
                  <a:cubicBezTo>
                    <a:pt x="14" y="9"/>
                    <a:pt x="14" y="9"/>
                    <a:pt x="14" y="9"/>
                  </a:cubicBezTo>
                  <a:cubicBezTo>
                    <a:pt x="14" y="15"/>
                    <a:pt x="14" y="15"/>
                    <a:pt x="14" y="15"/>
                  </a:cubicBezTo>
                  <a:cubicBezTo>
                    <a:pt x="14" y="15"/>
                    <a:pt x="14" y="15"/>
                    <a:pt x="14" y="15"/>
                  </a:cubicBezTo>
                  <a:close/>
                  <a:moveTo>
                    <a:pt x="3" y="27"/>
                  </a:moveTo>
                  <a:cubicBezTo>
                    <a:pt x="2" y="23"/>
                    <a:pt x="2" y="23"/>
                    <a:pt x="2" y="23"/>
                  </a:cubicBezTo>
                  <a:cubicBezTo>
                    <a:pt x="2" y="23"/>
                    <a:pt x="2" y="23"/>
                    <a:pt x="2" y="23"/>
                  </a:cubicBezTo>
                  <a:cubicBezTo>
                    <a:pt x="2" y="23"/>
                    <a:pt x="3" y="24"/>
                    <a:pt x="4" y="24"/>
                  </a:cubicBezTo>
                  <a:cubicBezTo>
                    <a:pt x="9" y="23"/>
                    <a:pt x="9" y="23"/>
                    <a:pt x="9" y="23"/>
                  </a:cubicBezTo>
                  <a:cubicBezTo>
                    <a:pt x="10" y="23"/>
                    <a:pt x="10" y="23"/>
                    <a:pt x="10" y="22"/>
                  </a:cubicBezTo>
                  <a:cubicBezTo>
                    <a:pt x="11" y="22"/>
                    <a:pt x="11" y="21"/>
                    <a:pt x="10" y="21"/>
                  </a:cubicBezTo>
                  <a:cubicBezTo>
                    <a:pt x="10" y="20"/>
                    <a:pt x="10" y="19"/>
                    <a:pt x="9" y="19"/>
                  </a:cubicBezTo>
                  <a:cubicBezTo>
                    <a:pt x="3" y="20"/>
                    <a:pt x="3" y="20"/>
                    <a:pt x="3" y="20"/>
                  </a:cubicBezTo>
                  <a:cubicBezTo>
                    <a:pt x="2" y="20"/>
                    <a:pt x="2" y="21"/>
                    <a:pt x="2" y="21"/>
                  </a:cubicBezTo>
                  <a:cubicBezTo>
                    <a:pt x="2" y="21"/>
                    <a:pt x="2" y="21"/>
                    <a:pt x="2" y="21"/>
                  </a:cubicBezTo>
                  <a:cubicBezTo>
                    <a:pt x="1" y="17"/>
                    <a:pt x="1" y="17"/>
                    <a:pt x="1" y="17"/>
                  </a:cubicBezTo>
                  <a:cubicBezTo>
                    <a:pt x="1" y="17"/>
                    <a:pt x="1" y="17"/>
                    <a:pt x="1" y="17"/>
                  </a:cubicBezTo>
                  <a:cubicBezTo>
                    <a:pt x="1" y="18"/>
                    <a:pt x="2" y="18"/>
                    <a:pt x="3" y="18"/>
                  </a:cubicBezTo>
                  <a:cubicBezTo>
                    <a:pt x="8" y="17"/>
                    <a:pt x="8" y="17"/>
                    <a:pt x="8" y="17"/>
                  </a:cubicBezTo>
                  <a:cubicBezTo>
                    <a:pt x="9" y="17"/>
                    <a:pt x="9" y="17"/>
                    <a:pt x="9" y="17"/>
                  </a:cubicBezTo>
                  <a:cubicBezTo>
                    <a:pt x="9" y="17"/>
                    <a:pt x="9" y="17"/>
                    <a:pt x="9" y="16"/>
                  </a:cubicBezTo>
                  <a:cubicBezTo>
                    <a:pt x="10" y="16"/>
                    <a:pt x="10" y="16"/>
                    <a:pt x="10" y="16"/>
                  </a:cubicBezTo>
                  <a:cubicBezTo>
                    <a:pt x="11" y="19"/>
                    <a:pt x="11" y="19"/>
                    <a:pt x="11" y="19"/>
                  </a:cubicBezTo>
                  <a:cubicBezTo>
                    <a:pt x="10" y="19"/>
                    <a:pt x="10" y="19"/>
                    <a:pt x="10" y="19"/>
                  </a:cubicBezTo>
                  <a:cubicBezTo>
                    <a:pt x="11" y="20"/>
                    <a:pt x="12" y="21"/>
                    <a:pt x="12" y="22"/>
                  </a:cubicBezTo>
                  <a:cubicBezTo>
                    <a:pt x="12" y="23"/>
                    <a:pt x="11" y="24"/>
                    <a:pt x="9" y="25"/>
                  </a:cubicBezTo>
                  <a:cubicBezTo>
                    <a:pt x="4" y="25"/>
                    <a:pt x="4" y="25"/>
                    <a:pt x="4" y="25"/>
                  </a:cubicBezTo>
                  <a:cubicBezTo>
                    <a:pt x="3" y="26"/>
                    <a:pt x="3" y="26"/>
                    <a:pt x="3" y="27"/>
                  </a:cubicBezTo>
                  <a:cubicBezTo>
                    <a:pt x="3" y="27"/>
                    <a:pt x="3" y="27"/>
                    <a:pt x="3" y="27"/>
                  </a:cubicBezTo>
                  <a:close/>
                  <a:moveTo>
                    <a:pt x="16" y="29"/>
                  </a:moveTo>
                  <a:cubicBezTo>
                    <a:pt x="16" y="29"/>
                    <a:pt x="16" y="29"/>
                    <a:pt x="16" y="29"/>
                  </a:cubicBezTo>
                  <a:cubicBezTo>
                    <a:pt x="15" y="29"/>
                    <a:pt x="15" y="29"/>
                    <a:pt x="15" y="29"/>
                  </a:cubicBezTo>
                  <a:cubicBezTo>
                    <a:pt x="15" y="28"/>
                    <a:pt x="15" y="28"/>
                    <a:pt x="15" y="28"/>
                  </a:cubicBezTo>
                  <a:cubicBezTo>
                    <a:pt x="15" y="27"/>
                    <a:pt x="16" y="27"/>
                    <a:pt x="16" y="27"/>
                  </a:cubicBezTo>
                  <a:cubicBezTo>
                    <a:pt x="16" y="27"/>
                    <a:pt x="16" y="27"/>
                    <a:pt x="17" y="27"/>
                  </a:cubicBezTo>
                  <a:cubicBezTo>
                    <a:pt x="17" y="27"/>
                    <a:pt x="17" y="28"/>
                    <a:pt x="17" y="28"/>
                  </a:cubicBezTo>
                  <a:cubicBezTo>
                    <a:pt x="17" y="29"/>
                    <a:pt x="17" y="29"/>
                    <a:pt x="17" y="29"/>
                  </a:cubicBezTo>
                  <a:cubicBezTo>
                    <a:pt x="17" y="29"/>
                    <a:pt x="17" y="29"/>
                    <a:pt x="16" y="29"/>
                  </a:cubicBezTo>
                  <a:close/>
                  <a:moveTo>
                    <a:pt x="4" y="33"/>
                  </a:moveTo>
                  <a:cubicBezTo>
                    <a:pt x="3" y="29"/>
                    <a:pt x="3" y="29"/>
                    <a:pt x="3" y="29"/>
                  </a:cubicBezTo>
                  <a:cubicBezTo>
                    <a:pt x="4" y="29"/>
                    <a:pt x="4" y="29"/>
                    <a:pt x="4" y="29"/>
                  </a:cubicBezTo>
                  <a:cubicBezTo>
                    <a:pt x="4" y="30"/>
                    <a:pt x="4" y="30"/>
                    <a:pt x="5" y="30"/>
                  </a:cubicBezTo>
                  <a:cubicBezTo>
                    <a:pt x="10" y="29"/>
                    <a:pt x="10" y="29"/>
                    <a:pt x="10" y="29"/>
                  </a:cubicBezTo>
                  <a:cubicBezTo>
                    <a:pt x="11" y="29"/>
                    <a:pt x="11" y="28"/>
                    <a:pt x="11" y="28"/>
                  </a:cubicBezTo>
                  <a:cubicBezTo>
                    <a:pt x="11" y="27"/>
                    <a:pt x="11" y="27"/>
                    <a:pt x="11" y="27"/>
                  </a:cubicBezTo>
                  <a:cubicBezTo>
                    <a:pt x="11" y="27"/>
                    <a:pt x="11" y="27"/>
                    <a:pt x="11" y="27"/>
                  </a:cubicBezTo>
                  <a:cubicBezTo>
                    <a:pt x="13" y="30"/>
                    <a:pt x="13" y="30"/>
                    <a:pt x="13" y="30"/>
                  </a:cubicBezTo>
                  <a:cubicBezTo>
                    <a:pt x="5" y="32"/>
                    <a:pt x="5" y="32"/>
                    <a:pt x="5" y="32"/>
                  </a:cubicBezTo>
                  <a:cubicBezTo>
                    <a:pt x="5" y="32"/>
                    <a:pt x="4" y="33"/>
                    <a:pt x="4" y="33"/>
                  </a:cubicBezTo>
                  <a:cubicBezTo>
                    <a:pt x="4" y="33"/>
                    <a:pt x="4" y="33"/>
                    <a:pt x="4" y="33"/>
                  </a:cubicBezTo>
                  <a:close/>
                  <a:moveTo>
                    <a:pt x="16" y="42"/>
                  </a:moveTo>
                  <a:cubicBezTo>
                    <a:pt x="16" y="41"/>
                    <a:pt x="15" y="41"/>
                    <a:pt x="14" y="41"/>
                  </a:cubicBezTo>
                  <a:cubicBezTo>
                    <a:pt x="6" y="40"/>
                    <a:pt x="6" y="40"/>
                    <a:pt x="6" y="40"/>
                  </a:cubicBezTo>
                  <a:cubicBezTo>
                    <a:pt x="6" y="40"/>
                    <a:pt x="6" y="40"/>
                    <a:pt x="6" y="40"/>
                  </a:cubicBezTo>
                  <a:cubicBezTo>
                    <a:pt x="6" y="40"/>
                    <a:pt x="6" y="40"/>
                    <a:pt x="6" y="40"/>
                  </a:cubicBezTo>
                  <a:cubicBezTo>
                    <a:pt x="13" y="35"/>
                    <a:pt x="13" y="35"/>
                    <a:pt x="13" y="35"/>
                  </a:cubicBezTo>
                  <a:cubicBezTo>
                    <a:pt x="14" y="34"/>
                    <a:pt x="14" y="33"/>
                    <a:pt x="14" y="33"/>
                  </a:cubicBezTo>
                  <a:cubicBezTo>
                    <a:pt x="14" y="33"/>
                    <a:pt x="14" y="33"/>
                    <a:pt x="14" y="33"/>
                  </a:cubicBezTo>
                  <a:cubicBezTo>
                    <a:pt x="15" y="37"/>
                    <a:pt x="15" y="37"/>
                    <a:pt x="15" y="37"/>
                  </a:cubicBezTo>
                  <a:cubicBezTo>
                    <a:pt x="15" y="37"/>
                    <a:pt x="15" y="37"/>
                    <a:pt x="15" y="37"/>
                  </a:cubicBezTo>
                  <a:cubicBezTo>
                    <a:pt x="15" y="37"/>
                    <a:pt x="14" y="36"/>
                    <a:pt x="14" y="36"/>
                  </a:cubicBezTo>
                  <a:cubicBezTo>
                    <a:pt x="14" y="36"/>
                    <a:pt x="14" y="36"/>
                    <a:pt x="13" y="37"/>
                  </a:cubicBezTo>
                  <a:cubicBezTo>
                    <a:pt x="9" y="40"/>
                    <a:pt x="9" y="40"/>
                    <a:pt x="9" y="40"/>
                  </a:cubicBezTo>
                  <a:cubicBezTo>
                    <a:pt x="14" y="40"/>
                    <a:pt x="14" y="40"/>
                    <a:pt x="14" y="40"/>
                  </a:cubicBezTo>
                  <a:cubicBezTo>
                    <a:pt x="14" y="40"/>
                    <a:pt x="15" y="40"/>
                    <a:pt x="15" y="40"/>
                  </a:cubicBezTo>
                  <a:cubicBezTo>
                    <a:pt x="16" y="40"/>
                    <a:pt x="16" y="40"/>
                    <a:pt x="16" y="39"/>
                  </a:cubicBezTo>
                  <a:cubicBezTo>
                    <a:pt x="16" y="39"/>
                    <a:pt x="16" y="39"/>
                    <a:pt x="16" y="39"/>
                  </a:cubicBezTo>
                  <a:cubicBezTo>
                    <a:pt x="16" y="42"/>
                    <a:pt x="16" y="42"/>
                    <a:pt x="16" y="42"/>
                  </a:cubicBezTo>
                  <a:cubicBezTo>
                    <a:pt x="16" y="42"/>
                    <a:pt x="16" y="42"/>
                    <a:pt x="16" y="42"/>
                  </a:cubicBezTo>
                  <a:close/>
                  <a:moveTo>
                    <a:pt x="14" y="53"/>
                  </a:moveTo>
                  <a:cubicBezTo>
                    <a:pt x="13" y="53"/>
                    <a:pt x="12" y="53"/>
                    <a:pt x="11" y="52"/>
                  </a:cubicBezTo>
                  <a:cubicBezTo>
                    <a:pt x="10" y="51"/>
                    <a:pt x="10" y="51"/>
                    <a:pt x="9" y="50"/>
                  </a:cubicBezTo>
                  <a:cubicBezTo>
                    <a:pt x="9" y="49"/>
                    <a:pt x="9" y="48"/>
                    <a:pt x="9" y="47"/>
                  </a:cubicBezTo>
                  <a:cubicBezTo>
                    <a:pt x="10" y="46"/>
                    <a:pt x="11" y="45"/>
                    <a:pt x="12" y="45"/>
                  </a:cubicBezTo>
                  <a:cubicBezTo>
                    <a:pt x="13" y="44"/>
                    <a:pt x="14" y="44"/>
                    <a:pt x="16" y="45"/>
                  </a:cubicBezTo>
                  <a:cubicBezTo>
                    <a:pt x="17" y="45"/>
                    <a:pt x="18" y="46"/>
                    <a:pt x="18" y="47"/>
                  </a:cubicBezTo>
                  <a:cubicBezTo>
                    <a:pt x="18" y="48"/>
                    <a:pt x="18" y="49"/>
                    <a:pt x="18" y="50"/>
                  </a:cubicBezTo>
                  <a:cubicBezTo>
                    <a:pt x="18" y="51"/>
                    <a:pt x="17" y="51"/>
                    <a:pt x="16" y="52"/>
                  </a:cubicBezTo>
                  <a:cubicBezTo>
                    <a:pt x="14" y="46"/>
                    <a:pt x="14" y="46"/>
                    <a:pt x="14" y="46"/>
                  </a:cubicBezTo>
                  <a:cubicBezTo>
                    <a:pt x="12" y="46"/>
                    <a:pt x="12" y="47"/>
                    <a:pt x="11" y="48"/>
                  </a:cubicBezTo>
                  <a:cubicBezTo>
                    <a:pt x="10" y="49"/>
                    <a:pt x="10" y="49"/>
                    <a:pt x="10" y="51"/>
                  </a:cubicBezTo>
                  <a:cubicBezTo>
                    <a:pt x="11" y="51"/>
                    <a:pt x="11" y="52"/>
                    <a:pt x="12" y="52"/>
                  </a:cubicBezTo>
                  <a:cubicBezTo>
                    <a:pt x="13" y="52"/>
                    <a:pt x="14" y="52"/>
                    <a:pt x="14" y="53"/>
                  </a:cubicBezTo>
                  <a:cubicBezTo>
                    <a:pt x="14" y="53"/>
                    <a:pt x="14" y="53"/>
                    <a:pt x="14" y="53"/>
                  </a:cubicBezTo>
                  <a:close/>
                  <a:moveTo>
                    <a:pt x="16" y="49"/>
                  </a:moveTo>
                  <a:cubicBezTo>
                    <a:pt x="18" y="49"/>
                    <a:pt x="18" y="48"/>
                    <a:pt x="18" y="47"/>
                  </a:cubicBezTo>
                  <a:cubicBezTo>
                    <a:pt x="17" y="45"/>
                    <a:pt x="16" y="45"/>
                    <a:pt x="14" y="45"/>
                  </a:cubicBezTo>
                  <a:cubicBezTo>
                    <a:pt x="16" y="49"/>
                    <a:pt x="16" y="49"/>
                    <a:pt x="16" y="49"/>
                  </a:cubicBezTo>
                  <a:close/>
                  <a:moveTo>
                    <a:pt x="22" y="58"/>
                  </a:moveTo>
                  <a:cubicBezTo>
                    <a:pt x="22" y="58"/>
                    <a:pt x="21" y="58"/>
                    <a:pt x="21" y="57"/>
                  </a:cubicBezTo>
                  <a:cubicBezTo>
                    <a:pt x="21" y="57"/>
                    <a:pt x="21" y="57"/>
                    <a:pt x="21" y="57"/>
                  </a:cubicBezTo>
                  <a:cubicBezTo>
                    <a:pt x="21" y="56"/>
                    <a:pt x="21" y="56"/>
                    <a:pt x="21" y="56"/>
                  </a:cubicBezTo>
                  <a:cubicBezTo>
                    <a:pt x="21" y="55"/>
                    <a:pt x="21" y="55"/>
                    <a:pt x="20" y="55"/>
                  </a:cubicBezTo>
                  <a:cubicBezTo>
                    <a:pt x="20" y="55"/>
                    <a:pt x="20" y="55"/>
                    <a:pt x="19" y="55"/>
                  </a:cubicBezTo>
                  <a:cubicBezTo>
                    <a:pt x="15" y="57"/>
                    <a:pt x="15" y="57"/>
                    <a:pt x="15" y="57"/>
                  </a:cubicBezTo>
                  <a:cubicBezTo>
                    <a:pt x="14" y="58"/>
                    <a:pt x="14" y="59"/>
                    <a:pt x="14" y="59"/>
                  </a:cubicBezTo>
                  <a:cubicBezTo>
                    <a:pt x="14" y="59"/>
                    <a:pt x="14" y="59"/>
                    <a:pt x="14" y="59"/>
                  </a:cubicBezTo>
                  <a:cubicBezTo>
                    <a:pt x="12" y="55"/>
                    <a:pt x="12" y="55"/>
                    <a:pt x="12" y="55"/>
                  </a:cubicBezTo>
                  <a:cubicBezTo>
                    <a:pt x="12" y="55"/>
                    <a:pt x="12" y="55"/>
                    <a:pt x="12" y="55"/>
                  </a:cubicBezTo>
                  <a:cubicBezTo>
                    <a:pt x="13" y="56"/>
                    <a:pt x="14" y="56"/>
                    <a:pt x="14" y="56"/>
                  </a:cubicBezTo>
                  <a:cubicBezTo>
                    <a:pt x="19" y="54"/>
                    <a:pt x="19" y="54"/>
                    <a:pt x="19" y="54"/>
                  </a:cubicBezTo>
                  <a:cubicBezTo>
                    <a:pt x="20" y="53"/>
                    <a:pt x="20" y="53"/>
                    <a:pt x="20" y="53"/>
                  </a:cubicBezTo>
                  <a:cubicBezTo>
                    <a:pt x="20" y="53"/>
                    <a:pt x="20" y="52"/>
                    <a:pt x="20" y="52"/>
                  </a:cubicBezTo>
                  <a:cubicBezTo>
                    <a:pt x="20" y="52"/>
                    <a:pt x="20" y="52"/>
                    <a:pt x="20" y="52"/>
                  </a:cubicBezTo>
                  <a:cubicBezTo>
                    <a:pt x="22" y="54"/>
                    <a:pt x="22" y="54"/>
                    <a:pt x="22" y="54"/>
                  </a:cubicBezTo>
                  <a:cubicBezTo>
                    <a:pt x="21" y="55"/>
                    <a:pt x="21" y="55"/>
                    <a:pt x="21" y="55"/>
                  </a:cubicBezTo>
                  <a:cubicBezTo>
                    <a:pt x="22" y="55"/>
                    <a:pt x="23" y="56"/>
                    <a:pt x="24" y="57"/>
                  </a:cubicBezTo>
                  <a:cubicBezTo>
                    <a:pt x="24" y="57"/>
                    <a:pt x="24" y="57"/>
                    <a:pt x="24" y="57"/>
                  </a:cubicBezTo>
                  <a:cubicBezTo>
                    <a:pt x="23" y="58"/>
                    <a:pt x="22" y="58"/>
                    <a:pt x="22" y="58"/>
                  </a:cubicBezTo>
                  <a:close/>
                  <a:moveTo>
                    <a:pt x="21" y="67"/>
                  </a:moveTo>
                  <a:cubicBezTo>
                    <a:pt x="20" y="68"/>
                    <a:pt x="19" y="68"/>
                    <a:pt x="18" y="67"/>
                  </a:cubicBezTo>
                  <a:cubicBezTo>
                    <a:pt x="18" y="67"/>
                    <a:pt x="17" y="67"/>
                    <a:pt x="17" y="66"/>
                  </a:cubicBezTo>
                  <a:cubicBezTo>
                    <a:pt x="17" y="65"/>
                    <a:pt x="16" y="65"/>
                    <a:pt x="16" y="65"/>
                  </a:cubicBezTo>
                  <a:cubicBezTo>
                    <a:pt x="16" y="64"/>
                    <a:pt x="16" y="64"/>
                    <a:pt x="16" y="63"/>
                  </a:cubicBezTo>
                  <a:cubicBezTo>
                    <a:pt x="16" y="63"/>
                    <a:pt x="16" y="63"/>
                    <a:pt x="16" y="63"/>
                  </a:cubicBezTo>
                  <a:cubicBezTo>
                    <a:pt x="16" y="63"/>
                    <a:pt x="16" y="63"/>
                    <a:pt x="16" y="63"/>
                  </a:cubicBezTo>
                  <a:cubicBezTo>
                    <a:pt x="18" y="61"/>
                    <a:pt x="18" y="61"/>
                    <a:pt x="18" y="61"/>
                  </a:cubicBezTo>
                  <a:cubicBezTo>
                    <a:pt x="18" y="61"/>
                    <a:pt x="18" y="61"/>
                    <a:pt x="18" y="61"/>
                  </a:cubicBezTo>
                  <a:cubicBezTo>
                    <a:pt x="17" y="63"/>
                    <a:pt x="16" y="64"/>
                    <a:pt x="17" y="65"/>
                  </a:cubicBezTo>
                  <a:cubicBezTo>
                    <a:pt x="18" y="65"/>
                    <a:pt x="18" y="66"/>
                    <a:pt x="18" y="66"/>
                  </a:cubicBezTo>
                  <a:cubicBezTo>
                    <a:pt x="18" y="66"/>
                    <a:pt x="19" y="66"/>
                    <a:pt x="19" y="66"/>
                  </a:cubicBezTo>
                  <a:cubicBezTo>
                    <a:pt x="20" y="65"/>
                    <a:pt x="20" y="65"/>
                    <a:pt x="20" y="63"/>
                  </a:cubicBezTo>
                  <a:cubicBezTo>
                    <a:pt x="20" y="62"/>
                    <a:pt x="20" y="62"/>
                    <a:pt x="20" y="62"/>
                  </a:cubicBezTo>
                  <a:cubicBezTo>
                    <a:pt x="20" y="61"/>
                    <a:pt x="20" y="60"/>
                    <a:pt x="21" y="59"/>
                  </a:cubicBezTo>
                  <a:cubicBezTo>
                    <a:pt x="22" y="59"/>
                    <a:pt x="22" y="59"/>
                    <a:pt x="23" y="59"/>
                  </a:cubicBezTo>
                  <a:cubicBezTo>
                    <a:pt x="24" y="59"/>
                    <a:pt x="24" y="60"/>
                    <a:pt x="25" y="61"/>
                  </a:cubicBezTo>
                  <a:cubicBezTo>
                    <a:pt x="25" y="61"/>
                    <a:pt x="25" y="61"/>
                    <a:pt x="25" y="62"/>
                  </a:cubicBezTo>
                  <a:cubicBezTo>
                    <a:pt x="25" y="62"/>
                    <a:pt x="25" y="63"/>
                    <a:pt x="26" y="63"/>
                  </a:cubicBezTo>
                  <a:cubicBezTo>
                    <a:pt x="26" y="63"/>
                    <a:pt x="26" y="63"/>
                    <a:pt x="26" y="63"/>
                  </a:cubicBezTo>
                  <a:cubicBezTo>
                    <a:pt x="26" y="63"/>
                    <a:pt x="26" y="63"/>
                    <a:pt x="26" y="63"/>
                  </a:cubicBezTo>
                  <a:cubicBezTo>
                    <a:pt x="24" y="64"/>
                    <a:pt x="24" y="64"/>
                    <a:pt x="24" y="64"/>
                  </a:cubicBezTo>
                  <a:cubicBezTo>
                    <a:pt x="24" y="64"/>
                    <a:pt x="24" y="64"/>
                    <a:pt x="24" y="64"/>
                  </a:cubicBezTo>
                  <a:cubicBezTo>
                    <a:pt x="25" y="63"/>
                    <a:pt x="25" y="61"/>
                    <a:pt x="25" y="61"/>
                  </a:cubicBezTo>
                  <a:cubicBezTo>
                    <a:pt x="25" y="60"/>
                    <a:pt x="24" y="60"/>
                    <a:pt x="24" y="60"/>
                  </a:cubicBezTo>
                  <a:cubicBezTo>
                    <a:pt x="24" y="60"/>
                    <a:pt x="23" y="60"/>
                    <a:pt x="23" y="60"/>
                  </a:cubicBezTo>
                  <a:cubicBezTo>
                    <a:pt x="22" y="60"/>
                    <a:pt x="22" y="61"/>
                    <a:pt x="22" y="62"/>
                  </a:cubicBezTo>
                  <a:cubicBezTo>
                    <a:pt x="22" y="64"/>
                    <a:pt x="22" y="64"/>
                    <a:pt x="22" y="64"/>
                  </a:cubicBezTo>
                  <a:cubicBezTo>
                    <a:pt x="22" y="66"/>
                    <a:pt x="22" y="67"/>
                    <a:pt x="21" y="67"/>
                  </a:cubicBezTo>
                  <a:close/>
                  <a:moveTo>
                    <a:pt x="33" y="67"/>
                  </a:moveTo>
                  <a:cubicBezTo>
                    <a:pt x="32" y="67"/>
                    <a:pt x="32" y="67"/>
                    <a:pt x="32" y="67"/>
                  </a:cubicBezTo>
                  <a:cubicBezTo>
                    <a:pt x="32" y="67"/>
                    <a:pt x="32" y="66"/>
                    <a:pt x="31" y="66"/>
                  </a:cubicBezTo>
                  <a:cubicBezTo>
                    <a:pt x="31" y="66"/>
                    <a:pt x="31" y="66"/>
                    <a:pt x="31" y="65"/>
                  </a:cubicBezTo>
                  <a:cubicBezTo>
                    <a:pt x="31" y="65"/>
                    <a:pt x="32" y="65"/>
                    <a:pt x="32" y="65"/>
                  </a:cubicBezTo>
                  <a:cubicBezTo>
                    <a:pt x="32" y="65"/>
                    <a:pt x="32" y="64"/>
                    <a:pt x="32" y="65"/>
                  </a:cubicBezTo>
                  <a:cubicBezTo>
                    <a:pt x="33" y="65"/>
                    <a:pt x="33" y="65"/>
                    <a:pt x="33" y="65"/>
                  </a:cubicBezTo>
                  <a:cubicBezTo>
                    <a:pt x="33" y="65"/>
                    <a:pt x="34" y="65"/>
                    <a:pt x="33" y="66"/>
                  </a:cubicBezTo>
                  <a:cubicBezTo>
                    <a:pt x="33" y="66"/>
                    <a:pt x="33" y="66"/>
                    <a:pt x="33" y="67"/>
                  </a:cubicBezTo>
                  <a:close/>
                  <a:moveTo>
                    <a:pt x="22" y="75"/>
                  </a:moveTo>
                  <a:cubicBezTo>
                    <a:pt x="20" y="71"/>
                    <a:pt x="20" y="71"/>
                    <a:pt x="20" y="71"/>
                  </a:cubicBezTo>
                  <a:cubicBezTo>
                    <a:pt x="20" y="71"/>
                    <a:pt x="20" y="71"/>
                    <a:pt x="20" y="71"/>
                  </a:cubicBezTo>
                  <a:cubicBezTo>
                    <a:pt x="21" y="71"/>
                    <a:pt x="22" y="72"/>
                    <a:pt x="22" y="71"/>
                  </a:cubicBezTo>
                  <a:cubicBezTo>
                    <a:pt x="27" y="69"/>
                    <a:pt x="27" y="69"/>
                    <a:pt x="27" y="69"/>
                  </a:cubicBezTo>
                  <a:cubicBezTo>
                    <a:pt x="28" y="68"/>
                    <a:pt x="28" y="68"/>
                    <a:pt x="28" y="67"/>
                  </a:cubicBezTo>
                  <a:cubicBezTo>
                    <a:pt x="27" y="67"/>
                    <a:pt x="27" y="67"/>
                    <a:pt x="27" y="67"/>
                  </a:cubicBezTo>
                  <a:cubicBezTo>
                    <a:pt x="28" y="67"/>
                    <a:pt x="28" y="67"/>
                    <a:pt x="28" y="67"/>
                  </a:cubicBezTo>
                  <a:cubicBezTo>
                    <a:pt x="30" y="69"/>
                    <a:pt x="30" y="69"/>
                    <a:pt x="30" y="69"/>
                  </a:cubicBezTo>
                  <a:cubicBezTo>
                    <a:pt x="24" y="73"/>
                    <a:pt x="24" y="73"/>
                    <a:pt x="24" y="73"/>
                  </a:cubicBezTo>
                  <a:cubicBezTo>
                    <a:pt x="22" y="73"/>
                    <a:pt x="22" y="73"/>
                    <a:pt x="22" y="75"/>
                  </a:cubicBezTo>
                  <a:cubicBezTo>
                    <a:pt x="22" y="75"/>
                    <a:pt x="22" y="75"/>
                    <a:pt x="22" y="75"/>
                  </a:cubicBezTo>
                  <a:close/>
                  <a:moveTo>
                    <a:pt x="28" y="80"/>
                  </a:moveTo>
                  <a:cubicBezTo>
                    <a:pt x="27" y="80"/>
                    <a:pt x="26" y="80"/>
                    <a:pt x="26" y="79"/>
                  </a:cubicBezTo>
                  <a:cubicBezTo>
                    <a:pt x="26" y="79"/>
                    <a:pt x="25" y="79"/>
                    <a:pt x="25" y="79"/>
                  </a:cubicBezTo>
                  <a:cubicBezTo>
                    <a:pt x="24" y="78"/>
                    <a:pt x="24" y="77"/>
                    <a:pt x="26" y="76"/>
                  </a:cubicBezTo>
                  <a:cubicBezTo>
                    <a:pt x="31" y="73"/>
                    <a:pt x="31" y="73"/>
                    <a:pt x="31" y="73"/>
                  </a:cubicBezTo>
                  <a:cubicBezTo>
                    <a:pt x="30" y="71"/>
                    <a:pt x="30" y="71"/>
                    <a:pt x="30" y="71"/>
                  </a:cubicBezTo>
                  <a:cubicBezTo>
                    <a:pt x="30" y="71"/>
                    <a:pt x="30" y="71"/>
                    <a:pt x="30" y="71"/>
                  </a:cubicBezTo>
                  <a:cubicBezTo>
                    <a:pt x="30" y="71"/>
                    <a:pt x="30" y="71"/>
                    <a:pt x="30" y="71"/>
                  </a:cubicBezTo>
                  <a:cubicBezTo>
                    <a:pt x="31" y="72"/>
                    <a:pt x="32" y="72"/>
                    <a:pt x="34" y="72"/>
                  </a:cubicBezTo>
                  <a:cubicBezTo>
                    <a:pt x="34" y="72"/>
                    <a:pt x="34" y="72"/>
                    <a:pt x="34" y="72"/>
                  </a:cubicBezTo>
                  <a:cubicBezTo>
                    <a:pt x="32" y="73"/>
                    <a:pt x="32" y="73"/>
                    <a:pt x="32" y="73"/>
                  </a:cubicBezTo>
                  <a:cubicBezTo>
                    <a:pt x="33" y="75"/>
                    <a:pt x="33" y="75"/>
                    <a:pt x="33" y="75"/>
                  </a:cubicBezTo>
                  <a:cubicBezTo>
                    <a:pt x="33" y="75"/>
                    <a:pt x="33" y="75"/>
                    <a:pt x="33" y="75"/>
                  </a:cubicBezTo>
                  <a:cubicBezTo>
                    <a:pt x="32" y="74"/>
                    <a:pt x="32" y="74"/>
                    <a:pt x="32" y="74"/>
                  </a:cubicBezTo>
                  <a:cubicBezTo>
                    <a:pt x="27" y="77"/>
                    <a:pt x="27" y="77"/>
                    <a:pt x="27" y="77"/>
                  </a:cubicBezTo>
                  <a:cubicBezTo>
                    <a:pt x="26" y="78"/>
                    <a:pt x="26" y="79"/>
                    <a:pt x="26" y="79"/>
                  </a:cubicBezTo>
                  <a:cubicBezTo>
                    <a:pt x="27" y="79"/>
                    <a:pt x="27" y="79"/>
                    <a:pt x="28" y="80"/>
                  </a:cubicBezTo>
                  <a:cubicBezTo>
                    <a:pt x="28" y="80"/>
                    <a:pt x="28" y="80"/>
                    <a:pt x="28" y="80"/>
                  </a:cubicBezTo>
                  <a:close/>
                  <a:moveTo>
                    <a:pt x="40" y="84"/>
                  </a:moveTo>
                  <a:cubicBezTo>
                    <a:pt x="40" y="84"/>
                    <a:pt x="40" y="83"/>
                    <a:pt x="40" y="83"/>
                  </a:cubicBezTo>
                  <a:cubicBezTo>
                    <a:pt x="39" y="83"/>
                    <a:pt x="39" y="83"/>
                    <a:pt x="39" y="83"/>
                  </a:cubicBezTo>
                  <a:cubicBezTo>
                    <a:pt x="30" y="86"/>
                    <a:pt x="30" y="86"/>
                    <a:pt x="30" y="86"/>
                  </a:cubicBezTo>
                  <a:cubicBezTo>
                    <a:pt x="28" y="87"/>
                    <a:pt x="26" y="87"/>
                    <a:pt x="25" y="86"/>
                  </a:cubicBezTo>
                  <a:cubicBezTo>
                    <a:pt x="24" y="85"/>
                    <a:pt x="25" y="84"/>
                    <a:pt x="25" y="84"/>
                  </a:cubicBezTo>
                  <a:cubicBezTo>
                    <a:pt x="25" y="84"/>
                    <a:pt x="26" y="84"/>
                    <a:pt x="26" y="84"/>
                  </a:cubicBezTo>
                  <a:cubicBezTo>
                    <a:pt x="26" y="84"/>
                    <a:pt x="26" y="84"/>
                    <a:pt x="26" y="84"/>
                  </a:cubicBezTo>
                  <a:cubicBezTo>
                    <a:pt x="26" y="84"/>
                    <a:pt x="27" y="85"/>
                    <a:pt x="27" y="85"/>
                  </a:cubicBezTo>
                  <a:cubicBezTo>
                    <a:pt x="27" y="85"/>
                    <a:pt x="27" y="85"/>
                    <a:pt x="27" y="85"/>
                  </a:cubicBezTo>
                  <a:cubicBezTo>
                    <a:pt x="28" y="86"/>
                    <a:pt x="29" y="86"/>
                    <a:pt x="31" y="85"/>
                  </a:cubicBezTo>
                  <a:cubicBezTo>
                    <a:pt x="34" y="78"/>
                    <a:pt x="34" y="78"/>
                    <a:pt x="34" y="78"/>
                  </a:cubicBezTo>
                  <a:cubicBezTo>
                    <a:pt x="35" y="77"/>
                    <a:pt x="35" y="77"/>
                    <a:pt x="35" y="77"/>
                  </a:cubicBezTo>
                  <a:cubicBezTo>
                    <a:pt x="35" y="77"/>
                    <a:pt x="35" y="77"/>
                    <a:pt x="34" y="76"/>
                  </a:cubicBezTo>
                  <a:cubicBezTo>
                    <a:pt x="35" y="76"/>
                    <a:pt x="35" y="76"/>
                    <a:pt x="35" y="76"/>
                  </a:cubicBezTo>
                  <a:cubicBezTo>
                    <a:pt x="38" y="79"/>
                    <a:pt x="38" y="79"/>
                    <a:pt x="38" y="79"/>
                  </a:cubicBezTo>
                  <a:cubicBezTo>
                    <a:pt x="37" y="79"/>
                    <a:pt x="37" y="79"/>
                    <a:pt x="37" y="79"/>
                  </a:cubicBezTo>
                  <a:cubicBezTo>
                    <a:pt x="37" y="79"/>
                    <a:pt x="36" y="79"/>
                    <a:pt x="36" y="79"/>
                  </a:cubicBezTo>
                  <a:cubicBezTo>
                    <a:pt x="36" y="79"/>
                    <a:pt x="36" y="79"/>
                    <a:pt x="36" y="79"/>
                  </a:cubicBezTo>
                  <a:cubicBezTo>
                    <a:pt x="33" y="84"/>
                    <a:pt x="33" y="84"/>
                    <a:pt x="33" y="84"/>
                  </a:cubicBezTo>
                  <a:cubicBezTo>
                    <a:pt x="38" y="83"/>
                    <a:pt x="38" y="83"/>
                    <a:pt x="38" y="83"/>
                  </a:cubicBezTo>
                  <a:cubicBezTo>
                    <a:pt x="38" y="83"/>
                    <a:pt x="39" y="82"/>
                    <a:pt x="39" y="82"/>
                  </a:cubicBezTo>
                  <a:cubicBezTo>
                    <a:pt x="39" y="82"/>
                    <a:pt x="39" y="82"/>
                    <a:pt x="39" y="82"/>
                  </a:cubicBezTo>
                  <a:cubicBezTo>
                    <a:pt x="39" y="81"/>
                    <a:pt x="39" y="81"/>
                    <a:pt x="38" y="81"/>
                  </a:cubicBezTo>
                  <a:cubicBezTo>
                    <a:pt x="39" y="81"/>
                    <a:pt x="39" y="81"/>
                    <a:pt x="39" y="81"/>
                  </a:cubicBezTo>
                  <a:cubicBezTo>
                    <a:pt x="40" y="84"/>
                    <a:pt x="40" y="84"/>
                    <a:pt x="40" y="84"/>
                  </a:cubicBezTo>
                  <a:cubicBezTo>
                    <a:pt x="40" y="84"/>
                    <a:pt x="40" y="84"/>
                    <a:pt x="40" y="84"/>
                  </a:cubicBezTo>
                  <a:close/>
                  <a:moveTo>
                    <a:pt x="47" y="97"/>
                  </a:moveTo>
                  <a:cubicBezTo>
                    <a:pt x="46" y="97"/>
                    <a:pt x="45" y="98"/>
                    <a:pt x="44" y="98"/>
                  </a:cubicBezTo>
                  <a:cubicBezTo>
                    <a:pt x="42" y="98"/>
                    <a:pt x="41" y="98"/>
                    <a:pt x="40" y="97"/>
                  </a:cubicBezTo>
                  <a:cubicBezTo>
                    <a:pt x="40" y="96"/>
                    <a:pt x="39" y="95"/>
                    <a:pt x="39" y="94"/>
                  </a:cubicBezTo>
                  <a:cubicBezTo>
                    <a:pt x="39" y="93"/>
                    <a:pt x="40" y="91"/>
                    <a:pt x="41" y="91"/>
                  </a:cubicBezTo>
                  <a:cubicBezTo>
                    <a:pt x="42" y="90"/>
                    <a:pt x="43" y="89"/>
                    <a:pt x="44" y="89"/>
                  </a:cubicBezTo>
                  <a:cubicBezTo>
                    <a:pt x="45" y="89"/>
                    <a:pt x="46" y="89"/>
                    <a:pt x="47" y="90"/>
                  </a:cubicBezTo>
                  <a:cubicBezTo>
                    <a:pt x="48" y="91"/>
                    <a:pt x="49" y="92"/>
                    <a:pt x="49" y="93"/>
                  </a:cubicBezTo>
                  <a:cubicBezTo>
                    <a:pt x="49" y="95"/>
                    <a:pt x="48" y="95"/>
                    <a:pt x="47" y="97"/>
                  </a:cubicBezTo>
                  <a:close/>
                  <a:moveTo>
                    <a:pt x="45" y="96"/>
                  </a:moveTo>
                  <a:cubicBezTo>
                    <a:pt x="46" y="95"/>
                    <a:pt x="47" y="94"/>
                    <a:pt x="47" y="93"/>
                  </a:cubicBezTo>
                  <a:cubicBezTo>
                    <a:pt x="48" y="92"/>
                    <a:pt x="47" y="91"/>
                    <a:pt x="47" y="90"/>
                  </a:cubicBezTo>
                  <a:cubicBezTo>
                    <a:pt x="46" y="90"/>
                    <a:pt x="46" y="89"/>
                    <a:pt x="45" y="90"/>
                  </a:cubicBezTo>
                  <a:cubicBezTo>
                    <a:pt x="44" y="90"/>
                    <a:pt x="44" y="91"/>
                    <a:pt x="43" y="91"/>
                  </a:cubicBezTo>
                  <a:cubicBezTo>
                    <a:pt x="42" y="92"/>
                    <a:pt x="41" y="93"/>
                    <a:pt x="41" y="94"/>
                  </a:cubicBezTo>
                  <a:cubicBezTo>
                    <a:pt x="40" y="95"/>
                    <a:pt x="40" y="96"/>
                    <a:pt x="41" y="97"/>
                  </a:cubicBezTo>
                  <a:cubicBezTo>
                    <a:pt x="42" y="97"/>
                    <a:pt x="42" y="97"/>
                    <a:pt x="43" y="97"/>
                  </a:cubicBezTo>
                  <a:cubicBezTo>
                    <a:pt x="44" y="97"/>
                    <a:pt x="44" y="97"/>
                    <a:pt x="45" y="96"/>
                  </a:cubicBezTo>
                  <a:close/>
                  <a:moveTo>
                    <a:pt x="60" y="97"/>
                  </a:moveTo>
                  <a:cubicBezTo>
                    <a:pt x="59" y="97"/>
                    <a:pt x="59" y="97"/>
                    <a:pt x="59" y="97"/>
                  </a:cubicBezTo>
                  <a:cubicBezTo>
                    <a:pt x="59" y="97"/>
                    <a:pt x="59" y="97"/>
                    <a:pt x="59" y="97"/>
                  </a:cubicBezTo>
                  <a:cubicBezTo>
                    <a:pt x="58" y="97"/>
                    <a:pt x="58" y="97"/>
                    <a:pt x="58" y="96"/>
                  </a:cubicBezTo>
                  <a:cubicBezTo>
                    <a:pt x="58" y="96"/>
                    <a:pt x="58" y="95"/>
                    <a:pt x="58" y="95"/>
                  </a:cubicBezTo>
                  <a:cubicBezTo>
                    <a:pt x="58" y="95"/>
                    <a:pt x="58" y="95"/>
                    <a:pt x="58" y="95"/>
                  </a:cubicBezTo>
                  <a:cubicBezTo>
                    <a:pt x="58" y="94"/>
                    <a:pt x="57" y="94"/>
                    <a:pt x="56" y="95"/>
                  </a:cubicBezTo>
                  <a:cubicBezTo>
                    <a:pt x="54" y="97"/>
                    <a:pt x="54" y="97"/>
                    <a:pt x="54" y="97"/>
                  </a:cubicBezTo>
                  <a:cubicBezTo>
                    <a:pt x="56" y="99"/>
                    <a:pt x="56" y="99"/>
                    <a:pt x="56" y="99"/>
                  </a:cubicBezTo>
                  <a:cubicBezTo>
                    <a:pt x="56" y="99"/>
                    <a:pt x="56" y="99"/>
                    <a:pt x="56" y="99"/>
                  </a:cubicBezTo>
                  <a:cubicBezTo>
                    <a:pt x="54" y="97"/>
                    <a:pt x="54" y="97"/>
                    <a:pt x="54" y="97"/>
                  </a:cubicBezTo>
                  <a:cubicBezTo>
                    <a:pt x="50" y="103"/>
                    <a:pt x="50" y="103"/>
                    <a:pt x="50" y="103"/>
                  </a:cubicBezTo>
                  <a:cubicBezTo>
                    <a:pt x="49" y="103"/>
                    <a:pt x="49" y="104"/>
                    <a:pt x="50" y="105"/>
                  </a:cubicBezTo>
                  <a:cubicBezTo>
                    <a:pt x="50" y="105"/>
                    <a:pt x="50" y="105"/>
                    <a:pt x="50" y="105"/>
                  </a:cubicBezTo>
                  <a:cubicBezTo>
                    <a:pt x="46" y="102"/>
                    <a:pt x="46" y="102"/>
                    <a:pt x="46" y="102"/>
                  </a:cubicBezTo>
                  <a:cubicBezTo>
                    <a:pt x="46" y="101"/>
                    <a:pt x="46" y="101"/>
                    <a:pt x="46" y="101"/>
                  </a:cubicBezTo>
                  <a:cubicBezTo>
                    <a:pt x="47" y="102"/>
                    <a:pt x="48" y="102"/>
                    <a:pt x="48" y="101"/>
                  </a:cubicBezTo>
                  <a:cubicBezTo>
                    <a:pt x="52" y="96"/>
                    <a:pt x="52" y="96"/>
                    <a:pt x="52" y="96"/>
                  </a:cubicBezTo>
                  <a:cubicBezTo>
                    <a:pt x="51" y="95"/>
                    <a:pt x="51" y="95"/>
                    <a:pt x="51" y="95"/>
                  </a:cubicBezTo>
                  <a:cubicBezTo>
                    <a:pt x="52" y="95"/>
                    <a:pt x="52" y="95"/>
                    <a:pt x="52" y="95"/>
                  </a:cubicBezTo>
                  <a:cubicBezTo>
                    <a:pt x="53" y="96"/>
                    <a:pt x="53" y="96"/>
                    <a:pt x="53" y="96"/>
                  </a:cubicBezTo>
                  <a:cubicBezTo>
                    <a:pt x="53" y="95"/>
                    <a:pt x="53" y="95"/>
                    <a:pt x="53" y="95"/>
                  </a:cubicBezTo>
                  <a:cubicBezTo>
                    <a:pt x="54" y="95"/>
                    <a:pt x="55" y="94"/>
                    <a:pt x="56" y="94"/>
                  </a:cubicBezTo>
                  <a:cubicBezTo>
                    <a:pt x="57" y="94"/>
                    <a:pt x="58" y="94"/>
                    <a:pt x="59" y="95"/>
                  </a:cubicBezTo>
                  <a:cubicBezTo>
                    <a:pt x="59" y="95"/>
                    <a:pt x="60" y="95"/>
                    <a:pt x="60" y="96"/>
                  </a:cubicBezTo>
                  <a:cubicBezTo>
                    <a:pt x="60" y="96"/>
                    <a:pt x="60" y="96"/>
                    <a:pt x="60" y="97"/>
                  </a:cubicBezTo>
                  <a:close/>
                  <a:moveTo>
                    <a:pt x="65" y="111"/>
                  </a:moveTo>
                  <a:cubicBezTo>
                    <a:pt x="64" y="113"/>
                    <a:pt x="63" y="113"/>
                    <a:pt x="62" y="113"/>
                  </a:cubicBezTo>
                  <a:cubicBezTo>
                    <a:pt x="61" y="113"/>
                    <a:pt x="60" y="113"/>
                    <a:pt x="59" y="112"/>
                  </a:cubicBezTo>
                  <a:cubicBezTo>
                    <a:pt x="58" y="112"/>
                    <a:pt x="58" y="111"/>
                    <a:pt x="58" y="111"/>
                  </a:cubicBezTo>
                  <a:cubicBezTo>
                    <a:pt x="57" y="111"/>
                    <a:pt x="57" y="110"/>
                    <a:pt x="57" y="110"/>
                  </a:cubicBezTo>
                  <a:cubicBezTo>
                    <a:pt x="56" y="109"/>
                    <a:pt x="56" y="110"/>
                    <a:pt x="56" y="110"/>
                  </a:cubicBezTo>
                  <a:cubicBezTo>
                    <a:pt x="56" y="109"/>
                    <a:pt x="56" y="109"/>
                    <a:pt x="56" y="109"/>
                  </a:cubicBezTo>
                  <a:cubicBezTo>
                    <a:pt x="58" y="105"/>
                    <a:pt x="58" y="105"/>
                    <a:pt x="58" y="105"/>
                  </a:cubicBezTo>
                  <a:cubicBezTo>
                    <a:pt x="58" y="106"/>
                    <a:pt x="58" y="106"/>
                    <a:pt x="58" y="106"/>
                  </a:cubicBezTo>
                  <a:cubicBezTo>
                    <a:pt x="57" y="108"/>
                    <a:pt x="58" y="110"/>
                    <a:pt x="59" y="111"/>
                  </a:cubicBezTo>
                  <a:cubicBezTo>
                    <a:pt x="60" y="112"/>
                    <a:pt x="60" y="112"/>
                    <a:pt x="61" y="112"/>
                  </a:cubicBezTo>
                  <a:cubicBezTo>
                    <a:pt x="62" y="112"/>
                    <a:pt x="62" y="111"/>
                    <a:pt x="62" y="111"/>
                  </a:cubicBezTo>
                  <a:cubicBezTo>
                    <a:pt x="63" y="110"/>
                    <a:pt x="63" y="109"/>
                    <a:pt x="62" y="107"/>
                  </a:cubicBezTo>
                  <a:cubicBezTo>
                    <a:pt x="62" y="105"/>
                    <a:pt x="62" y="105"/>
                    <a:pt x="62" y="105"/>
                  </a:cubicBezTo>
                  <a:cubicBezTo>
                    <a:pt x="61" y="104"/>
                    <a:pt x="61" y="102"/>
                    <a:pt x="62" y="101"/>
                  </a:cubicBezTo>
                  <a:cubicBezTo>
                    <a:pt x="62" y="100"/>
                    <a:pt x="63" y="100"/>
                    <a:pt x="64" y="99"/>
                  </a:cubicBezTo>
                  <a:cubicBezTo>
                    <a:pt x="65" y="99"/>
                    <a:pt x="66" y="99"/>
                    <a:pt x="67" y="100"/>
                  </a:cubicBezTo>
                  <a:cubicBezTo>
                    <a:pt x="67" y="101"/>
                    <a:pt x="68" y="101"/>
                    <a:pt x="68" y="101"/>
                  </a:cubicBezTo>
                  <a:cubicBezTo>
                    <a:pt x="68" y="102"/>
                    <a:pt x="68" y="102"/>
                    <a:pt x="69" y="102"/>
                  </a:cubicBezTo>
                  <a:cubicBezTo>
                    <a:pt x="69" y="102"/>
                    <a:pt x="69" y="102"/>
                    <a:pt x="70" y="102"/>
                  </a:cubicBezTo>
                  <a:cubicBezTo>
                    <a:pt x="70" y="103"/>
                    <a:pt x="70" y="103"/>
                    <a:pt x="70" y="103"/>
                  </a:cubicBezTo>
                  <a:cubicBezTo>
                    <a:pt x="68" y="107"/>
                    <a:pt x="68" y="107"/>
                    <a:pt x="68" y="107"/>
                  </a:cubicBezTo>
                  <a:cubicBezTo>
                    <a:pt x="67" y="106"/>
                    <a:pt x="67" y="106"/>
                    <a:pt x="67" y="106"/>
                  </a:cubicBezTo>
                  <a:cubicBezTo>
                    <a:pt x="68" y="104"/>
                    <a:pt x="68" y="102"/>
                    <a:pt x="66" y="101"/>
                  </a:cubicBezTo>
                  <a:cubicBezTo>
                    <a:pt x="66" y="101"/>
                    <a:pt x="65" y="101"/>
                    <a:pt x="64" y="101"/>
                  </a:cubicBezTo>
                  <a:cubicBezTo>
                    <a:pt x="64" y="101"/>
                    <a:pt x="64" y="101"/>
                    <a:pt x="63" y="101"/>
                  </a:cubicBezTo>
                  <a:cubicBezTo>
                    <a:pt x="63" y="102"/>
                    <a:pt x="63" y="102"/>
                    <a:pt x="63" y="103"/>
                  </a:cubicBezTo>
                  <a:cubicBezTo>
                    <a:pt x="63" y="103"/>
                    <a:pt x="63" y="104"/>
                    <a:pt x="64" y="105"/>
                  </a:cubicBezTo>
                  <a:cubicBezTo>
                    <a:pt x="64" y="107"/>
                    <a:pt x="64" y="107"/>
                    <a:pt x="64" y="107"/>
                  </a:cubicBezTo>
                  <a:cubicBezTo>
                    <a:pt x="66" y="109"/>
                    <a:pt x="66" y="111"/>
                    <a:pt x="65" y="111"/>
                  </a:cubicBezTo>
                  <a:close/>
                  <a:moveTo>
                    <a:pt x="74" y="117"/>
                  </a:moveTo>
                  <a:cubicBezTo>
                    <a:pt x="73" y="118"/>
                    <a:pt x="72" y="119"/>
                    <a:pt x="71" y="119"/>
                  </a:cubicBezTo>
                  <a:cubicBezTo>
                    <a:pt x="70" y="119"/>
                    <a:pt x="69" y="119"/>
                    <a:pt x="68" y="118"/>
                  </a:cubicBezTo>
                  <a:cubicBezTo>
                    <a:pt x="68" y="118"/>
                    <a:pt x="67" y="117"/>
                    <a:pt x="67" y="116"/>
                  </a:cubicBezTo>
                  <a:cubicBezTo>
                    <a:pt x="66" y="115"/>
                    <a:pt x="67" y="113"/>
                    <a:pt x="68" y="112"/>
                  </a:cubicBezTo>
                  <a:cubicBezTo>
                    <a:pt x="68" y="111"/>
                    <a:pt x="69" y="110"/>
                    <a:pt x="70" y="110"/>
                  </a:cubicBezTo>
                  <a:cubicBezTo>
                    <a:pt x="72" y="109"/>
                    <a:pt x="73" y="109"/>
                    <a:pt x="74" y="110"/>
                  </a:cubicBezTo>
                  <a:cubicBezTo>
                    <a:pt x="75" y="111"/>
                    <a:pt x="75" y="111"/>
                    <a:pt x="76" y="112"/>
                  </a:cubicBezTo>
                  <a:cubicBezTo>
                    <a:pt x="76" y="113"/>
                    <a:pt x="76" y="113"/>
                    <a:pt x="76" y="113"/>
                  </a:cubicBezTo>
                  <a:cubicBezTo>
                    <a:pt x="76" y="114"/>
                    <a:pt x="75" y="114"/>
                    <a:pt x="75" y="114"/>
                  </a:cubicBezTo>
                  <a:cubicBezTo>
                    <a:pt x="75" y="114"/>
                    <a:pt x="75" y="114"/>
                    <a:pt x="74" y="114"/>
                  </a:cubicBezTo>
                  <a:cubicBezTo>
                    <a:pt x="74" y="114"/>
                    <a:pt x="74" y="113"/>
                    <a:pt x="74" y="113"/>
                  </a:cubicBezTo>
                  <a:cubicBezTo>
                    <a:pt x="74" y="113"/>
                    <a:pt x="74" y="113"/>
                    <a:pt x="74" y="113"/>
                  </a:cubicBezTo>
                  <a:cubicBezTo>
                    <a:pt x="74" y="112"/>
                    <a:pt x="74" y="112"/>
                    <a:pt x="74" y="111"/>
                  </a:cubicBezTo>
                  <a:cubicBezTo>
                    <a:pt x="74" y="111"/>
                    <a:pt x="74" y="111"/>
                    <a:pt x="73" y="111"/>
                  </a:cubicBezTo>
                  <a:cubicBezTo>
                    <a:pt x="72" y="110"/>
                    <a:pt x="72" y="110"/>
                    <a:pt x="70" y="111"/>
                  </a:cubicBezTo>
                  <a:cubicBezTo>
                    <a:pt x="70" y="111"/>
                    <a:pt x="69" y="111"/>
                    <a:pt x="69" y="112"/>
                  </a:cubicBezTo>
                  <a:cubicBezTo>
                    <a:pt x="68" y="113"/>
                    <a:pt x="68" y="114"/>
                    <a:pt x="68" y="115"/>
                  </a:cubicBezTo>
                  <a:cubicBezTo>
                    <a:pt x="68" y="116"/>
                    <a:pt x="68" y="117"/>
                    <a:pt x="69" y="117"/>
                  </a:cubicBezTo>
                  <a:cubicBezTo>
                    <a:pt x="71" y="118"/>
                    <a:pt x="72" y="118"/>
                    <a:pt x="74" y="117"/>
                  </a:cubicBezTo>
                  <a:cubicBezTo>
                    <a:pt x="74" y="117"/>
                    <a:pt x="74" y="117"/>
                    <a:pt x="74" y="117"/>
                  </a:cubicBezTo>
                  <a:close/>
                  <a:moveTo>
                    <a:pt x="83" y="111"/>
                  </a:moveTo>
                  <a:cubicBezTo>
                    <a:pt x="83" y="111"/>
                    <a:pt x="82" y="111"/>
                    <a:pt x="82" y="111"/>
                  </a:cubicBezTo>
                  <a:cubicBezTo>
                    <a:pt x="82" y="111"/>
                    <a:pt x="82" y="111"/>
                    <a:pt x="81" y="111"/>
                  </a:cubicBezTo>
                  <a:cubicBezTo>
                    <a:pt x="81" y="111"/>
                    <a:pt x="81" y="111"/>
                    <a:pt x="81" y="111"/>
                  </a:cubicBezTo>
                  <a:cubicBezTo>
                    <a:pt x="81" y="110"/>
                    <a:pt x="81" y="110"/>
                    <a:pt x="81" y="110"/>
                  </a:cubicBezTo>
                  <a:cubicBezTo>
                    <a:pt x="81" y="109"/>
                    <a:pt x="81" y="109"/>
                    <a:pt x="82" y="109"/>
                  </a:cubicBezTo>
                  <a:cubicBezTo>
                    <a:pt x="82" y="109"/>
                    <a:pt x="82" y="109"/>
                    <a:pt x="82" y="109"/>
                  </a:cubicBezTo>
                  <a:cubicBezTo>
                    <a:pt x="83" y="109"/>
                    <a:pt x="83" y="110"/>
                    <a:pt x="83" y="110"/>
                  </a:cubicBezTo>
                  <a:cubicBezTo>
                    <a:pt x="83" y="111"/>
                    <a:pt x="83" y="111"/>
                    <a:pt x="83" y="111"/>
                  </a:cubicBezTo>
                  <a:close/>
                  <a:moveTo>
                    <a:pt x="78" y="123"/>
                  </a:moveTo>
                  <a:cubicBezTo>
                    <a:pt x="74" y="121"/>
                    <a:pt x="74" y="121"/>
                    <a:pt x="74" y="121"/>
                  </a:cubicBezTo>
                  <a:cubicBezTo>
                    <a:pt x="74" y="121"/>
                    <a:pt x="74" y="121"/>
                    <a:pt x="74" y="121"/>
                  </a:cubicBezTo>
                  <a:cubicBezTo>
                    <a:pt x="75" y="121"/>
                    <a:pt x="76" y="121"/>
                    <a:pt x="76" y="120"/>
                  </a:cubicBezTo>
                  <a:cubicBezTo>
                    <a:pt x="78" y="115"/>
                    <a:pt x="78" y="115"/>
                    <a:pt x="78" y="115"/>
                  </a:cubicBezTo>
                  <a:cubicBezTo>
                    <a:pt x="79" y="115"/>
                    <a:pt x="79" y="114"/>
                    <a:pt x="78" y="114"/>
                  </a:cubicBezTo>
                  <a:cubicBezTo>
                    <a:pt x="78" y="114"/>
                    <a:pt x="78" y="114"/>
                    <a:pt x="78" y="114"/>
                  </a:cubicBezTo>
                  <a:cubicBezTo>
                    <a:pt x="78" y="113"/>
                    <a:pt x="78" y="113"/>
                    <a:pt x="78" y="113"/>
                  </a:cubicBezTo>
                  <a:cubicBezTo>
                    <a:pt x="81" y="114"/>
                    <a:pt x="81" y="114"/>
                    <a:pt x="81" y="114"/>
                  </a:cubicBezTo>
                  <a:cubicBezTo>
                    <a:pt x="78" y="121"/>
                    <a:pt x="78" y="121"/>
                    <a:pt x="78" y="121"/>
                  </a:cubicBezTo>
                  <a:cubicBezTo>
                    <a:pt x="77" y="122"/>
                    <a:pt x="78" y="123"/>
                    <a:pt x="78" y="123"/>
                  </a:cubicBezTo>
                  <a:cubicBezTo>
                    <a:pt x="78" y="123"/>
                    <a:pt x="78" y="123"/>
                    <a:pt x="78" y="123"/>
                  </a:cubicBezTo>
                  <a:close/>
                  <a:moveTo>
                    <a:pt x="89" y="124"/>
                  </a:moveTo>
                  <a:cubicBezTo>
                    <a:pt x="88" y="125"/>
                    <a:pt x="87" y="125"/>
                    <a:pt x="86" y="126"/>
                  </a:cubicBezTo>
                  <a:cubicBezTo>
                    <a:pt x="85" y="126"/>
                    <a:pt x="84" y="126"/>
                    <a:pt x="84" y="126"/>
                  </a:cubicBezTo>
                  <a:cubicBezTo>
                    <a:pt x="82" y="125"/>
                    <a:pt x="82" y="125"/>
                    <a:pt x="82" y="124"/>
                  </a:cubicBezTo>
                  <a:cubicBezTo>
                    <a:pt x="81" y="123"/>
                    <a:pt x="81" y="121"/>
                    <a:pt x="82" y="120"/>
                  </a:cubicBezTo>
                  <a:cubicBezTo>
                    <a:pt x="82" y="119"/>
                    <a:pt x="83" y="118"/>
                    <a:pt x="84" y="117"/>
                  </a:cubicBezTo>
                  <a:cubicBezTo>
                    <a:pt x="85" y="117"/>
                    <a:pt x="86" y="117"/>
                    <a:pt x="87" y="117"/>
                  </a:cubicBezTo>
                  <a:cubicBezTo>
                    <a:pt x="88" y="118"/>
                    <a:pt x="89" y="119"/>
                    <a:pt x="89" y="119"/>
                  </a:cubicBezTo>
                  <a:cubicBezTo>
                    <a:pt x="90" y="120"/>
                    <a:pt x="90" y="121"/>
                    <a:pt x="89" y="122"/>
                  </a:cubicBezTo>
                  <a:cubicBezTo>
                    <a:pt x="83" y="119"/>
                    <a:pt x="83" y="119"/>
                    <a:pt x="83" y="119"/>
                  </a:cubicBezTo>
                  <a:cubicBezTo>
                    <a:pt x="83" y="121"/>
                    <a:pt x="83" y="122"/>
                    <a:pt x="83" y="123"/>
                  </a:cubicBezTo>
                  <a:cubicBezTo>
                    <a:pt x="83" y="124"/>
                    <a:pt x="84" y="124"/>
                    <a:pt x="84" y="125"/>
                  </a:cubicBezTo>
                  <a:cubicBezTo>
                    <a:pt x="85" y="125"/>
                    <a:pt x="86" y="125"/>
                    <a:pt x="86" y="125"/>
                  </a:cubicBezTo>
                  <a:cubicBezTo>
                    <a:pt x="88" y="125"/>
                    <a:pt x="88" y="124"/>
                    <a:pt x="89" y="124"/>
                  </a:cubicBezTo>
                  <a:cubicBezTo>
                    <a:pt x="89" y="124"/>
                    <a:pt x="89" y="124"/>
                    <a:pt x="89" y="124"/>
                  </a:cubicBezTo>
                  <a:close/>
                  <a:moveTo>
                    <a:pt x="88" y="120"/>
                  </a:moveTo>
                  <a:cubicBezTo>
                    <a:pt x="88" y="119"/>
                    <a:pt x="88" y="118"/>
                    <a:pt x="87" y="117"/>
                  </a:cubicBezTo>
                  <a:cubicBezTo>
                    <a:pt x="86" y="117"/>
                    <a:pt x="84" y="117"/>
                    <a:pt x="84" y="119"/>
                  </a:cubicBezTo>
                  <a:cubicBezTo>
                    <a:pt x="88" y="120"/>
                    <a:pt x="88" y="120"/>
                    <a:pt x="88" y="120"/>
                  </a:cubicBezTo>
                  <a:close/>
                  <a:moveTo>
                    <a:pt x="98" y="131"/>
                  </a:moveTo>
                  <a:cubicBezTo>
                    <a:pt x="94" y="129"/>
                    <a:pt x="94" y="129"/>
                    <a:pt x="94" y="129"/>
                  </a:cubicBezTo>
                  <a:cubicBezTo>
                    <a:pt x="94" y="129"/>
                    <a:pt x="94" y="129"/>
                    <a:pt x="94" y="129"/>
                  </a:cubicBezTo>
                  <a:cubicBezTo>
                    <a:pt x="95" y="129"/>
                    <a:pt x="96" y="129"/>
                    <a:pt x="96" y="128"/>
                  </a:cubicBezTo>
                  <a:cubicBezTo>
                    <a:pt x="98" y="123"/>
                    <a:pt x="98" y="123"/>
                    <a:pt x="98" y="123"/>
                  </a:cubicBezTo>
                  <a:cubicBezTo>
                    <a:pt x="98" y="123"/>
                    <a:pt x="98" y="123"/>
                    <a:pt x="98" y="122"/>
                  </a:cubicBezTo>
                  <a:cubicBezTo>
                    <a:pt x="98" y="122"/>
                    <a:pt x="97" y="122"/>
                    <a:pt x="97" y="121"/>
                  </a:cubicBezTo>
                  <a:cubicBezTo>
                    <a:pt x="96" y="121"/>
                    <a:pt x="95" y="121"/>
                    <a:pt x="94" y="122"/>
                  </a:cubicBezTo>
                  <a:cubicBezTo>
                    <a:pt x="93" y="127"/>
                    <a:pt x="93" y="127"/>
                    <a:pt x="93" y="127"/>
                  </a:cubicBezTo>
                  <a:cubicBezTo>
                    <a:pt x="92" y="128"/>
                    <a:pt x="93" y="129"/>
                    <a:pt x="94" y="129"/>
                  </a:cubicBezTo>
                  <a:cubicBezTo>
                    <a:pt x="94" y="129"/>
                    <a:pt x="94" y="129"/>
                    <a:pt x="94" y="129"/>
                  </a:cubicBezTo>
                  <a:cubicBezTo>
                    <a:pt x="90" y="128"/>
                    <a:pt x="90" y="128"/>
                    <a:pt x="90" y="128"/>
                  </a:cubicBezTo>
                  <a:cubicBezTo>
                    <a:pt x="90" y="127"/>
                    <a:pt x="90" y="127"/>
                    <a:pt x="90" y="127"/>
                  </a:cubicBezTo>
                  <a:cubicBezTo>
                    <a:pt x="90" y="128"/>
                    <a:pt x="91" y="127"/>
                    <a:pt x="91" y="127"/>
                  </a:cubicBezTo>
                  <a:cubicBezTo>
                    <a:pt x="93" y="121"/>
                    <a:pt x="93" y="121"/>
                    <a:pt x="93" y="121"/>
                  </a:cubicBezTo>
                  <a:cubicBezTo>
                    <a:pt x="93" y="121"/>
                    <a:pt x="93" y="121"/>
                    <a:pt x="93" y="121"/>
                  </a:cubicBezTo>
                  <a:cubicBezTo>
                    <a:pt x="93" y="121"/>
                    <a:pt x="93" y="120"/>
                    <a:pt x="92" y="120"/>
                  </a:cubicBezTo>
                  <a:cubicBezTo>
                    <a:pt x="92" y="120"/>
                    <a:pt x="92" y="120"/>
                    <a:pt x="92" y="120"/>
                  </a:cubicBezTo>
                  <a:cubicBezTo>
                    <a:pt x="96" y="120"/>
                    <a:pt x="96" y="120"/>
                    <a:pt x="96" y="120"/>
                  </a:cubicBezTo>
                  <a:cubicBezTo>
                    <a:pt x="95" y="121"/>
                    <a:pt x="95" y="121"/>
                    <a:pt x="95" y="121"/>
                  </a:cubicBezTo>
                  <a:cubicBezTo>
                    <a:pt x="96" y="121"/>
                    <a:pt x="98" y="121"/>
                    <a:pt x="99" y="121"/>
                  </a:cubicBezTo>
                  <a:cubicBezTo>
                    <a:pt x="100" y="121"/>
                    <a:pt x="101" y="123"/>
                    <a:pt x="100" y="125"/>
                  </a:cubicBezTo>
                  <a:cubicBezTo>
                    <a:pt x="98" y="129"/>
                    <a:pt x="98" y="129"/>
                    <a:pt x="98" y="129"/>
                  </a:cubicBezTo>
                  <a:cubicBezTo>
                    <a:pt x="98" y="130"/>
                    <a:pt x="98" y="131"/>
                    <a:pt x="98" y="131"/>
                  </a:cubicBezTo>
                  <a:cubicBezTo>
                    <a:pt x="98" y="131"/>
                    <a:pt x="98" y="131"/>
                    <a:pt x="98" y="131"/>
                  </a:cubicBezTo>
                  <a:close/>
                  <a:moveTo>
                    <a:pt x="109" y="130"/>
                  </a:moveTo>
                  <a:cubicBezTo>
                    <a:pt x="108" y="131"/>
                    <a:pt x="107" y="132"/>
                    <a:pt x="107" y="132"/>
                  </a:cubicBezTo>
                  <a:cubicBezTo>
                    <a:pt x="106" y="133"/>
                    <a:pt x="105" y="133"/>
                    <a:pt x="104" y="133"/>
                  </a:cubicBezTo>
                  <a:cubicBezTo>
                    <a:pt x="103" y="132"/>
                    <a:pt x="102" y="132"/>
                    <a:pt x="102" y="131"/>
                  </a:cubicBezTo>
                  <a:cubicBezTo>
                    <a:pt x="101" y="129"/>
                    <a:pt x="101" y="128"/>
                    <a:pt x="101" y="127"/>
                  </a:cubicBezTo>
                  <a:cubicBezTo>
                    <a:pt x="102" y="126"/>
                    <a:pt x="102" y="125"/>
                    <a:pt x="103" y="124"/>
                  </a:cubicBezTo>
                  <a:cubicBezTo>
                    <a:pt x="104" y="123"/>
                    <a:pt x="106" y="123"/>
                    <a:pt x="107" y="123"/>
                  </a:cubicBezTo>
                  <a:cubicBezTo>
                    <a:pt x="108" y="123"/>
                    <a:pt x="108" y="123"/>
                    <a:pt x="109" y="124"/>
                  </a:cubicBezTo>
                  <a:cubicBezTo>
                    <a:pt x="109" y="125"/>
                    <a:pt x="110" y="125"/>
                    <a:pt x="109" y="126"/>
                  </a:cubicBezTo>
                  <a:cubicBezTo>
                    <a:pt x="109" y="126"/>
                    <a:pt x="109" y="126"/>
                    <a:pt x="109" y="126"/>
                  </a:cubicBezTo>
                  <a:cubicBezTo>
                    <a:pt x="108" y="126"/>
                    <a:pt x="108" y="126"/>
                    <a:pt x="108" y="126"/>
                  </a:cubicBezTo>
                  <a:cubicBezTo>
                    <a:pt x="108" y="126"/>
                    <a:pt x="108" y="126"/>
                    <a:pt x="108" y="126"/>
                  </a:cubicBezTo>
                  <a:cubicBezTo>
                    <a:pt x="108" y="125"/>
                    <a:pt x="108" y="125"/>
                    <a:pt x="108" y="125"/>
                  </a:cubicBezTo>
                  <a:cubicBezTo>
                    <a:pt x="108" y="125"/>
                    <a:pt x="108" y="124"/>
                    <a:pt x="108" y="124"/>
                  </a:cubicBezTo>
                  <a:cubicBezTo>
                    <a:pt x="107" y="123"/>
                    <a:pt x="107" y="123"/>
                    <a:pt x="107" y="123"/>
                  </a:cubicBezTo>
                  <a:cubicBezTo>
                    <a:pt x="106" y="123"/>
                    <a:pt x="105" y="123"/>
                    <a:pt x="104" y="124"/>
                  </a:cubicBezTo>
                  <a:cubicBezTo>
                    <a:pt x="104" y="124"/>
                    <a:pt x="104" y="125"/>
                    <a:pt x="103" y="126"/>
                  </a:cubicBezTo>
                  <a:cubicBezTo>
                    <a:pt x="103" y="127"/>
                    <a:pt x="103" y="128"/>
                    <a:pt x="104" y="129"/>
                  </a:cubicBezTo>
                  <a:cubicBezTo>
                    <a:pt x="104" y="129"/>
                    <a:pt x="105" y="130"/>
                    <a:pt x="106" y="130"/>
                  </a:cubicBezTo>
                  <a:cubicBezTo>
                    <a:pt x="106" y="131"/>
                    <a:pt x="107" y="131"/>
                    <a:pt x="109" y="130"/>
                  </a:cubicBezTo>
                  <a:cubicBezTo>
                    <a:pt x="109" y="130"/>
                    <a:pt x="109" y="130"/>
                    <a:pt x="109" y="130"/>
                  </a:cubicBezTo>
                  <a:close/>
                  <a:moveTo>
                    <a:pt x="119" y="132"/>
                  </a:moveTo>
                  <a:cubicBezTo>
                    <a:pt x="118" y="133"/>
                    <a:pt x="118" y="133"/>
                    <a:pt x="117" y="134"/>
                  </a:cubicBezTo>
                  <a:cubicBezTo>
                    <a:pt x="116" y="134"/>
                    <a:pt x="115" y="135"/>
                    <a:pt x="114" y="134"/>
                  </a:cubicBezTo>
                  <a:cubicBezTo>
                    <a:pt x="113" y="134"/>
                    <a:pt x="112" y="133"/>
                    <a:pt x="112" y="133"/>
                  </a:cubicBezTo>
                  <a:cubicBezTo>
                    <a:pt x="111" y="131"/>
                    <a:pt x="111" y="130"/>
                    <a:pt x="111" y="129"/>
                  </a:cubicBezTo>
                  <a:cubicBezTo>
                    <a:pt x="112" y="128"/>
                    <a:pt x="112" y="127"/>
                    <a:pt x="113" y="126"/>
                  </a:cubicBezTo>
                  <a:cubicBezTo>
                    <a:pt x="114" y="125"/>
                    <a:pt x="115" y="125"/>
                    <a:pt x="116" y="125"/>
                  </a:cubicBezTo>
                  <a:cubicBezTo>
                    <a:pt x="118" y="125"/>
                    <a:pt x="118" y="126"/>
                    <a:pt x="119" y="127"/>
                  </a:cubicBezTo>
                  <a:cubicBezTo>
                    <a:pt x="119" y="127"/>
                    <a:pt x="120" y="128"/>
                    <a:pt x="119" y="129"/>
                  </a:cubicBezTo>
                  <a:cubicBezTo>
                    <a:pt x="113" y="128"/>
                    <a:pt x="113" y="128"/>
                    <a:pt x="113" y="128"/>
                  </a:cubicBezTo>
                  <a:cubicBezTo>
                    <a:pt x="112" y="129"/>
                    <a:pt x="113" y="131"/>
                    <a:pt x="113" y="131"/>
                  </a:cubicBezTo>
                  <a:cubicBezTo>
                    <a:pt x="114" y="132"/>
                    <a:pt x="114" y="133"/>
                    <a:pt x="115" y="133"/>
                  </a:cubicBezTo>
                  <a:cubicBezTo>
                    <a:pt x="116" y="133"/>
                    <a:pt x="116" y="133"/>
                    <a:pt x="117" y="133"/>
                  </a:cubicBezTo>
                  <a:cubicBezTo>
                    <a:pt x="118" y="133"/>
                    <a:pt x="118" y="132"/>
                    <a:pt x="119" y="132"/>
                  </a:cubicBezTo>
                  <a:cubicBezTo>
                    <a:pt x="119" y="132"/>
                    <a:pt x="119" y="132"/>
                    <a:pt x="119" y="132"/>
                  </a:cubicBezTo>
                  <a:close/>
                  <a:moveTo>
                    <a:pt x="117" y="129"/>
                  </a:moveTo>
                  <a:cubicBezTo>
                    <a:pt x="117" y="127"/>
                    <a:pt x="116" y="126"/>
                    <a:pt x="115" y="126"/>
                  </a:cubicBezTo>
                  <a:cubicBezTo>
                    <a:pt x="114" y="125"/>
                    <a:pt x="113" y="126"/>
                    <a:pt x="112" y="128"/>
                  </a:cubicBezTo>
                  <a:cubicBezTo>
                    <a:pt x="117" y="129"/>
                    <a:pt x="117" y="129"/>
                    <a:pt x="117" y="129"/>
                  </a:cubicBezTo>
                  <a:close/>
                  <a:moveTo>
                    <a:pt x="133" y="135"/>
                  </a:moveTo>
                  <a:cubicBezTo>
                    <a:pt x="132" y="136"/>
                    <a:pt x="132" y="136"/>
                    <a:pt x="132" y="136"/>
                  </a:cubicBezTo>
                  <a:cubicBezTo>
                    <a:pt x="132" y="137"/>
                    <a:pt x="131" y="137"/>
                    <a:pt x="131" y="137"/>
                  </a:cubicBezTo>
                  <a:cubicBezTo>
                    <a:pt x="130" y="137"/>
                    <a:pt x="130" y="136"/>
                    <a:pt x="130" y="135"/>
                  </a:cubicBezTo>
                  <a:cubicBezTo>
                    <a:pt x="130" y="135"/>
                    <a:pt x="129" y="136"/>
                    <a:pt x="128" y="136"/>
                  </a:cubicBezTo>
                  <a:cubicBezTo>
                    <a:pt x="128" y="136"/>
                    <a:pt x="127" y="136"/>
                    <a:pt x="127" y="136"/>
                  </a:cubicBezTo>
                  <a:cubicBezTo>
                    <a:pt x="126" y="136"/>
                    <a:pt x="126" y="136"/>
                    <a:pt x="125" y="135"/>
                  </a:cubicBezTo>
                  <a:cubicBezTo>
                    <a:pt x="125" y="135"/>
                    <a:pt x="125" y="135"/>
                    <a:pt x="125" y="134"/>
                  </a:cubicBezTo>
                  <a:cubicBezTo>
                    <a:pt x="125" y="133"/>
                    <a:pt x="126" y="132"/>
                    <a:pt x="127" y="131"/>
                  </a:cubicBezTo>
                  <a:cubicBezTo>
                    <a:pt x="128" y="131"/>
                    <a:pt x="129" y="130"/>
                    <a:pt x="130" y="130"/>
                  </a:cubicBezTo>
                  <a:cubicBezTo>
                    <a:pt x="130" y="129"/>
                    <a:pt x="130" y="129"/>
                    <a:pt x="130" y="129"/>
                  </a:cubicBezTo>
                  <a:cubicBezTo>
                    <a:pt x="130" y="128"/>
                    <a:pt x="130" y="127"/>
                    <a:pt x="129" y="127"/>
                  </a:cubicBezTo>
                  <a:cubicBezTo>
                    <a:pt x="128" y="127"/>
                    <a:pt x="128" y="127"/>
                    <a:pt x="128" y="128"/>
                  </a:cubicBezTo>
                  <a:cubicBezTo>
                    <a:pt x="128" y="128"/>
                    <a:pt x="128" y="128"/>
                    <a:pt x="128" y="128"/>
                  </a:cubicBezTo>
                  <a:cubicBezTo>
                    <a:pt x="128" y="129"/>
                    <a:pt x="128" y="129"/>
                    <a:pt x="128" y="129"/>
                  </a:cubicBezTo>
                  <a:cubicBezTo>
                    <a:pt x="128" y="129"/>
                    <a:pt x="128" y="129"/>
                    <a:pt x="127" y="129"/>
                  </a:cubicBezTo>
                  <a:cubicBezTo>
                    <a:pt x="127" y="130"/>
                    <a:pt x="127" y="130"/>
                    <a:pt x="126" y="130"/>
                  </a:cubicBezTo>
                  <a:cubicBezTo>
                    <a:pt x="126" y="130"/>
                    <a:pt x="126" y="130"/>
                    <a:pt x="126" y="129"/>
                  </a:cubicBezTo>
                  <a:cubicBezTo>
                    <a:pt x="125" y="129"/>
                    <a:pt x="125" y="129"/>
                    <a:pt x="126" y="129"/>
                  </a:cubicBezTo>
                  <a:cubicBezTo>
                    <a:pt x="126" y="128"/>
                    <a:pt x="126" y="128"/>
                    <a:pt x="127" y="127"/>
                  </a:cubicBezTo>
                  <a:cubicBezTo>
                    <a:pt x="128" y="127"/>
                    <a:pt x="128" y="127"/>
                    <a:pt x="129" y="127"/>
                  </a:cubicBezTo>
                  <a:cubicBezTo>
                    <a:pt x="130" y="127"/>
                    <a:pt x="131" y="127"/>
                    <a:pt x="132" y="128"/>
                  </a:cubicBezTo>
                  <a:cubicBezTo>
                    <a:pt x="132" y="128"/>
                    <a:pt x="132" y="129"/>
                    <a:pt x="132" y="130"/>
                  </a:cubicBezTo>
                  <a:cubicBezTo>
                    <a:pt x="132" y="135"/>
                    <a:pt x="132" y="135"/>
                    <a:pt x="132" y="135"/>
                  </a:cubicBezTo>
                  <a:cubicBezTo>
                    <a:pt x="132" y="135"/>
                    <a:pt x="132" y="135"/>
                    <a:pt x="132" y="135"/>
                  </a:cubicBezTo>
                  <a:cubicBezTo>
                    <a:pt x="132" y="135"/>
                    <a:pt x="132" y="135"/>
                    <a:pt x="133" y="135"/>
                  </a:cubicBezTo>
                  <a:cubicBezTo>
                    <a:pt x="133" y="135"/>
                    <a:pt x="133" y="135"/>
                    <a:pt x="133" y="135"/>
                  </a:cubicBezTo>
                  <a:close/>
                  <a:moveTo>
                    <a:pt x="130" y="134"/>
                  </a:moveTo>
                  <a:cubicBezTo>
                    <a:pt x="130" y="131"/>
                    <a:pt x="130" y="131"/>
                    <a:pt x="130" y="131"/>
                  </a:cubicBezTo>
                  <a:cubicBezTo>
                    <a:pt x="129" y="131"/>
                    <a:pt x="128" y="131"/>
                    <a:pt x="128" y="131"/>
                  </a:cubicBezTo>
                  <a:cubicBezTo>
                    <a:pt x="127" y="132"/>
                    <a:pt x="126" y="132"/>
                    <a:pt x="126" y="133"/>
                  </a:cubicBezTo>
                  <a:cubicBezTo>
                    <a:pt x="126" y="134"/>
                    <a:pt x="127" y="135"/>
                    <a:pt x="128" y="135"/>
                  </a:cubicBezTo>
                  <a:cubicBezTo>
                    <a:pt x="128" y="135"/>
                    <a:pt x="129" y="135"/>
                    <a:pt x="130" y="134"/>
                  </a:cubicBezTo>
                  <a:close/>
                  <a:moveTo>
                    <a:pt x="144" y="136"/>
                  </a:moveTo>
                  <a:cubicBezTo>
                    <a:pt x="140" y="136"/>
                    <a:pt x="140" y="136"/>
                    <a:pt x="140" y="136"/>
                  </a:cubicBezTo>
                  <a:cubicBezTo>
                    <a:pt x="140" y="136"/>
                    <a:pt x="140" y="136"/>
                    <a:pt x="140" y="136"/>
                  </a:cubicBezTo>
                  <a:cubicBezTo>
                    <a:pt x="140" y="136"/>
                    <a:pt x="141" y="135"/>
                    <a:pt x="141" y="135"/>
                  </a:cubicBezTo>
                  <a:cubicBezTo>
                    <a:pt x="141" y="129"/>
                    <a:pt x="141" y="129"/>
                    <a:pt x="141" y="129"/>
                  </a:cubicBezTo>
                  <a:cubicBezTo>
                    <a:pt x="141" y="129"/>
                    <a:pt x="141" y="129"/>
                    <a:pt x="140" y="128"/>
                  </a:cubicBezTo>
                  <a:cubicBezTo>
                    <a:pt x="140" y="128"/>
                    <a:pt x="140" y="128"/>
                    <a:pt x="139" y="128"/>
                  </a:cubicBezTo>
                  <a:cubicBezTo>
                    <a:pt x="138" y="128"/>
                    <a:pt x="138" y="128"/>
                    <a:pt x="137" y="129"/>
                  </a:cubicBezTo>
                  <a:cubicBezTo>
                    <a:pt x="137" y="135"/>
                    <a:pt x="137" y="135"/>
                    <a:pt x="137" y="135"/>
                  </a:cubicBezTo>
                  <a:cubicBezTo>
                    <a:pt x="137" y="135"/>
                    <a:pt x="137" y="136"/>
                    <a:pt x="138" y="136"/>
                  </a:cubicBezTo>
                  <a:cubicBezTo>
                    <a:pt x="138" y="136"/>
                    <a:pt x="138" y="136"/>
                    <a:pt x="138" y="136"/>
                  </a:cubicBezTo>
                  <a:cubicBezTo>
                    <a:pt x="134" y="136"/>
                    <a:pt x="134" y="136"/>
                    <a:pt x="134" y="136"/>
                  </a:cubicBezTo>
                  <a:cubicBezTo>
                    <a:pt x="134" y="136"/>
                    <a:pt x="134" y="136"/>
                    <a:pt x="134" y="136"/>
                  </a:cubicBezTo>
                  <a:cubicBezTo>
                    <a:pt x="134" y="136"/>
                    <a:pt x="135" y="135"/>
                    <a:pt x="135" y="135"/>
                  </a:cubicBezTo>
                  <a:cubicBezTo>
                    <a:pt x="135" y="129"/>
                    <a:pt x="135" y="129"/>
                    <a:pt x="135" y="129"/>
                  </a:cubicBezTo>
                  <a:cubicBezTo>
                    <a:pt x="135" y="129"/>
                    <a:pt x="135" y="128"/>
                    <a:pt x="134" y="128"/>
                  </a:cubicBezTo>
                  <a:cubicBezTo>
                    <a:pt x="134" y="128"/>
                    <a:pt x="134" y="128"/>
                    <a:pt x="133" y="128"/>
                  </a:cubicBezTo>
                  <a:cubicBezTo>
                    <a:pt x="133" y="128"/>
                    <a:pt x="133" y="128"/>
                    <a:pt x="133" y="128"/>
                  </a:cubicBezTo>
                  <a:cubicBezTo>
                    <a:pt x="136" y="127"/>
                    <a:pt x="136" y="127"/>
                    <a:pt x="136" y="127"/>
                  </a:cubicBezTo>
                  <a:cubicBezTo>
                    <a:pt x="136" y="128"/>
                    <a:pt x="136" y="128"/>
                    <a:pt x="136" y="128"/>
                  </a:cubicBezTo>
                  <a:cubicBezTo>
                    <a:pt x="137" y="127"/>
                    <a:pt x="138" y="127"/>
                    <a:pt x="140" y="127"/>
                  </a:cubicBezTo>
                  <a:cubicBezTo>
                    <a:pt x="141" y="127"/>
                    <a:pt x="142" y="127"/>
                    <a:pt x="142" y="130"/>
                  </a:cubicBezTo>
                  <a:cubicBezTo>
                    <a:pt x="142" y="135"/>
                    <a:pt x="142" y="135"/>
                    <a:pt x="142" y="135"/>
                  </a:cubicBezTo>
                  <a:cubicBezTo>
                    <a:pt x="143" y="135"/>
                    <a:pt x="143" y="136"/>
                    <a:pt x="144" y="136"/>
                  </a:cubicBezTo>
                  <a:cubicBezTo>
                    <a:pt x="144" y="136"/>
                    <a:pt x="144" y="136"/>
                    <a:pt x="144" y="136"/>
                  </a:cubicBezTo>
                  <a:close/>
                  <a:moveTo>
                    <a:pt x="155" y="134"/>
                  </a:moveTo>
                  <a:cubicBezTo>
                    <a:pt x="154" y="135"/>
                    <a:pt x="153" y="135"/>
                    <a:pt x="152" y="136"/>
                  </a:cubicBezTo>
                  <a:cubicBezTo>
                    <a:pt x="152" y="134"/>
                    <a:pt x="152" y="134"/>
                    <a:pt x="152" y="134"/>
                  </a:cubicBezTo>
                  <a:cubicBezTo>
                    <a:pt x="151" y="135"/>
                    <a:pt x="150" y="136"/>
                    <a:pt x="149" y="136"/>
                  </a:cubicBezTo>
                  <a:cubicBezTo>
                    <a:pt x="148" y="136"/>
                    <a:pt x="148" y="136"/>
                    <a:pt x="147" y="135"/>
                  </a:cubicBezTo>
                  <a:cubicBezTo>
                    <a:pt x="146" y="134"/>
                    <a:pt x="145" y="133"/>
                    <a:pt x="145" y="131"/>
                  </a:cubicBezTo>
                  <a:cubicBezTo>
                    <a:pt x="145" y="130"/>
                    <a:pt x="146" y="129"/>
                    <a:pt x="146" y="128"/>
                  </a:cubicBezTo>
                  <a:cubicBezTo>
                    <a:pt x="146" y="127"/>
                    <a:pt x="148" y="126"/>
                    <a:pt x="149" y="126"/>
                  </a:cubicBezTo>
                  <a:cubicBezTo>
                    <a:pt x="150" y="126"/>
                    <a:pt x="150" y="126"/>
                    <a:pt x="151" y="127"/>
                  </a:cubicBezTo>
                  <a:cubicBezTo>
                    <a:pt x="150" y="124"/>
                    <a:pt x="150" y="124"/>
                    <a:pt x="150" y="124"/>
                  </a:cubicBezTo>
                  <a:cubicBezTo>
                    <a:pt x="150" y="123"/>
                    <a:pt x="150" y="123"/>
                    <a:pt x="150" y="123"/>
                  </a:cubicBezTo>
                  <a:cubicBezTo>
                    <a:pt x="150" y="123"/>
                    <a:pt x="150" y="123"/>
                    <a:pt x="149" y="123"/>
                  </a:cubicBezTo>
                  <a:cubicBezTo>
                    <a:pt x="149" y="123"/>
                    <a:pt x="149" y="123"/>
                    <a:pt x="149" y="123"/>
                  </a:cubicBezTo>
                  <a:cubicBezTo>
                    <a:pt x="150" y="123"/>
                    <a:pt x="150" y="122"/>
                    <a:pt x="152" y="121"/>
                  </a:cubicBezTo>
                  <a:cubicBezTo>
                    <a:pt x="153" y="133"/>
                    <a:pt x="153" y="133"/>
                    <a:pt x="153" y="133"/>
                  </a:cubicBezTo>
                  <a:cubicBezTo>
                    <a:pt x="153" y="134"/>
                    <a:pt x="153" y="134"/>
                    <a:pt x="153" y="134"/>
                  </a:cubicBezTo>
                  <a:cubicBezTo>
                    <a:pt x="154" y="134"/>
                    <a:pt x="155" y="134"/>
                    <a:pt x="155" y="134"/>
                  </a:cubicBezTo>
                  <a:cubicBezTo>
                    <a:pt x="155" y="134"/>
                    <a:pt x="155" y="134"/>
                    <a:pt x="155" y="134"/>
                  </a:cubicBezTo>
                  <a:close/>
                  <a:moveTo>
                    <a:pt x="152" y="133"/>
                  </a:moveTo>
                  <a:cubicBezTo>
                    <a:pt x="152" y="129"/>
                    <a:pt x="152" y="129"/>
                    <a:pt x="152" y="129"/>
                  </a:cubicBezTo>
                  <a:cubicBezTo>
                    <a:pt x="152" y="128"/>
                    <a:pt x="151" y="128"/>
                    <a:pt x="151" y="127"/>
                  </a:cubicBezTo>
                  <a:cubicBezTo>
                    <a:pt x="150" y="127"/>
                    <a:pt x="150" y="127"/>
                    <a:pt x="149" y="127"/>
                  </a:cubicBezTo>
                  <a:cubicBezTo>
                    <a:pt x="148" y="127"/>
                    <a:pt x="148" y="127"/>
                    <a:pt x="147" y="128"/>
                  </a:cubicBezTo>
                  <a:cubicBezTo>
                    <a:pt x="147" y="129"/>
                    <a:pt x="147" y="130"/>
                    <a:pt x="147" y="131"/>
                  </a:cubicBezTo>
                  <a:cubicBezTo>
                    <a:pt x="147" y="132"/>
                    <a:pt x="147" y="133"/>
                    <a:pt x="148" y="134"/>
                  </a:cubicBezTo>
                  <a:cubicBezTo>
                    <a:pt x="148" y="135"/>
                    <a:pt x="149" y="135"/>
                    <a:pt x="150" y="135"/>
                  </a:cubicBezTo>
                  <a:cubicBezTo>
                    <a:pt x="150" y="135"/>
                    <a:pt x="150" y="135"/>
                    <a:pt x="151" y="135"/>
                  </a:cubicBezTo>
                  <a:cubicBezTo>
                    <a:pt x="152" y="134"/>
                    <a:pt x="152" y="134"/>
                    <a:pt x="152" y="133"/>
                  </a:cubicBezTo>
                  <a:close/>
                  <a:moveTo>
                    <a:pt x="170" y="122"/>
                  </a:moveTo>
                  <a:cubicBezTo>
                    <a:pt x="170" y="122"/>
                    <a:pt x="170" y="122"/>
                    <a:pt x="170" y="122"/>
                  </a:cubicBezTo>
                  <a:cubicBezTo>
                    <a:pt x="169" y="121"/>
                    <a:pt x="169" y="120"/>
                    <a:pt x="169" y="120"/>
                  </a:cubicBezTo>
                  <a:cubicBezTo>
                    <a:pt x="168" y="120"/>
                    <a:pt x="168" y="120"/>
                    <a:pt x="167" y="120"/>
                  </a:cubicBezTo>
                  <a:cubicBezTo>
                    <a:pt x="165" y="120"/>
                    <a:pt x="165" y="120"/>
                    <a:pt x="165" y="120"/>
                  </a:cubicBezTo>
                  <a:cubicBezTo>
                    <a:pt x="167" y="131"/>
                    <a:pt x="167" y="131"/>
                    <a:pt x="167" y="131"/>
                  </a:cubicBezTo>
                  <a:cubicBezTo>
                    <a:pt x="168" y="132"/>
                    <a:pt x="168" y="132"/>
                    <a:pt x="170" y="132"/>
                  </a:cubicBezTo>
                  <a:cubicBezTo>
                    <a:pt x="170" y="132"/>
                    <a:pt x="170" y="132"/>
                    <a:pt x="170" y="132"/>
                  </a:cubicBezTo>
                  <a:cubicBezTo>
                    <a:pt x="164" y="133"/>
                    <a:pt x="164" y="133"/>
                    <a:pt x="164" y="133"/>
                  </a:cubicBezTo>
                  <a:cubicBezTo>
                    <a:pt x="164" y="133"/>
                    <a:pt x="164" y="133"/>
                    <a:pt x="164" y="133"/>
                  </a:cubicBezTo>
                  <a:cubicBezTo>
                    <a:pt x="165" y="133"/>
                    <a:pt x="166" y="132"/>
                    <a:pt x="165" y="131"/>
                  </a:cubicBezTo>
                  <a:cubicBezTo>
                    <a:pt x="163" y="121"/>
                    <a:pt x="163" y="121"/>
                    <a:pt x="163" y="121"/>
                  </a:cubicBezTo>
                  <a:cubicBezTo>
                    <a:pt x="161" y="121"/>
                    <a:pt x="161" y="121"/>
                    <a:pt x="161" y="121"/>
                  </a:cubicBezTo>
                  <a:cubicBezTo>
                    <a:pt x="160" y="121"/>
                    <a:pt x="160" y="122"/>
                    <a:pt x="159" y="122"/>
                  </a:cubicBezTo>
                  <a:cubicBezTo>
                    <a:pt x="159" y="123"/>
                    <a:pt x="159" y="123"/>
                    <a:pt x="159" y="124"/>
                  </a:cubicBezTo>
                  <a:cubicBezTo>
                    <a:pt x="159" y="124"/>
                    <a:pt x="159" y="124"/>
                    <a:pt x="159" y="124"/>
                  </a:cubicBezTo>
                  <a:cubicBezTo>
                    <a:pt x="158" y="121"/>
                    <a:pt x="158" y="121"/>
                    <a:pt x="158" y="121"/>
                  </a:cubicBezTo>
                  <a:cubicBezTo>
                    <a:pt x="169" y="118"/>
                    <a:pt x="169" y="118"/>
                    <a:pt x="169" y="118"/>
                  </a:cubicBezTo>
                  <a:cubicBezTo>
                    <a:pt x="170" y="122"/>
                    <a:pt x="170" y="122"/>
                    <a:pt x="170" y="122"/>
                  </a:cubicBezTo>
                  <a:close/>
                  <a:moveTo>
                    <a:pt x="181" y="125"/>
                  </a:moveTo>
                  <a:cubicBezTo>
                    <a:pt x="181" y="126"/>
                    <a:pt x="181" y="127"/>
                    <a:pt x="180" y="128"/>
                  </a:cubicBezTo>
                  <a:cubicBezTo>
                    <a:pt x="180" y="129"/>
                    <a:pt x="179" y="130"/>
                    <a:pt x="178" y="130"/>
                  </a:cubicBezTo>
                  <a:cubicBezTo>
                    <a:pt x="177" y="131"/>
                    <a:pt x="176" y="131"/>
                    <a:pt x="176" y="130"/>
                  </a:cubicBezTo>
                  <a:cubicBezTo>
                    <a:pt x="174" y="129"/>
                    <a:pt x="174" y="128"/>
                    <a:pt x="173" y="127"/>
                  </a:cubicBezTo>
                  <a:cubicBezTo>
                    <a:pt x="173" y="126"/>
                    <a:pt x="173" y="125"/>
                    <a:pt x="173" y="123"/>
                  </a:cubicBezTo>
                  <a:cubicBezTo>
                    <a:pt x="174" y="122"/>
                    <a:pt x="174" y="121"/>
                    <a:pt x="176" y="121"/>
                  </a:cubicBezTo>
                  <a:cubicBezTo>
                    <a:pt x="177" y="121"/>
                    <a:pt x="178" y="121"/>
                    <a:pt x="178" y="121"/>
                  </a:cubicBezTo>
                  <a:cubicBezTo>
                    <a:pt x="179" y="121"/>
                    <a:pt x="180" y="122"/>
                    <a:pt x="180" y="123"/>
                  </a:cubicBezTo>
                  <a:cubicBezTo>
                    <a:pt x="174" y="125"/>
                    <a:pt x="174" y="125"/>
                    <a:pt x="174" y="125"/>
                  </a:cubicBezTo>
                  <a:cubicBezTo>
                    <a:pt x="175" y="126"/>
                    <a:pt x="176" y="127"/>
                    <a:pt x="176" y="128"/>
                  </a:cubicBezTo>
                  <a:cubicBezTo>
                    <a:pt x="177" y="129"/>
                    <a:pt x="178" y="129"/>
                    <a:pt x="179" y="128"/>
                  </a:cubicBezTo>
                  <a:cubicBezTo>
                    <a:pt x="180" y="128"/>
                    <a:pt x="180" y="127"/>
                    <a:pt x="181" y="127"/>
                  </a:cubicBezTo>
                  <a:cubicBezTo>
                    <a:pt x="180" y="127"/>
                    <a:pt x="181" y="126"/>
                    <a:pt x="181" y="125"/>
                  </a:cubicBezTo>
                  <a:cubicBezTo>
                    <a:pt x="181" y="125"/>
                    <a:pt x="181" y="125"/>
                    <a:pt x="181" y="125"/>
                  </a:cubicBezTo>
                  <a:close/>
                  <a:moveTo>
                    <a:pt x="178" y="123"/>
                  </a:moveTo>
                  <a:cubicBezTo>
                    <a:pt x="177" y="122"/>
                    <a:pt x="176" y="121"/>
                    <a:pt x="175" y="122"/>
                  </a:cubicBezTo>
                  <a:cubicBezTo>
                    <a:pt x="174" y="122"/>
                    <a:pt x="173" y="123"/>
                    <a:pt x="173" y="125"/>
                  </a:cubicBezTo>
                  <a:cubicBezTo>
                    <a:pt x="178" y="123"/>
                    <a:pt x="178" y="123"/>
                    <a:pt x="178" y="123"/>
                  </a:cubicBezTo>
                  <a:close/>
                  <a:moveTo>
                    <a:pt x="190" y="122"/>
                  </a:moveTo>
                  <a:cubicBezTo>
                    <a:pt x="190" y="123"/>
                    <a:pt x="190" y="124"/>
                    <a:pt x="190" y="125"/>
                  </a:cubicBezTo>
                  <a:cubicBezTo>
                    <a:pt x="189" y="126"/>
                    <a:pt x="188" y="127"/>
                    <a:pt x="188" y="127"/>
                  </a:cubicBezTo>
                  <a:cubicBezTo>
                    <a:pt x="186" y="127"/>
                    <a:pt x="186" y="127"/>
                    <a:pt x="184" y="127"/>
                  </a:cubicBezTo>
                  <a:cubicBezTo>
                    <a:pt x="183" y="127"/>
                    <a:pt x="182" y="125"/>
                    <a:pt x="182" y="124"/>
                  </a:cubicBezTo>
                  <a:cubicBezTo>
                    <a:pt x="182" y="123"/>
                    <a:pt x="182" y="122"/>
                    <a:pt x="182" y="121"/>
                  </a:cubicBezTo>
                  <a:cubicBezTo>
                    <a:pt x="182" y="119"/>
                    <a:pt x="183" y="119"/>
                    <a:pt x="185" y="118"/>
                  </a:cubicBezTo>
                  <a:cubicBezTo>
                    <a:pt x="186" y="118"/>
                    <a:pt x="186" y="118"/>
                    <a:pt x="187" y="118"/>
                  </a:cubicBezTo>
                  <a:cubicBezTo>
                    <a:pt x="188" y="118"/>
                    <a:pt x="188" y="118"/>
                    <a:pt x="188" y="119"/>
                  </a:cubicBezTo>
                  <a:cubicBezTo>
                    <a:pt x="188" y="119"/>
                    <a:pt x="188" y="119"/>
                    <a:pt x="188" y="119"/>
                  </a:cubicBezTo>
                  <a:cubicBezTo>
                    <a:pt x="188" y="120"/>
                    <a:pt x="188" y="120"/>
                    <a:pt x="188" y="120"/>
                  </a:cubicBezTo>
                  <a:cubicBezTo>
                    <a:pt x="188" y="120"/>
                    <a:pt x="188" y="120"/>
                    <a:pt x="187" y="120"/>
                  </a:cubicBezTo>
                  <a:cubicBezTo>
                    <a:pt x="187" y="120"/>
                    <a:pt x="187" y="119"/>
                    <a:pt x="187" y="119"/>
                  </a:cubicBezTo>
                  <a:cubicBezTo>
                    <a:pt x="187" y="119"/>
                    <a:pt x="186" y="119"/>
                    <a:pt x="186" y="119"/>
                  </a:cubicBezTo>
                  <a:cubicBezTo>
                    <a:pt x="186" y="119"/>
                    <a:pt x="185" y="119"/>
                    <a:pt x="185" y="119"/>
                  </a:cubicBezTo>
                  <a:cubicBezTo>
                    <a:pt x="184" y="119"/>
                    <a:pt x="183" y="120"/>
                    <a:pt x="183" y="121"/>
                  </a:cubicBezTo>
                  <a:cubicBezTo>
                    <a:pt x="183" y="121"/>
                    <a:pt x="183" y="122"/>
                    <a:pt x="184" y="123"/>
                  </a:cubicBezTo>
                  <a:cubicBezTo>
                    <a:pt x="184" y="124"/>
                    <a:pt x="185" y="125"/>
                    <a:pt x="186" y="125"/>
                  </a:cubicBezTo>
                  <a:cubicBezTo>
                    <a:pt x="186" y="126"/>
                    <a:pt x="187" y="126"/>
                    <a:pt x="188" y="126"/>
                  </a:cubicBezTo>
                  <a:cubicBezTo>
                    <a:pt x="189" y="125"/>
                    <a:pt x="190" y="124"/>
                    <a:pt x="190" y="122"/>
                  </a:cubicBezTo>
                  <a:cubicBezTo>
                    <a:pt x="190" y="122"/>
                    <a:pt x="190" y="122"/>
                    <a:pt x="190" y="122"/>
                  </a:cubicBezTo>
                  <a:close/>
                  <a:moveTo>
                    <a:pt x="202" y="120"/>
                  </a:moveTo>
                  <a:cubicBezTo>
                    <a:pt x="198" y="122"/>
                    <a:pt x="198" y="122"/>
                    <a:pt x="198" y="122"/>
                  </a:cubicBezTo>
                  <a:cubicBezTo>
                    <a:pt x="198" y="121"/>
                    <a:pt x="198" y="121"/>
                    <a:pt x="198" y="121"/>
                  </a:cubicBezTo>
                  <a:cubicBezTo>
                    <a:pt x="199" y="121"/>
                    <a:pt x="199" y="121"/>
                    <a:pt x="198" y="120"/>
                  </a:cubicBezTo>
                  <a:cubicBezTo>
                    <a:pt x="196" y="115"/>
                    <a:pt x="196" y="115"/>
                    <a:pt x="196" y="115"/>
                  </a:cubicBezTo>
                  <a:cubicBezTo>
                    <a:pt x="195" y="114"/>
                    <a:pt x="195" y="114"/>
                    <a:pt x="194" y="115"/>
                  </a:cubicBezTo>
                  <a:cubicBezTo>
                    <a:pt x="193" y="115"/>
                    <a:pt x="192" y="116"/>
                    <a:pt x="192" y="117"/>
                  </a:cubicBezTo>
                  <a:cubicBezTo>
                    <a:pt x="194" y="121"/>
                    <a:pt x="194" y="121"/>
                    <a:pt x="194" y="121"/>
                  </a:cubicBezTo>
                  <a:cubicBezTo>
                    <a:pt x="195" y="122"/>
                    <a:pt x="196" y="122"/>
                    <a:pt x="196" y="122"/>
                  </a:cubicBezTo>
                  <a:cubicBezTo>
                    <a:pt x="196" y="122"/>
                    <a:pt x="196" y="122"/>
                    <a:pt x="196" y="122"/>
                  </a:cubicBezTo>
                  <a:cubicBezTo>
                    <a:pt x="192" y="124"/>
                    <a:pt x="192" y="124"/>
                    <a:pt x="192" y="124"/>
                  </a:cubicBezTo>
                  <a:cubicBezTo>
                    <a:pt x="192" y="124"/>
                    <a:pt x="192" y="124"/>
                    <a:pt x="192" y="124"/>
                  </a:cubicBezTo>
                  <a:cubicBezTo>
                    <a:pt x="193" y="123"/>
                    <a:pt x="193" y="123"/>
                    <a:pt x="192" y="122"/>
                  </a:cubicBezTo>
                  <a:cubicBezTo>
                    <a:pt x="188" y="113"/>
                    <a:pt x="188" y="113"/>
                    <a:pt x="188" y="113"/>
                  </a:cubicBezTo>
                  <a:cubicBezTo>
                    <a:pt x="187" y="113"/>
                    <a:pt x="187" y="113"/>
                    <a:pt x="187" y="113"/>
                  </a:cubicBezTo>
                  <a:cubicBezTo>
                    <a:pt x="187" y="113"/>
                    <a:pt x="186" y="113"/>
                    <a:pt x="186" y="113"/>
                  </a:cubicBezTo>
                  <a:cubicBezTo>
                    <a:pt x="186" y="113"/>
                    <a:pt x="186" y="113"/>
                    <a:pt x="186" y="113"/>
                  </a:cubicBezTo>
                  <a:cubicBezTo>
                    <a:pt x="186" y="112"/>
                    <a:pt x="187" y="111"/>
                    <a:pt x="188" y="110"/>
                  </a:cubicBezTo>
                  <a:cubicBezTo>
                    <a:pt x="191" y="116"/>
                    <a:pt x="191" y="116"/>
                    <a:pt x="191" y="116"/>
                  </a:cubicBezTo>
                  <a:cubicBezTo>
                    <a:pt x="192" y="114"/>
                    <a:pt x="192" y="113"/>
                    <a:pt x="193" y="113"/>
                  </a:cubicBezTo>
                  <a:cubicBezTo>
                    <a:pt x="195" y="112"/>
                    <a:pt x="196" y="113"/>
                    <a:pt x="197" y="115"/>
                  </a:cubicBezTo>
                  <a:cubicBezTo>
                    <a:pt x="199" y="119"/>
                    <a:pt x="199" y="119"/>
                    <a:pt x="199" y="119"/>
                  </a:cubicBezTo>
                  <a:cubicBezTo>
                    <a:pt x="200" y="120"/>
                    <a:pt x="201" y="120"/>
                    <a:pt x="202" y="120"/>
                  </a:cubicBezTo>
                  <a:cubicBezTo>
                    <a:pt x="202" y="120"/>
                    <a:pt x="202" y="120"/>
                    <a:pt x="202" y="120"/>
                  </a:cubicBezTo>
                  <a:close/>
                  <a:moveTo>
                    <a:pt x="212" y="114"/>
                  </a:moveTo>
                  <a:cubicBezTo>
                    <a:pt x="208" y="116"/>
                    <a:pt x="208" y="116"/>
                    <a:pt x="208" y="116"/>
                  </a:cubicBezTo>
                  <a:cubicBezTo>
                    <a:pt x="208" y="116"/>
                    <a:pt x="208" y="116"/>
                    <a:pt x="208" y="116"/>
                  </a:cubicBezTo>
                  <a:cubicBezTo>
                    <a:pt x="209" y="115"/>
                    <a:pt x="209" y="115"/>
                    <a:pt x="209" y="114"/>
                  </a:cubicBezTo>
                  <a:cubicBezTo>
                    <a:pt x="206" y="110"/>
                    <a:pt x="206" y="110"/>
                    <a:pt x="206" y="110"/>
                  </a:cubicBezTo>
                  <a:cubicBezTo>
                    <a:pt x="206" y="109"/>
                    <a:pt x="206" y="109"/>
                    <a:pt x="206" y="109"/>
                  </a:cubicBezTo>
                  <a:cubicBezTo>
                    <a:pt x="205" y="109"/>
                    <a:pt x="205" y="109"/>
                    <a:pt x="204" y="109"/>
                  </a:cubicBezTo>
                  <a:cubicBezTo>
                    <a:pt x="203" y="110"/>
                    <a:pt x="202" y="111"/>
                    <a:pt x="202" y="111"/>
                  </a:cubicBezTo>
                  <a:cubicBezTo>
                    <a:pt x="205" y="116"/>
                    <a:pt x="205" y="116"/>
                    <a:pt x="205" y="116"/>
                  </a:cubicBezTo>
                  <a:cubicBezTo>
                    <a:pt x="206" y="117"/>
                    <a:pt x="206" y="117"/>
                    <a:pt x="207" y="117"/>
                  </a:cubicBezTo>
                  <a:cubicBezTo>
                    <a:pt x="207" y="117"/>
                    <a:pt x="207" y="117"/>
                    <a:pt x="207" y="117"/>
                  </a:cubicBezTo>
                  <a:cubicBezTo>
                    <a:pt x="203" y="119"/>
                    <a:pt x="203" y="119"/>
                    <a:pt x="203" y="119"/>
                  </a:cubicBezTo>
                  <a:cubicBezTo>
                    <a:pt x="203" y="119"/>
                    <a:pt x="203" y="119"/>
                    <a:pt x="203" y="119"/>
                  </a:cubicBezTo>
                  <a:cubicBezTo>
                    <a:pt x="204" y="119"/>
                    <a:pt x="204" y="118"/>
                    <a:pt x="204" y="117"/>
                  </a:cubicBezTo>
                  <a:cubicBezTo>
                    <a:pt x="201" y="113"/>
                    <a:pt x="201" y="113"/>
                    <a:pt x="201" y="113"/>
                  </a:cubicBezTo>
                  <a:cubicBezTo>
                    <a:pt x="200" y="112"/>
                    <a:pt x="200" y="112"/>
                    <a:pt x="200" y="112"/>
                  </a:cubicBezTo>
                  <a:cubicBezTo>
                    <a:pt x="200" y="112"/>
                    <a:pt x="200" y="112"/>
                    <a:pt x="199" y="113"/>
                  </a:cubicBezTo>
                  <a:cubicBezTo>
                    <a:pt x="199" y="112"/>
                    <a:pt x="199" y="112"/>
                    <a:pt x="199" y="112"/>
                  </a:cubicBezTo>
                  <a:cubicBezTo>
                    <a:pt x="201" y="110"/>
                    <a:pt x="201" y="110"/>
                    <a:pt x="201" y="110"/>
                  </a:cubicBezTo>
                  <a:cubicBezTo>
                    <a:pt x="202" y="111"/>
                    <a:pt x="202" y="111"/>
                    <a:pt x="202" y="111"/>
                  </a:cubicBezTo>
                  <a:cubicBezTo>
                    <a:pt x="202" y="110"/>
                    <a:pt x="203" y="109"/>
                    <a:pt x="204" y="108"/>
                  </a:cubicBezTo>
                  <a:cubicBezTo>
                    <a:pt x="205" y="107"/>
                    <a:pt x="206" y="108"/>
                    <a:pt x="208" y="110"/>
                  </a:cubicBezTo>
                  <a:cubicBezTo>
                    <a:pt x="210" y="114"/>
                    <a:pt x="210" y="114"/>
                    <a:pt x="210" y="114"/>
                  </a:cubicBezTo>
                  <a:cubicBezTo>
                    <a:pt x="210" y="114"/>
                    <a:pt x="211" y="115"/>
                    <a:pt x="212" y="114"/>
                  </a:cubicBezTo>
                  <a:cubicBezTo>
                    <a:pt x="212" y="114"/>
                    <a:pt x="212" y="114"/>
                    <a:pt x="212" y="114"/>
                  </a:cubicBezTo>
                  <a:close/>
                  <a:moveTo>
                    <a:pt x="218" y="104"/>
                  </a:moveTo>
                  <a:cubicBezTo>
                    <a:pt x="219" y="105"/>
                    <a:pt x="219" y="107"/>
                    <a:pt x="219" y="108"/>
                  </a:cubicBezTo>
                  <a:cubicBezTo>
                    <a:pt x="219" y="109"/>
                    <a:pt x="218" y="110"/>
                    <a:pt x="217" y="111"/>
                  </a:cubicBezTo>
                  <a:cubicBezTo>
                    <a:pt x="216" y="112"/>
                    <a:pt x="215" y="112"/>
                    <a:pt x="214" y="112"/>
                  </a:cubicBezTo>
                  <a:cubicBezTo>
                    <a:pt x="212" y="111"/>
                    <a:pt x="211" y="111"/>
                    <a:pt x="210" y="110"/>
                  </a:cubicBezTo>
                  <a:cubicBezTo>
                    <a:pt x="210" y="109"/>
                    <a:pt x="209" y="107"/>
                    <a:pt x="209" y="106"/>
                  </a:cubicBezTo>
                  <a:cubicBezTo>
                    <a:pt x="209" y="105"/>
                    <a:pt x="210" y="104"/>
                    <a:pt x="211" y="103"/>
                  </a:cubicBezTo>
                  <a:cubicBezTo>
                    <a:pt x="212" y="102"/>
                    <a:pt x="214" y="102"/>
                    <a:pt x="215" y="102"/>
                  </a:cubicBezTo>
                  <a:cubicBezTo>
                    <a:pt x="216" y="102"/>
                    <a:pt x="217" y="103"/>
                    <a:pt x="218" y="104"/>
                  </a:cubicBezTo>
                  <a:close/>
                  <a:moveTo>
                    <a:pt x="217" y="106"/>
                  </a:moveTo>
                  <a:cubicBezTo>
                    <a:pt x="216" y="105"/>
                    <a:pt x="215" y="104"/>
                    <a:pt x="214" y="103"/>
                  </a:cubicBezTo>
                  <a:cubicBezTo>
                    <a:pt x="213" y="103"/>
                    <a:pt x="212" y="103"/>
                    <a:pt x="212" y="103"/>
                  </a:cubicBezTo>
                  <a:cubicBezTo>
                    <a:pt x="211" y="104"/>
                    <a:pt x="211" y="105"/>
                    <a:pt x="211" y="105"/>
                  </a:cubicBezTo>
                  <a:cubicBezTo>
                    <a:pt x="211" y="106"/>
                    <a:pt x="211" y="107"/>
                    <a:pt x="212" y="108"/>
                  </a:cubicBezTo>
                  <a:cubicBezTo>
                    <a:pt x="212" y="109"/>
                    <a:pt x="213" y="110"/>
                    <a:pt x="214" y="110"/>
                  </a:cubicBezTo>
                  <a:cubicBezTo>
                    <a:pt x="215" y="111"/>
                    <a:pt x="216" y="111"/>
                    <a:pt x="217" y="110"/>
                  </a:cubicBezTo>
                  <a:cubicBezTo>
                    <a:pt x="218" y="110"/>
                    <a:pt x="218" y="109"/>
                    <a:pt x="218" y="108"/>
                  </a:cubicBezTo>
                  <a:cubicBezTo>
                    <a:pt x="218" y="107"/>
                    <a:pt x="217" y="107"/>
                    <a:pt x="217" y="106"/>
                  </a:cubicBezTo>
                  <a:close/>
                  <a:moveTo>
                    <a:pt x="226" y="103"/>
                  </a:moveTo>
                  <a:cubicBezTo>
                    <a:pt x="222" y="107"/>
                    <a:pt x="222" y="107"/>
                    <a:pt x="222" y="107"/>
                  </a:cubicBezTo>
                  <a:cubicBezTo>
                    <a:pt x="222" y="106"/>
                    <a:pt x="222" y="106"/>
                    <a:pt x="222" y="106"/>
                  </a:cubicBezTo>
                  <a:cubicBezTo>
                    <a:pt x="223" y="105"/>
                    <a:pt x="223" y="105"/>
                    <a:pt x="223" y="104"/>
                  </a:cubicBezTo>
                  <a:cubicBezTo>
                    <a:pt x="216" y="97"/>
                    <a:pt x="216" y="97"/>
                    <a:pt x="216" y="97"/>
                  </a:cubicBezTo>
                  <a:cubicBezTo>
                    <a:pt x="216" y="96"/>
                    <a:pt x="216" y="96"/>
                    <a:pt x="215" y="96"/>
                  </a:cubicBezTo>
                  <a:cubicBezTo>
                    <a:pt x="215" y="96"/>
                    <a:pt x="215" y="96"/>
                    <a:pt x="214" y="97"/>
                  </a:cubicBezTo>
                  <a:cubicBezTo>
                    <a:pt x="214" y="97"/>
                    <a:pt x="214" y="97"/>
                    <a:pt x="214" y="97"/>
                  </a:cubicBezTo>
                  <a:cubicBezTo>
                    <a:pt x="214" y="97"/>
                    <a:pt x="214" y="97"/>
                    <a:pt x="214" y="97"/>
                  </a:cubicBezTo>
                  <a:cubicBezTo>
                    <a:pt x="214" y="96"/>
                    <a:pt x="215" y="95"/>
                    <a:pt x="216" y="94"/>
                  </a:cubicBezTo>
                  <a:cubicBezTo>
                    <a:pt x="224" y="103"/>
                    <a:pt x="224" y="103"/>
                    <a:pt x="224" y="103"/>
                  </a:cubicBezTo>
                  <a:cubicBezTo>
                    <a:pt x="224" y="104"/>
                    <a:pt x="225" y="104"/>
                    <a:pt x="226" y="103"/>
                  </a:cubicBezTo>
                  <a:cubicBezTo>
                    <a:pt x="226" y="103"/>
                    <a:pt x="226" y="103"/>
                    <a:pt x="226" y="103"/>
                  </a:cubicBezTo>
                  <a:close/>
                  <a:moveTo>
                    <a:pt x="231" y="93"/>
                  </a:moveTo>
                  <a:cubicBezTo>
                    <a:pt x="232" y="94"/>
                    <a:pt x="232" y="95"/>
                    <a:pt x="232" y="96"/>
                  </a:cubicBezTo>
                  <a:cubicBezTo>
                    <a:pt x="232" y="97"/>
                    <a:pt x="232" y="99"/>
                    <a:pt x="230" y="99"/>
                  </a:cubicBezTo>
                  <a:cubicBezTo>
                    <a:pt x="230" y="100"/>
                    <a:pt x="228" y="101"/>
                    <a:pt x="227" y="101"/>
                  </a:cubicBezTo>
                  <a:cubicBezTo>
                    <a:pt x="226" y="101"/>
                    <a:pt x="225" y="100"/>
                    <a:pt x="224" y="99"/>
                  </a:cubicBezTo>
                  <a:cubicBezTo>
                    <a:pt x="223" y="98"/>
                    <a:pt x="222" y="97"/>
                    <a:pt x="222" y="96"/>
                  </a:cubicBezTo>
                  <a:cubicBezTo>
                    <a:pt x="222" y="95"/>
                    <a:pt x="223" y="93"/>
                    <a:pt x="224" y="93"/>
                  </a:cubicBezTo>
                  <a:cubicBezTo>
                    <a:pt x="225" y="92"/>
                    <a:pt x="226" y="91"/>
                    <a:pt x="227" y="91"/>
                  </a:cubicBezTo>
                  <a:cubicBezTo>
                    <a:pt x="229" y="91"/>
                    <a:pt x="230" y="91"/>
                    <a:pt x="231" y="93"/>
                  </a:cubicBezTo>
                  <a:close/>
                  <a:moveTo>
                    <a:pt x="230" y="95"/>
                  </a:moveTo>
                  <a:cubicBezTo>
                    <a:pt x="229" y="94"/>
                    <a:pt x="228" y="93"/>
                    <a:pt x="227" y="93"/>
                  </a:cubicBezTo>
                  <a:cubicBezTo>
                    <a:pt x="226" y="92"/>
                    <a:pt x="225" y="92"/>
                    <a:pt x="224" y="93"/>
                  </a:cubicBezTo>
                  <a:cubicBezTo>
                    <a:pt x="224" y="93"/>
                    <a:pt x="224" y="94"/>
                    <a:pt x="224" y="95"/>
                  </a:cubicBezTo>
                  <a:cubicBezTo>
                    <a:pt x="224" y="96"/>
                    <a:pt x="224" y="96"/>
                    <a:pt x="225" y="97"/>
                  </a:cubicBezTo>
                  <a:cubicBezTo>
                    <a:pt x="226" y="98"/>
                    <a:pt x="227" y="99"/>
                    <a:pt x="228" y="99"/>
                  </a:cubicBezTo>
                  <a:cubicBezTo>
                    <a:pt x="229" y="99"/>
                    <a:pt x="230" y="99"/>
                    <a:pt x="231" y="99"/>
                  </a:cubicBezTo>
                  <a:cubicBezTo>
                    <a:pt x="232" y="98"/>
                    <a:pt x="232" y="97"/>
                    <a:pt x="231" y="97"/>
                  </a:cubicBezTo>
                  <a:cubicBezTo>
                    <a:pt x="231" y="96"/>
                    <a:pt x="231" y="95"/>
                    <a:pt x="230" y="95"/>
                  </a:cubicBezTo>
                  <a:close/>
                  <a:moveTo>
                    <a:pt x="236" y="82"/>
                  </a:moveTo>
                  <a:cubicBezTo>
                    <a:pt x="234" y="83"/>
                    <a:pt x="234" y="83"/>
                    <a:pt x="234" y="83"/>
                  </a:cubicBezTo>
                  <a:cubicBezTo>
                    <a:pt x="235" y="83"/>
                    <a:pt x="236" y="84"/>
                    <a:pt x="236" y="84"/>
                  </a:cubicBezTo>
                  <a:cubicBezTo>
                    <a:pt x="237" y="85"/>
                    <a:pt x="237" y="85"/>
                    <a:pt x="237" y="87"/>
                  </a:cubicBezTo>
                  <a:cubicBezTo>
                    <a:pt x="237" y="87"/>
                    <a:pt x="237" y="88"/>
                    <a:pt x="236" y="89"/>
                  </a:cubicBezTo>
                  <a:cubicBezTo>
                    <a:pt x="236" y="89"/>
                    <a:pt x="236" y="89"/>
                    <a:pt x="236" y="90"/>
                  </a:cubicBezTo>
                  <a:cubicBezTo>
                    <a:pt x="236" y="91"/>
                    <a:pt x="236" y="91"/>
                    <a:pt x="236" y="91"/>
                  </a:cubicBezTo>
                  <a:cubicBezTo>
                    <a:pt x="236" y="92"/>
                    <a:pt x="237" y="91"/>
                    <a:pt x="238" y="90"/>
                  </a:cubicBezTo>
                  <a:cubicBezTo>
                    <a:pt x="239" y="89"/>
                    <a:pt x="240" y="88"/>
                    <a:pt x="240" y="87"/>
                  </a:cubicBezTo>
                  <a:cubicBezTo>
                    <a:pt x="241" y="87"/>
                    <a:pt x="242" y="87"/>
                    <a:pt x="242" y="88"/>
                  </a:cubicBezTo>
                  <a:cubicBezTo>
                    <a:pt x="243" y="88"/>
                    <a:pt x="243" y="89"/>
                    <a:pt x="243" y="91"/>
                  </a:cubicBezTo>
                  <a:cubicBezTo>
                    <a:pt x="243" y="92"/>
                    <a:pt x="242" y="93"/>
                    <a:pt x="242" y="94"/>
                  </a:cubicBezTo>
                  <a:cubicBezTo>
                    <a:pt x="241" y="95"/>
                    <a:pt x="240" y="95"/>
                    <a:pt x="239" y="96"/>
                  </a:cubicBezTo>
                  <a:cubicBezTo>
                    <a:pt x="238" y="96"/>
                    <a:pt x="238" y="96"/>
                    <a:pt x="238" y="95"/>
                  </a:cubicBezTo>
                  <a:cubicBezTo>
                    <a:pt x="237" y="95"/>
                    <a:pt x="237" y="95"/>
                    <a:pt x="237" y="94"/>
                  </a:cubicBezTo>
                  <a:cubicBezTo>
                    <a:pt x="237" y="94"/>
                    <a:pt x="237" y="93"/>
                    <a:pt x="237" y="93"/>
                  </a:cubicBezTo>
                  <a:cubicBezTo>
                    <a:pt x="237" y="93"/>
                    <a:pt x="237" y="93"/>
                    <a:pt x="236" y="93"/>
                  </a:cubicBezTo>
                  <a:cubicBezTo>
                    <a:pt x="236" y="93"/>
                    <a:pt x="236" y="93"/>
                    <a:pt x="236" y="93"/>
                  </a:cubicBezTo>
                  <a:cubicBezTo>
                    <a:pt x="235" y="93"/>
                    <a:pt x="235" y="92"/>
                    <a:pt x="235" y="92"/>
                  </a:cubicBezTo>
                  <a:cubicBezTo>
                    <a:pt x="235" y="91"/>
                    <a:pt x="235" y="91"/>
                    <a:pt x="235" y="90"/>
                  </a:cubicBezTo>
                  <a:cubicBezTo>
                    <a:pt x="234" y="91"/>
                    <a:pt x="233" y="91"/>
                    <a:pt x="232" y="90"/>
                  </a:cubicBezTo>
                  <a:cubicBezTo>
                    <a:pt x="231" y="89"/>
                    <a:pt x="230" y="89"/>
                    <a:pt x="230" y="87"/>
                  </a:cubicBezTo>
                  <a:cubicBezTo>
                    <a:pt x="230" y="87"/>
                    <a:pt x="231" y="85"/>
                    <a:pt x="232" y="85"/>
                  </a:cubicBezTo>
                  <a:cubicBezTo>
                    <a:pt x="232" y="84"/>
                    <a:pt x="232" y="84"/>
                    <a:pt x="233" y="83"/>
                  </a:cubicBezTo>
                  <a:cubicBezTo>
                    <a:pt x="234" y="83"/>
                    <a:pt x="234" y="83"/>
                    <a:pt x="234" y="83"/>
                  </a:cubicBezTo>
                  <a:cubicBezTo>
                    <a:pt x="235" y="81"/>
                    <a:pt x="235" y="81"/>
                    <a:pt x="235" y="81"/>
                  </a:cubicBezTo>
                  <a:cubicBezTo>
                    <a:pt x="236" y="82"/>
                    <a:pt x="236" y="82"/>
                    <a:pt x="236" y="82"/>
                  </a:cubicBezTo>
                  <a:close/>
                  <a:moveTo>
                    <a:pt x="236" y="86"/>
                  </a:moveTo>
                  <a:cubicBezTo>
                    <a:pt x="235" y="86"/>
                    <a:pt x="234" y="85"/>
                    <a:pt x="234" y="85"/>
                  </a:cubicBezTo>
                  <a:cubicBezTo>
                    <a:pt x="233" y="85"/>
                    <a:pt x="232" y="85"/>
                    <a:pt x="232" y="85"/>
                  </a:cubicBezTo>
                  <a:cubicBezTo>
                    <a:pt x="231" y="86"/>
                    <a:pt x="231" y="86"/>
                    <a:pt x="231" y="87"/>
                  </a:cubicBezTo>
                  <a:cubicBezTo>
                    <a:pt x="231" y="87"/>
                    <a:pt x="232" y="87"/>
                    <a:pt x="232" y="88"/>
                  </a:cubicBezTo>
                  <a:cubicBezTo>
                    <a:pt x="233" y="88"/>
                    <a:pt x="233" y="89"/>
                    <a:pt x="234" y="89"/>
                  </a:cubicBezTo>
                  <a:cubicBezTo>
                    <a:pt x="235" y="89"/>
                    <a:pt x="235" y="89"/>
                    <a:pt x="236" y="89"/>
                  </a:cubicBezTo>
                  <a:cubicBezTo>
                    <a:pt x="237" y="88"/>
                    <a:pt x="236" y="87"/>
                    <a:pt x="236" y="86"/>
                  </a:cubicBezTo>
                  <a:close/>
                  <a:moveTo>
                    <a:pt x="242" y="89"/>
                  </a:moveTo>
                  <a:cubicBezTo>
                    <a:pt x="242" y="89"/>
                    <a:pt x="241" y="89"/>
                    <a:pt x="240" y="89"/>
                  </a:cubicBezTo>
                  <a:cubicBezTo>
                    <a:pt x="240" y="90"/>
                    <a:pt x="240" y="90"/>
                    <a:pt x="239" y="91"/>
                  </a:cubicBezTo>
                  <a:cubicBezTo>
                    <a:pt x="238" y="92"/>
                    <a:pt x="238" y="92"/>
                    <a:pt x="237" y="93"/>
                  </a:cubicBezTo>
                  <a:cubicBezTo>
                    <a:pt x="237" y="93"/>
                    <a:pt x="238" y="94"/>
                    <a:pt x="238" y="95"/>
                  </a:cubicBezTo>
                  <a:cubicBezTo>
                    <a:pt x="239" y="95"/>
                    <a:pt x="240" y="95"/>
                    <a:pt x="241" y="93"/>
                  </a:cubicBezTo>
                  <a:cubicBezTo>
                    <a:pt x="242" y="93"/>
                    <a:pt x="242" y="91"/>
                    <a:pt x="243" y="91"/>
                  </a:cubicBezTo>
                  <a:cubicBezTo>
                    <a:pt x="243" y="90"/>
                    <a:pt x="242" y="89"/>
                    <a:pt x="242" y="89"/>
                  </a:cubicBezTo>
                  <a:close/>
                  <a:moveTo>
                    <a:pt x="242" y="73"/>
                  </a:moveTo>
                  <a:cubicBezTo>
                    <a:pt x="242" y="73"/>
                    <a:pt x="242" y="73"/>
                    <a:pt x="242" y="74"/>
                  </a:cubicBezTo>
                  <a:cubicBezTo>
                    <a:pt x="242" y="74"/>
                    <a:pt x="242" y="74"/>
                    <a:pt x="242" y="75"/>
                  </a:cubicBezTo>
                  <a:cubicBezTo>
                    <a:pt x="247" y="83"/>
                    <a:pt x="247" y="83"/>
                    <a:pt x="247" y="83"/>
                  </a:cubicBezTo>
                  <a:cubicBezTo>
                    <a:pt x="248" y="85"/>
                    <a:pt x="248" y="86"/>
                    <a:pt x="247" y="87"/>
                  </a:cubicBezTo>
                  <a:cubicBezTo>
                    <a:pt x="246" y="88"/>
                    <a:pt x="246" y="88"/>
                    <a:pt x="245" y="87"/>
                  </a:cubicBezTo>
                  <a:cubicBezTo>
                    <a:pt x="245" y="87"/>
                    <a:pt x="245" y="87"/>
                    <a:pt x="245" y="87"/>
                  </a:cubicBezTo>
                  <a:cubicBezTo>
                    <a:pt x="245" y="86"/>
                    <a:pt x="245" y="86"/>
                    <a:pt x="245" y="86"/>
                  </a:cubicBezTo>
                  <a:cubicBezTo>
                    <a:pt x="245" y="86"/>
                    <a:pt x="246" y="85"/>
                    <a:pt x="246" y="85"/>
                  </a:cubicBezTo>
                  <a:cubicBezTo>
                    <a:pt x="246" y="85"/>
                    <a:pt x="246" y="85"/>
                    <a:pt x="246" y="85"/>
                  </a:cubicBezTo>
                  <a:cubicBezTo>
                    <a:pt x="247" y="85"/>
                    <a:pt x="246" y="83"/>
                    <a:pt x="245" y="81"/>
                  </a:cubicBezTo>
                  <a:cubicBezTo>
                    <a:pt x="238" y="80"/>
                    <a:pt x="238" y="80"/>
                    <a:pt x="238" y="80"/>
                  </a:cubicBezTo>
                  <a:cubicBezTo>
                    <a:pt x="237" y="80"/>
                    <a:pt x="237" y="80"/>
                    <a:pt x="236" y="80"/>
                  </a:cubicBezTo>
                  <a:cubicBezTo>
                    <a:pt x="236" y="80"/>
                    <a:pt x="236" y="80"/>
                    <a:pt x="236" y="80"/>
                  </a:cubicBezTo>
                  <a:cubicBezTo>
                    <a:pt x="235" y="80"/>
                    <a:pt x="235" y="80"/>
                    <a:pt x="235" y="80"/>
                  </a:cubicBezTo>
                  <a:cubicBezTo>
                    <a:pt x="238" y="77"/>
                    <a:pt x="238" y="77"/>
                    <a:pt x="238" y="77"/>
                  </a:cubicBezTo>
                  <a:cubicBezTo>
                    <a:pt x="238" y="77"/>
                    <a:pt x="238" y="77"/>
                    <a:pt x="238" y="77"/>
                  </a:cubicBezTo>
                  <a:cubicBezTo>
                    <a:pt x="238" y="78"/>
                    <a:pt x="238" y="78"/>
                    <a:pt x="238" y="78"/>
                  </a:cubicBezTo>
                  <a:cubicBezTo>
                    <a:pt x="238" y="78"/>
                    <a:pt x="238" y="79"/>
                    <a:pt x="239" y="79"/>
                  </a:cubicBezTo>
                  <a:cubicBezTo>
                    <a:pt x="244" y="80"/>
                    <a:pt x="244" y="80"/>
                    <a:pt x="244" y="80"/>
                  </a:cubicBezTo>
                  <a:cubicBezTo>
                    <a:pt x="242" y="75"/>
                    <a:pt x="242" y="75"/>
                    <a:pt x="242" y="75"/>
                  </a:cubicBezTo>
                  <a:cubicBezTo>
                    <a:pt x="241" y="75"/>
                    <a:pt x="241" y="75"/>
                    <a:pt x="241" y="75"/>
                  </a:cubicBezTo>
                  <a:cubicBezTo>
                    <a:pt x="241" y="75"/>
                    <a:pt x="241" y="75"/>
                    <a:pt x="241" y="75"/>
                  </a:cubicBezTo>
                  <a:cubicBezTo>
                    <a:pt x="240" y="75"/>
                    <a:pt x="240" y="75"/>
                    <a:pt x="240" y="75"/>
                  </a:cubicBezTo>
                  <a:cubicBezTo>
                    <a:pt x="240" y="75"/>
                    <a:pt x="240" y="75"/>
                    <a:pt x="240" y="75"/>
                  </a:cubicBezTo>
                  <a:cubicBezTo>
                    <a:pt x="242" y="73"/>
                    <a:pt x="242" y="73"/>
                    <a:pt x="242" y="73"/>
                  </a:cubicBezTo>
                  <a:cubicBezTo>
                    <a:pt x="242" y="73"/>
                    <a:pt x="242" y="73"/>
                    <a:pt x="242" y="73"/>
                  </a:cubicBezTo>
                  <a:close/>
                  <a:moveTo>
                    <a:pt x="253" y="63"/>
                  </a:moveTo>
                  <a:cubicBezTo>
                    <a:pt x="254" y="64"/>
                    <a:pt x="255" y="65"/>
                    <a:pt x="255" y="66"/>
                  </a:cubicBezTo>
                  <a:cubicBezTo>
                    <a:pt x="256" y="67"/>
                    <a:pt x="256" y="68"/>
                    <a:pt x="255" y="69"/>
                  </a:cubicBezTo>
                  <a:cubicBezTo>
                    <a:pt x="254" y="71"/>
                    <a:pt x="253" y="71"/>
                    <a:pt x="252" y="71"/>
                  </a:cubicBezTo>
                  <a:cubicBezTo>
                    <a:pt x="251" y="72"/>
                    <a:pt x="250" y="71"/>
                    <a:pt x="248" y="71"/>
                  </a:cubicBezTo>
                  <a:cubicBezTo>
                    <a:pt x="247" y="70"/>
                    <a:pt x="246" y="69"/>
                    <a:pt x="246" y="68"/>
                  </a:cubicBezTo>
                  <a:cubicBezTo>
                    <a:pt x="246" y="67"/>
                    <a:pt x="246" y="66"/>
                    <a:pt x="246" y="65"/>
                  </a:cubicBezTo>
                  <a:cubicBezTo>
                    <a:pt x="247" y="63"/>
                    <a:pt x="248" y="63"/>
                    <a:pt x="249" y="62"/>
                  </a:cubicBezTo>
                  <a:cubicBezTo>
                    <a:pt x="250" y="62"/>
                    <a:pt x="252" y="62"/>
                    <a:pt x="253" y="63"/>
                  </a:cubicBezTo>
                  <a:close/>
                  <a:moveTo>
                    <a:pt x="252" y="65"/>
                  </a:moveTo>
                  <a:cubicBezTo>
                    <a:pt x="251" y="64"/>
                    <a:pt x="250" y="64"/>
                    <a:pt x="249" y="64"/>
                  </a:cubicBezTo>
                  <a:cubicBezTo>
                    <a:pt x="248" y="64"/>
                    <a:pt x="247" y="64"/>
                    <a:pt x="247" y="65"/>
                  </a:cubicBezTo>
                  <a:cubicBezTo>
                    <a:pt x="246" y="66"/>
                    <a:pt x="246" y="66"/>
                    <a:pt x="247" y="67"/>
                  </a:cubicBezTo>
                  <a:cubicBezTo>
                    <a:pt x="247" y="68"/>
                    <a:pt x="248" y="68"/>
                    <a:pt x="249" y="69"/>
                  </a:cubicBezTo>
                  <a:cubicBezTo>
                    <a:pt x="250" y="69"/>
                    <a:pt x="251" y="69"/>
                    <a:pt x="252" y="70"/>
                  </a:cubicBezTo>
                  <a:cubicBezTo>
                    <a:pt x="253" y="70"/>
                    <a:pt x="254" y="69"/>
                    <a:pt x="254" y="69"/>
                  </a:cubicBezTo>
                  <a:cubicBezTo>
                    <a:pt x="255" y="68"/>
                    <a:pt x="255" y="67"/>
                    <a:pt x="254" y="66"/>
                  </a:cubicBezTo>
                  <a:cubicBezTo>
                    <a:pt x="254" y="66"/>
                    <a:pt x="253" y="65"/>
                    <a:pt x="252" y="65"/>
                  </a:cubicBezTo>
                  <a:close/>
                  <a:moveTo>
                    <a:pt x="266" y="40"/>
                  </a:moveTo>
                  <a:cubicBezTo>
                    <a:pt x="267" y="42"/>
                    <a:pt x="267" y="44"/>
                    <a:pt x="266" y="46"/>
                  </a:cubicBezTo>
                  <a:cubicBezTo>
                    <a:pt x="265" y="48"/>
                    <a:pt x="264" y="49"/>
                    <a:pt x="262" y="50"/>
                  </a:cubicBezTo>
                  <a:cubicBezTo>
                    <a:pt x="261" y="51"/>
                    <a:pt x="259" y="51"/>
                    <a:pt x="257" y="50"/>
                  </a:cubicBezTo>
                  <a:cubicBezTo>
                    <a:pt x="255" y="49"/>
                    <a:pt x="254" y="48"/>
                    <a:pt x="253" y="47"/>
                  </a:cubicBezTo>
                  <a:cubicBezTo>
                    <a:pt x="252" y="45"/>
                    <a:pt x="252" y="43"/>
                    <a:pt x="253" y="41"/>
                  </a:cubicBezTo>
                  <a:cubicBezTo>
                    <a:pt x="254" y="41"/>
                    <a:pt x="254" y="40"/>
                    <a:pt x="254" y="39"/>
                  </a:cubicBezTo>
                  <a:cubicBezTo>
                    <a:pt x="255" y="39"/>
                    <a:pt x="255" y="38"/>
                    <a:pt x="255" y="38"/>
                  </a:cubicBezTo>
                  <a:cubicBezTo>
                    <a:pt x="255" y="38"/>
                    <a:pt x="255" y="37"/>
                    <a:pt x="255" y="37"/>
                  </a:cubicBezTo>
                  <a:cubicBezTo>
                    <a:pt x="255" y="37"/>
                    <a:pt x="255" y="37"/>
                    <a:pt x="255" y="37"/>
                  </a:cubicBezTo>
                  <a:cubicBezTo>
                    <a:pt x="259" y="38"/>
                    <a:pt x="259" y="38"/>
                    <a:pt x="259" y="38"/>
                  </a:cubicBezTo>
                  <a:cubicBezTo>
                    <a:pt x="259" y="39"/>
                    <a:pt x="259" y="39"/>
                    <a:pt x="259" y="39"/>
                  </a:cubicBezTo>
                  <a:cubicBezTo>
                    <a:pt x="258" y="39"/>
                    <a:pt x="257" y="39"/>
                    <a:pt x="256" y="39"/>
                  </a:cubicBezTo>
                  <a:cubicBezTo>
                    <a:pt x="255" y="39"/>
                    <a:pt x="254" y="40"/>
                    <a:pt x="254" y="41"/>
                  </a:cubicBezTo>
                  <a:cubicBezTo>
                    <a:pt x="254" y="43"/>
                    <a:pt x="254" y="44"/>
                    <a:pt x="254" y="45"/>
                  </a:cubicBezTo>
                  <a:cubicBezTo>
                    <a:pt x="255" y="47"/>
                    <a:pt x="256" y="47"/>
                    <a:pt x="258" y="48"/>
                  </a:cubicBezTo>
                  <a:cubicBezTo>
                    <a:pt x="260" y="49"/>
                    <a:pt x="261" y="49"/>
                    <a:pt x="263" y="49"/>
                  </a:cubicBezTo>
                  <a:cubicBezTo>
                    <a:pt x="264" y="48"/>
                    <a:pt x="265" y="47"/>
                    <a:pt x="266" y="46"/>
                  </a:cubicBezTo>
                  <a:cubicBezTo>
                    <a:pt x="266" y="45"/>
                    <a:pt x="266" y="43"/>
                    <a:pt x="266" y="42"/>
                  </a:cubicBezTo>
                  <a:cubicBezTo>
                    <a:pt x="266" y="42"/>
                    <a:pt x="266" y="41"/>
                    <a:pt x="266" y="40"/>
                  </a:cubicBezTo>
                  <a:cubicBezTo>
                    <a:pt x="266" y="40"/>
                    <a:pt x="266" y="40"/>
                    <a:pt x="266" y="40"/>
                  </a:cubicBezTo>
                  <a:close/>
                  <a:moveTo>
                    <a:pt x="270" y="30"/>
                  </a:moveTo>
                  <a:cubicBezTo>
                    <a:pt x="269" y="34"/>
                    <a:pt x="269" y="34"/>
                    <a:pt x="269" y="34"/>
                  </a:cubicBezTo>
                  <a:cubicBezTo>
                    <a:pt x="269" y="34"/>
                    <a:pt x="269" y="34"/>
                    <a:pt x="269" y="34"/>
                  </a:cubicBezTo>
                  <a:cubicBezTo>
                    <a:pt x="269" y="33"/>
                    <a:pt x="269" y="33"/>
                    <a:pt x="268" y="32"/>
                  </a:cubicBezTo>
                  <a:cubicBezTo>
                    <a:pt x="263" y="31"/>
                    <a:pt x="263" y="31"/>
                    <a:pt x="263" y="31"/>
                  </a:cubicBezTo>
                  <a:cubicBezTo>
                    <a:pt x="262" y="31"/>
                    <a:pt x="261" y="31"/>
                    <a:pt x="261" y="32"/>
                  </a:cubicBezTo>
                  <a:cubicBezTo>
                    <a:pt x="260" y="33"/>
                    <a:pt x="261" y="33"/>
                    <a:pt x="261" y="34"/>
                  </a:cubicBezTo>
                  <a:cubicBezTo>
                    <a:pt x="266" y="36"/>
                    <a:pt x="266" y="36"/>
                    <a:pt x="266" y="36"/>
                  </a:cubicBezTo>
                  <a:cubicBezTo>
                    <a:pt x="267" y="36"/>
                    <a:pt x="268" y="36"/>
                    <a:pt x="268" y="35"/>
                  </a:cubicBezTo>
                  <a:cubicBezTo>
                    <a:pt x="268" y="35"/>
                    <a:pt x="268" y="35"/>
                    <a:pt x="268" y="35"/>
                  </a:cubicBezTo>
                  <a:cubicBezTo>
                    <a:pt x="267" y="39"/>
                    <a:pt x="267" y="39"/>
                    <a:pt x="267" y="39"/>
                  </a:cubicBezTo>
                  <a:cubicBezTo>
                    <a:pt x="267" y="39"/>
                    <a:pt x="267" y="39"/>
                    <a:pt x="267" y="39"/>
                  </a:cubicBezTo>
                  <a:cubicBezTo>
                    <a:pt x="267" y="38"/>
                    <a:pt x="267" y="38"/>
                    <a:pt x="266" y="37"/>
                  </a:cubicBezTo>
                  <a:cubicBezTo>
                    <a:pt x="256" y="35"/>
                    <a:pt x="256" y="35"/>
                    <a:pt x="256" y="35"/>
                  </a:cubicBezTo>
                  <a:cubicBezTo>
                    <a:pt x="256" y="35"/>
                    <a:pt x="255" y="35"/>
                    <a:pt x="255" y="35"/>
                  </a:cubicBezTo>
                  <a:cubicBezTo>
                    <a:pt x="255" y="35"/>
                    <a:pt x="255" y="35"/>
                    <a:pt x="255" y="35"/>
                  </a:cubicBezTo>
                  <a:cubicBezTo>
                    <a:pt x="254" y="35"/>
                    <a:pt x="254" y="35"/>
                    <a:pt x="254" y="35"/>
                  </a:cubicBezTo>
                  <a:cubicBezTo>
                    <a:pt x="254" y="35"/>
                    <a:pt x="254" y="34"/>
                    <a:pt x="254" y="32"/>
                  </a:cubicBezTo>
                  <a:cubicBezTo>
                    <a:pt x="260" y="34"/>
                    <a:pt x="260" y="34"/>
                    <a:pt x="260" y="34"/>
                  </a:cubicBezTo>
                  <a:cubicBezTo>
                    <a:pt x="260" y="33"/>
                    <a:pt x="259" y="31"/>
                    <a:pt x="260" y="31"/>
                  </a:cubicBezTo>
                  <a:cubicBezTo>
                    <a:pt x="260" y="29"/>
                    <a:pt x="261" y="28"/>
                    <a:pt x="263" y="29"/>
                  </a:cubicBezTo>
                  <a:cubicBezTo>
                    <a:pt x="268" y="30"/>
                    <a:pt x="268" y="30"/>
                    <a:pt x="268" y="30"/>
                  </a:cubicBezTo>
                  <a:cubicBezTo>
                    <a:pt x="270" y="31"/>
                    <a:pt x="270" y="31"/>
                    <a:pt x="270" y="30"/>
                  </a:cubicBezTo>
                  <a:cubicBezTo>
                    <a:pt x="270" y="30"/>
                    <a:pt x="270" y="30"/>
                    <a:pt x="270" y="30"/>
                  </a:cubicBezTo>
                  <a:close/>
                  <a:moveTo>
                    <a:pt x="259" y="22"/>
                  </a:moveTo>
                  <a:cubicBezTo>
                    <a:pt x="259" y="22"/>
                    <a:pt x="259" y="22"/>
                    <a:pt x="260" y="23"/>
                  </a:cubicBezTo>
                  <a:cubicBezTo>
                    <a:pt x="260" y="23"/>
                    <a:pt x="260" y="23"/>
                    <a:pt x="260" y="23"/>
                  </a:cubicBezTo>
                  <a:cubicBezTo>
                    <a:pt x="259" y="24"/>
                    <a:pt x="260" y="24"/>
                    <a:pt x="259" y="24"/>
                  </a:cubicBezTo>
                  <a:cubicBezTo>
                    <a:pt x="259" y="24"/>
                    <a:pt x="259" y="25"/>
                    <a:pt x="258" y="24"/>
                  </a:cubicBezTo>
                  <a:cubicBezTo>
                    <a:pt x="258" y="24"/>
                    <a:pt x="258" y="24"/>
                    <a:pt x="258" y="24"/>
                  </a:cubicBezTo>
                  <a:cubicBezTo>
                    <a:pt x="258" y="23"/>
                    <a:pt x="257" y="23"/>
                    <a:pt x="258" y="23"/>
                  </a:cubicBezTo>
                  <a:cubicBezTo>
                    <a:pt x="258" y="23"/>
                    <a:pt x="258" y="23"/>
                    <a:pt x="258" y="22"/>
                  </a:cubicBezTo>
                  <a:cubicBezTo>
                    <a:pt x="258" y="22"/>
                    <a:pt x="258" y="22"/>
                    <a:pt x="259" y="22"/>
                  </a:cubicBezTo>
                  <a:close/>
                  <a:moveTo>
                    <a:pt x="272" y="23"/>
                  </a:moveTo>
                  <a:cubicBezTo>
                    <a:pt x="271" y="28"/>
                    <a:pt x="271" y="28"/>
                    <a:pt x="271" y="28"/>
                  </a:cubicBezTo>
                  <a:cubicBezTo>
                    <a:pt x="270" y="28"/>
                    <a:pt x="270" y="28"/>
                    <a:pt x="270" y="28"/>
                  </a:cubicBezTo>
                  <a:cubicBezTo>
                    <a:pt x="270" y="27"/>
                    <a:pt x="270" y="26"/>
                    <a:pt x="269" y="26"/>
                  </a:cubicBezTo>
                  <a:cubicBezTo>
                    <a:pt x="264" y="25"/>
                    <a:pt x="264" y="25"/>
                    <a:pt x="264" y="25"/>
                  </a:cubicBezTo>
                  <a:cubicBezTo>
                    <a:pt x="263" y="25"/>
                    <a:pt x="262" y="25"/>
                    <a:pt x="262" y="26"/>
                  </a:cubicBezTo>
                  <a:cubicBezTo>
                    <a:pt x="262" y="26"/>
                    <a:pt x="262" y="26"/>
                    <a:pt x="262" y="27"/>
                  </a:cubicBezTo>
                  <a:cubicBezTo>
                    <a:pt x="262" y="27"/>
                    <a:pt x="262" y="27"/>
                    <a:pt x="262" y="27"/>
                  </a:cubicBezTo>
                  <a:cubicBezTo>
                    <a:pt x="262" y="23"/>
                    <a:pt x="262" y="23"/>
                    <a:pt x="262" y="23"/>
                  </a:cubicBezTo>
                  <a:cubicBezTo>
                    <a:pt x="269" y="24"/>
                    <a:pt x="269" y="24"/>
                    <a:pt x="269" y="24"/>
                  </a:cubicBezTo>
                  <a:cubicBezTo>
                    <a:pt x="271" y="25"/>
                    <a:pt x="271" y="24"/>
                    <a:pt x="272" y="23"/>
                  </a:cubicBezTo>
                  <a:cubicBezTo>
                    <a:pt x="272" y="23"/>
                    <a:pt x="272" y="23"/>
                    <a:pt x="272" y="23"/>
                  </a:cubicBezTo>
                  <a:close/>
                  <a:moveTo>
                    <a:pt x="273" y="12"/>
                  </a:moveTo>
                  <a:cubicBezTo>
                    <a:pt x="273" y="16"/>
                    <a:pt x="273" y="16"/>
                    <a:pt x="273" y="16"/>
                  </a:cubicBezTo>
                  <a:cubicBezTo>
                    <a:pt x="272" y="16"/>
                    <a:pt x="272" y="16"/>
                    <a:pt x="272" y="16"/>
                  </a:cubicBezTo>
                  <a:cubicBezTo>
                    <a:pt x="272" y="15"/>
                    <a:pt x="272" y="15"/>
                    <a:pt x="271" y="15"/>
                  </a:cubicBezTo>
                  <a:cubicBezTo>
                    <a:pt x="266" y="14"/>
                    <a:pt x="266" y="14"/>
                    <a:pt x="266" y="14"/>
                  </a:cubicBezTo>
                  <a:cubicBezTo>
                    <a:pt x="266" y="14"/>
                    <a:pt x="266" y="14"/>
                    <a:pt x="265" y="14"/>
                  </a:cubicBezTo>
                  <a:cubicBezTo>
                    <a:pt x="265" y="15"/>
                    <a:pt x="265" y="15"/>
                    <a:pt x="265" y="15"/>
                  </a:cubicBezTo>
                  <a:cubicBezTo>
                    <a:pt x="265" y="16"/>
                    <a:pt x="265" y="17"/>
                    <a:pt x="266" y="18"/>
                  </a:cubicBezTo>
                  <a:cubicBezTo>
                    <a:pt x="271" y="19"/>
                    <a:pt x="271" y="19"/>
                    <a:pt x="271" y="19"/>
                  </a:cubicBezTo>
                  <a:cubicBezTo>
                    <a:pt x="272" y="19"/>
                    <a:pt x="272" y="18"/>
                    <a:pt x="273" y="17"/>
                  </a:cubicBezTo>
                  <a:cubicBezTo>
                    <a:pt x="273" y="17"/>
                    <a:pt x="273" y="17"/>
                    <a:pt x="273" y="17"/>
                  </a:cubicBezTo>
                  <a:cubicBezTo>
                    <a:pt x="273" y="22"/>
                    <a:pt x="273" y="22"/>
                    <a:pt x="273" y="22"/>
                  </a:cubicBezTo>
                  <a:cubicBezTo>
                    <a:pt x="272" y="22"/>
                    <a:pt x="272" y="22"/>
                    <a:pt x="272" y="22"/>
                  </a:cubicBezTo>
                  <a:cubicBezTo>
                    <a:pt x="272" y="21"/>
                    <a:pt x="272" y="21"/>
                    <a:pt x="271" y="20"/>
                  </a:cubicBezTo>
                  <a:cubicBezTo>
                    <a:pt x="265" y="19"/>
                    <a:pt x="265" y="19"/>
                    <a:pt x="265" y="19"/>
                  </a:cubicBezTo>
                  <a:cubicBezTo>
                    <a:pt x="265" y="19"/>
                    <a:pt x="264" y="19"/>
                    <a:pt x="264" y="19"/>
                  </a:cubicBezTo>
                  <a:cubicBezTo>
                    <a:pt x="264" y="19"/>
                    <a:pt x="264" y="20"/>
                    <a:pt x="264" y="21"/>
                  </a:cubicBezTo>
                  <a:cubicBezTo>
                    <a:pt x="264" y="21"/>
                    <a:pt x="264" y="21"/>
                    <a:pt x="264" y="21"/>
                  </a:cubicBezTo>
                  <a:cubicBezTo>
                    <a:pt x="263" y="17"/>
                    <a:pt x="263" y="17"/>
                    <a:pt x="263" y="17"/>
                  </a:cubicBezTo>
                  <a:cubicBezTo>
                    <a:pt x="265" y="18"/>
                    <a:pt x="265" y="18"/>
                    <a:pt x="265" y="18"/>
                  </a:cubicBezTo>
                  <a:cubicBezTo>
                    <a:pt x="264" y="17"/>
                    <a:pt x="263" y="16"/>
                    <a:pt x="264" y="15"/>
                  </a:cubicBezTo>
                  <a:cubicBezTo>
                    <a:pt x="264" y="13"/>
                    <a:pt x="265" y="12"/>
                    <a:pt x="267" y="13"/>
                  </a:cubicBezTo>
                  <a:cubicBezTo>
                    <a:pt x="272" y="13"/>
                    <a:pt x="272" y="13"/>
                    <a:pt x="272" y="13"/>
                  </a:cubicBezTo>
                  <a:cubicBezTo>
                    <a:pt x="272" y="13"/>
                    <a:pt x="273" y="13"/>
                    <a:pt x="273" y="12"/>
                  </a:cubicBezTo>
                  <a:cubicBezTo>
                    <a:pt x="273" y="12"/>
                    <a:pt x="273" y="12"/>
                    <a:pt x="273" y="12"/>
                  </a:cubicBezTo>
                  <a:close/>
                  <a:moveTo>
                    <a:pt x="273" y="1"/>
                  </a:moveTo>
                  <a:cubicBezTo>
                    <a:pt x="273" y="2"/>
                    <a:pt x="273" y="2"/>
                    <a:pt x="274" y="2"/>
                  </a:cubicBezTo>
                  <a:cubicBezTo>
                    <a:pt x="274" y="3"/>
                    <a:pt x="274" y="3"/>
                    <a:pt x="274" y="3"/>
                  </a:cubicBezTo>
                  <a:cubicBezTo>
                    <a:pt x="274" y="4"/>
                    <a:pt x="274" y="4"/>
                    <a:pt x="272" y="5"/>
                  </a:cubicBezTo>
                  <a:cubicBezTo>
                    <a:pt x="273" y="5"/>
                    <a:pt x="273" y="5"/>
                    <a:pt x="274" y="6"/>
                  </a:cubicBezTo>
                  <a:cubicBezTo>
                    <a:pt x="274" y="7"/>
                    <a:pt x="274" y="7"/>
                    <a:pt x="274" y="7"/>
                  </a:cubicBezTo>
                  <a:cubicBezTo>
                    <a:pt x="274" y="8"/>
                    <a:pt x="274" y="9"/>
                    <a:pt x="273" y="9"/>
                  </a:cubicBezTo>
                  <a:cubicBezTo>
                    <a:pt x="273" y="9"/>
                    <a:pt x="272" y="10"/>
                    <a:pt x="272" y="10"/>
                  </a:cubicBezTo>
                  <a:cubicBezTo>
                    <a:pt x="270" y="10"/>
                    <a:pt x="270" y="9"/>
                    <a:pt x="269" y="8"/>
                  </a:cubicBezTo>
                  <a:cubicBezTo>
                    <a:pt x="268" y="7"/>
                    <a:pt x="268" y="6"/>
                    <a:pt x="268" y="5"/>
                  </a:cubicBezTo>
                  <a:cubicBezTo>
                    <a:pt x="267" y="5"/>
                    <a:pt x="267" y="5"/>
                    <a:pt x="267" y="5"/>
                  </a:cubicBezTo>
                  <a:cubicBezTo>
                    <a:pt x="265" y="5"/>
                    <a:pt x="264" y="5"/>
                    <a:pt x="264" y="6"/>
                  </a:cubicBezTo>
                  <a:cubicBezTo>
                    <a:pt x="264" y="7"/>
                    <a:pt x="265" y="7"/>
                    <a:pt x="265" y="7"/>
                  </a:cubicBezTo>
                  <a:cubicBezTo>
                    <a:pt x="266" y="7"/>
                    <a:pt x="266" y="7"/>
                    <a:pt x="266" y="7"/>
                  </a:cubicBezTo>
                  <a:cubicBezTo>
                    <a:pt x="266" y="7"/>
                    <a:pt x="266" y="7"/>
                    <a:pt x="266" y="7"/>
                  </a:cubicBezTo>
                  <a:cubicBezTo>
                    <a:pt x="266" y="7"/>
                    <a:pt x="266" y="7"/>
                    <a:pt x="267" y="8"/>
                  </a:cubicBezTo>
                  <a:cubicBezTo>
                    <a:pt x="267" y="8"/>
                    <a:pt x="267" y="8"/>
                    <a:pt x="267" y="9"/>
                  </a:cubicBezTo>
                  <a:cubicBezTo>
                    <a:pt x="267" y="9"/>
                    <a:pt x="267" y="9"/>
                    <a:pt x="267" y="9"/>
                  </a:cubicBezTo>
                  <a:cubicBezTo>
                    <a:pt x="266" y="10"/>
                    <a:pt x="266" y="10"/>
                    <a:pt x="266" y="10"/>
                  </a:cubicBezTo>
                  <a:cubicBezTo>
                    <a:pt x="266" y="10"/>
                    <a:pt x="265" y="9"/>
                    <a:pt x="265" y="9"/>
                  </a:cubicBezTo>
                  <a:cubicBezTo>
                    <a:pt x="264" y="8"/>
                    <a:pt x="264" y="7"/>
                    <a:pt x="264" y="7"/>
                  </a:cubicBezTo>
                  <a:cubicBezTo>
                    <a:pt x="264" y="5"/>
                    <a:pt x="265" y="5"/>
                    <a:pt x="265" y="4"/>
                  </a:cubicBezTo>
                  <a:cubicBezTo>
                    <a:pt x="266" y="4"/>
                    <a:pt x="266" y="3"/>
                    <a:pt x="268" y="3"/>
                  </a:cubicBezTo>
                  <a:cubicBezTo>
                    <a:pt x="272" y="3"/>
                    <a:pt x="272" y="3"/>
                    <a:pt x="272" y="3"/>
                  </a:cubicBezTo>
                  <a:cubicBezTo>
                    <a:pt x="272" y="3"/>
                    <a:pt x="273" y="3"/>
                    <a:pt x="273" y="3"/>
                  </a:cubicBezTo>
                  <a:cubicBezTo>
                    <a:pt x="273" y="3"/>
                    <a:pt x="273" y="3"/>
                    <a:pt x="272" y="2"/>
                  </a:cubicBezTo>
                  <a:cubicBezTo>
                    <a:pt x="273" y="1"/>
                    <a:pt x="273" y="1"/>
                    <a:pt x="273" y="1"/>
                  </a:cubicBezTo>
                  <a:close/>
                  <a:moveTo>
                    <a:pt x="272" y="5"/>
                  </a:moveTo>
                  <a:cubicBezTo>
                    <a:pt x="268" y="5"/>
                    <a:pt x="268" y="5"/>
                    <a:pt x="268" y="5"/>
                  </a:cubicBezTo>
                  <a:cubicBezTo>
                    <a:pt x="269" y="6"/>
                    <a:pt x="269" y="7"/>
                    <a:pt x="269" y="7"/>
                  </a:cubicBezTo>
                  <a:cubicBezTo>
                    <a:pt x="270" y="8"/>
                    <a:pt x="270" y="8"/>
                    <a:pt x="271" y="8"/>
                  </a:cubicBezTo>
                  <a:cubicBezTo>
                    <a:pt x="272" y="8"/>
                    <a:pt x="272" y="8"/>
                    <a:pt x="272" y="7"/>
                  </a:cubicBezTo>
                  <a:cubicBezTo>
                    <a:pt x="273" y="6"/>
                    <a:pt x="272" y="5"/>
                    <a:pt x="272"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8" name="Freeform 41"/>
            <p:cNvSpPr/>
            <p:nvPr userDrawn="1"/>
          </p:nvSpPr>
          <p:spPr bwMode="auto">
            <a:xfrm>
              <a:off x="8913891" y="4711981"/>
              <a:ext cx="161925" cy="150812"/>
            </a:xfrm>
            <a:custGeom>
              <a:avLst/>
              <a:gdLst>
                <a:gd name="T0" fmla="*/ 86 w 108"/>
                <a:gd name="T1" fmla="*/ 99 h 100"/>
                <a:gd name="T2" fmla="*/ 46 w 108"/>
                <a:gd name="T3" fmla="*/ 0 h 100"/>
                <a:gd name="T4" fmla="*/ 56 w 108"/>
                <a:gd name="T5" fmla="*/ 58 h 100"/>
                <a:gd name="T6" fmla="*/ 0 w 108"/>
                <a:gd name="T7" fmla="*/ 100 h 100"/>
                <a:gd name="T8" fmla="*/ 57 w 108"/>
                <a:gd name="T9" fmla="*/ 59 h 100"/>
                <a:gd name="T10" fmla="*/ 65 w 108"/>
                <a:gd name="T11" fmla="*/ 18 h 100"/>
                <a:gd name="T12" fmla="*/ 41 w 108"/>
                <a:gd name="T13" fmla="*/ 97 h 100"/>
                <a:gd name="T14" fmla="*/ 64 w 108"/>
                <a:gd name="T15" fmla="*/ 14 h 100"/>
                <a:gd name="T16" fmla="*/ 65 w 108"/>
                <a:gd name="T17" fmla="*/ 98 h 100"/>
                <a:gd name="T18" fmla="*/ 62 w 108"/>
                <a:gd name="T19" fmla="*/ 9 h 100"/>
                <a:gd name="T20" fmla="*/ 86 w 108"/>
                <a:gd name="T21" fmla="*/ 99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8" h="100">
                  <a:moveTo>
                    <a:pt x="86" y="99"/>
                  </a:moveTo>
                  <a:cubicBezTo>
                    <a:pt x="108" y="48"/>
                    <a:pt x="88" y="16"/>
                    <a:pt x="46" y="0"/>
                  </a:cubicBezTo>
                  <a:cubicBezTo>
                    <a:pt x="71" y="10"/>
                    <a:pt x="66" y="42"/>
                    <a:pt x="56" y="58"/>
                  </a:cubicBezTo>
                  <a:cubicBezTo>
                    <a:pt x="45" y="74"/>
                    <a:pt x="28" y="87"/>
                    <a:pt x="0" y="100"/>
                  </a:cubicBezTo>
                  <a:cubicBezTo>
                    <a:pt x="30" y="88"/>
                    <a:pt x="48" y="73"/>
                    <a:pt x="57" y="59"/>
                  </a:cubicBezTo>
                  <a:cubicBezTo>
                    <a:pt x="65" y="44"/>
                    <a:pt x="67" y="32"/>
                    <a:pt x="65" y="18"/>
                  </a:cubicBezTo>
                  <a:cubicBezTo>
                    <a:pt x="78" y="47"/>
                    <a:pt x="67" y="72"/>
                    <a:pt x="41" y="97"/>
                  </a:cubicBezTo>
                  <a:cubicBezTo>
                    <a:pt x="71" y="71"/>
                    <a:pt x="81" y="43"/>
                    <a:pt x="64" y="14"/>
                  </a:cubicBezTo>
                  <a:cubicBezTo>
                    <a:pt x="89" y="42"/>
                    <a:pt x="82" y="72"/>
                    <a:pt x="65" y="98"/>
                  </a:cubicBezTo>
                  <a:cubicBezTo>
                    <a:pt x="86" y="68"/>
                    <a:pt x="90" y="36"/>
                    <a:pt x="62" y="9"/>
                  </a:cubicBezTo>
                  <a:cubicBezTo>
                    <a:pt x="96" y="30"/>
                    <a:pt x="101" y="59"/>
                    <a:pt x="86" y="9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9" name="Freeform 42"/>
            <p:cNvSpPr/>
            <p:nvPr userDrawn="1"/>
          </p:nvSpPr>
          <p:spPr bwMode="auto">
            <a:xfrm>
              <a:off x="8942467" y="4694517"/>
              <a:ext cx="49213" cy="20638"/>
            </a:xfrm>
            <a:custGeom>
              <a:avLst/>
              <a:gdLst>
                <a:gd name="T0" fmla="*/ 19 w 33"/>
                <a:gd name="T1" fmla="*/ 14 h 14"/>
                <a:gd name="T2" fmla="*/ 0 w 33"/>
                <a:gd name="T3" fmla="*/ 0 h 14"/>
                <a:gd name="T4" fmla="*/ 33 w 33"/>
                <a:gd name="T5" fmla="*/ 5 h 14"/>
                <a:gd name="T6" fmla="*/ 18 w 33"/>
                <a:gd name="T7" fmla="*/ 6 h 14"/>
                <a:gd name="T8" fmla="*/ 19 w 33"/>
                <a:gd name="T9" fmla="*/ 14 h 14"/>
              </a:gdLst>
              <a:ahLst/>
              <a:cxnLst>
                <a:cxn ang="0">
                  <a:pos x="T0" y="T1"/>
                </a:cxn>
                <a:cxn ang="0">
                  <a:pos x="T2" y="T3"/>
                </a:cxn>
                <a:cxn ang="0">
                  <a:pos x="T4" y="T5"/>
                </a:cxn>
                <a:cxn ang="0">
                  <a:pos x="T6" y="T7"/>
                </a:cxn>
                <a:cxn ang="0">
                  <a:pos x="T8" y="T9"/>
                </a:cxn>
              </a:cxnLst>
              <a:rect l="0" t="0" r="r" b="b"/>
              <a:pathLst>
                <a:path w="33" h="14">
                  <a:moveTo>
                    <a:pt x="19" y="14"/>
                  </a:moveTo>
                  <a:cubicBezTo>
                    <a:pt x="13" y="8"/>
                    <a:pt x="8" y="4"/>
                    <a:pt x="0" y="0"/>
                  </a:cubicBezTo>
                  <a:cubicBezTo>
                    <a:pt x="11" y="0"/>
                    <a:pt x="25" y="3"/>
                    <a:pt x="33" y="5"/>
                  </a:cubicBezTo>
                  <a:cubicBezTo>
                    <a:pt x="24" y="4"/>
                    <a:pt x="20" y="5"/>
                    <a:pt x="18" y="6"/>
                  </a:cubicBezTo>
                  <a:cubicBezTo>
                    <a:pt x="16" y="8"/>
                    <a:pt x="17" y="10"/>
                    <a:pt x="19"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0" name="Freeform 43"/>
            <p:cNvSpPr/>
            <p:nvPr userDrawn="1"/>
          </p:nvSpPr>
          <p:spPr bwMode="auto">
            <a:xfrm>
              <a:off x="8867855" y="4856442"/>
              <a:ext cx="195263" cy="30163"/>
            </a:xfrm>
            <a:custGeom>
              <a:avLst/>
              <a:gdLst>
                <a:gd name="T0" fmla="*/ 70 w 131"/>
                <a:gd name="T1" fmla="*/ 20 h 20"/>
                <a:gd name="T2" fmla="*/ 77 w 131"/>
                <a:gd name="T3" fmla="*/ 12 h 20"/>
                <a:gd name="T4" fmla="*/ 100 w 131"/>
                <a:gd name="T5" fmla="*/ 12 h 20"/>
                <a:gd name="T6" fmla="*/ 131 w 131"/>
                <a:gd name="T7" fmla="*/ 14 h 20"/>
                <a:gd name="T8" fmla="*/ 124 w 131"/>
                <a:gd name="T9" fmla="*/ 8 h 20"/>
                <a:gd name="T10" fmla="*/ 101 w 131"/>
                <a:gd name="T11" fmla="*/ 5 h 20"/>
                <a:gd name="T12" fmla="*/ 77 w 131"/>
                <a:gd name="T13" fmla="*/ 0 h 20"/>
                <a:gd name="T14" fmla="*/ 65 w 131"/>
                <a:gd name="T15" fmla="*/ 12 h 20"/>
                <a:gd name="T16" fmla="*/ 53 w 131"/>
                <a:gd name="T17" fmla="*/ 0 h 20"/>
                <a:gd name="T18" fmla="*/ 30 w 131"/>
                <a:gd name="T19" fmla="*/ 5 h 20"/>
                <a:gd name="T20" fmla="*/ 7 w 131"/>
                <a:gd name="T21" fmla="*/ 8 h 20"/>
                <a:gd name="T22" fmla="*/ 0 w 131"/>
                <a:gd name="T23" fmla="*/ 14 h 20"/>
                <a:gd name="T24" fmla="*/ 31 w 131"/>
                <a:gd name="T25" fmla="*/ 12 h 20"/>
                <a:gd name="T26" fmla="*/ 54 w 131"/>
                <a:gd name="T27" fmla="*/ 12 h 20"/>
                <a:gd name="T28" fmla="*/ 61 w 131"/>
                <a:gd name="T29" fmla="*/ 20 h 20"/>
                <a:gd name="T30" fmla="*/ 70 w 131"/>
                <a:gd name="T31"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1" h="20">
                  <a:moveTo>
                    <a:pt x="70" y="20"/>
                  </a:moveTo>
                  <a:cubicBezTo>
                    <a:pt x="70" y="16"/>
                    <a:pt x="71" y="14"/>
                    <a:pt x="77" y="12"/>
                  </a:cubicBezTo>
                  <a:cubicBezTo>
                    <a:pt x="83" y="10"/>
                    <a:pt x="89" y="11"/>
                    <a:pt x="100" y="12"/>
                  </a:cubicBezTo>
                  <a:cubicBezTo>
                    <a:pt x="111" y="14"/>
                    <a:pt x="120" y="15"/>
                    <a:pt x="131" y="14"/>
                  </a:cubicBezTo>
                  <a:cubicBezTo>
                    <a:pt x="127" y="12"/>
                    <a:pt x="126" y="10"/>
                    <a:pt x="124" y="8"/>
                  </a:cubicBezTo>
                  <a:cubicBezTo>
                    <a:pt x="115" y="8"/>
                    <a:pt x="109" y="7"/>
                    <a:pt x="101" y="5"/>
                  </a:cubicBezTo>
                  <a:cubicBezTo>
                    <a:pt x="93" y="2"/>
                    <a:pt x="83" y="0"/>
                    <a:pt x="77" y="0"/>
                  </a:cubicBezTo>
                  <a:cubicBezTo>
                    <a:pt x="71" y="1"/>
                    <a:pt x="67" y="4"/>
                    <a:pt x="65" y="12"/>
                  </a:cubicBezTo>
                  <a:cubicBezTo>
                    <a:pt x="63" y="4"/>
                    <a:pt x="59" y="1"/>
                    <a:pt x="53" y="0"/>
                  </a:cubicBezTo>
                  <a:cubicBezTo>
                    <a:pt x="47" y="0"/>
                    <a:pt x="38" y="2"/>
                    <a:pt x="30" y="5"/>
                  </a:cubicBezTo>
                  <a:cubicBezTo>
                    <a:pt x="22" y="7"/>
                    <a:pt x="16" y="8"/>
                    <a:pt x="7" y="8"/>
                  </a:cubicBezTo>
                  <a:cubicBezTo>
                    <a:pt x="5" y="10"/>
                    <a:pt x="4" y="12"/>
                    <a:pt x="0" y="14"/>
                  </a:cubicBezTo>
                  <a:cubicBezTo>
                    <a:pt x="11" y="15"/>
                    <a:pt x="20" y="14"/>
                    <a:pt x="31" y="12"/>
                  </a:cubicBezTo>
                  <a:cubicBezTo>
                    <a:pt x="41" y="11"/>
                    <a:pt x="48" y="10"/>
                    <a:pt x="54" y="12"/>
                  </a:cubicBezTo>
                  <a:cubicBezTo>
                    <a:pt x="60" y="14"/>
                    <a:pt x="61" y="16"/>
                    <a:pt x="61" y="20"/>
                  </a:cubicBezTo>
                  <a:cubicBezTo>
                    <a:pt x="70" y="20"/>
                    <a:pt x="70" y="20"/>
                    <a:pt x="70"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1" name="Freeform 44"/>
            <p:cNvSpPr>
              <a:spLocks noEditPoints="1"/>
            </p:cNvSpPr>
            <p:nvPr userDrawn="1"/>
          </p:nvSpPr>
          <p:spPr bwMode="auto">
            <a:xfrm>
              <a:off x="8840867" y="4681823"/>
              <a:ext cx="252414" cy="257174"/>
            </a:xfrm>
            <a:custGeom>
              <a:avLst/>
              <a:gdLst>
                <a:gd name="T0" fmla="*/ 85 w 170"/>
                <a:gd name="T1" fmla="*/ 0 h 171"/>
                <a:gd name="T2" fmla="*/ 0 w 170"/>
                <a:gd name="T3" fmla="*/ 86 h 171"/>
                <a:gd name="T4" fmla="*/ 85 w 170"/>
                <a:gd name="T5" fmla="*/ 171 h 171"/>
                <a:gd name="T6" fmla="*/ 170 w 170"/>
                <a:gd name="T7" fmla="*/ 86 h 171"/>
                <a:gd name="T8" fmla="*/ 85 w 170"/>
                <a:gd name="T9" fmla="*/ 0 h 171"/>
                <a:gd name="T10" fmla="*/ 85 w 170"/>
                <a:gd name="T11" fmla="*/ 168 h 171"/>
                <a:gd name="T12" fmla="*/ 2 w 170"/>
                <a:gd name="T13" fmla="*/ 85 h 171"/>
                <a:gd name="T14" fmla="*/ 85 w 170"/>
                <a:gd name="T15" fmla="*/ 3 h 171"/>
                <a:gd name="T16" fmla="*/ 167 w 170"/>
                <a:gd name="T17" fmla="*/ 85 h 171"/>
                <a:gd name="T18" fmla="*/ 85 w 170"/>
                <a:gd name="T19" fmla="*/ 168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0" h="171">
                  <a:moveTo>
                    <a:pt x="85" y="0"/>
                  </a:moveTo>
                  <a:cubicBezTo>
                    <a:pt x="38" y="0"/>
                    <a:pt x="0" y="38"/>
                    <a:pt x="0" y="86"/>
                  </a:cubicBezTo>
                  <a:cubicBezTo>
                    <a:pt x="0" y="132"/>
                    <a:pt x="38" y="171"/>
                    <a:pt x="85" y="171"/>
                  </a:cubicBezTo>
                  <a:cubicBezTo>
                    <a:pt x="132" y="171"/>
                    <a:pt x="170" y="133"/>
                    <a:pt x="170" y="86"/>
                  </a:cubicBezTo>
                  <a:cubicBezTo>
                    <a:pt x="170" y="38"/>
                    <a:pt x="132" y="0"/>
                    <a:pt x="85" y="0"/>
                  </a:cubicBezTo>
                  <a:close/>
                  <a:moveTo>
                    <a:pt x="85" y="168"/>
                  </a:moveTo>
                  <a:cubicBezTo>
                    <a:pt x="39" y="168"/>
                    <a:pt x="2" y="131"/>
                    <a:pt x="2" y="85"/>
                  </a:cubicBezTo>
                  <a:cubicBezTo>
                    <a:pt x="2" y="40"/>
                    <a:pt x="39" y="3"/>
                    <a:pt x="85" y="3"/>
                  </a:cubicBezTo>
                  <a:cubicBezTo>
                    <a:pt x="130" y="3"/>
                    <a:pt x="167" y="40"/>
                    <a:pt x="167" y="85"/>
                  </a:cubicBezTo>
                  <a:cubicBezTo>
                    <a:pt x="167" y="131"/>
                    <a:pt x="130" y="168"/>
                    <a:pt x="85" y="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2" name="Freeform 45"/>
            <p:cNvSpPr>
              <a:spLocks noEditPoints="1"/>
            </p:cNvSpPr>
            <p:nvPr userDrawn="1"/>
          </p:nvSpPr>
          <p:spPr bwMode="auto">
            <a:xfrm>
              <a:off x="9091692" y="4667536"/>
              <a:ext cx="39688" cy="36513"/>
            </a:xfrm>
            <a:custGeom>
              <a:avLst/>
              <a:gdLst>
                <a:gd name="T0" fmla="*/ 13 w 26"/>
                <a:gd name="T1" fmla="*/ 16 h 25"/>
                <a:gd name="T2" fmla="*/ 11 w 26"/>
                <a:gd name="T3" fmla="*/ 25 h 25"/>
                <a:gd name="T4" fmla="*/ 7 w 26"/>
                <a:gd name="T5" fmla="*/ 24 h 25"/>
                <a:gd name="T6" fmla="*/ 9 w 26"/>
                <a:gd name="T7" fmla="*/ 19 h 25"/>
                <a:gd name="T8" fmla="*/ 10 w 26"/>
                <a:gd name="T9" fmla="*/ 14 h 25"/>
                <a:gd name="T10" fmla="*/ 10 w 26"/>
                <a:gd name="T11" fmla="*/ 14 h 25"/>
                <a:gd name="T12" fmla="*/ 13 w 26"/>
                <a:gd name="T13" fmla="*/ 16 h 25"/>
                <a:gd name="T14" fmla="*/ 25 w 26"/>
                <a:gd name="T15" fmla="*/ 0 h 25"/>
                <a:gd name="T16" fmla="*/ 26 w 26"/>
                <a:gd name="T17" fmla="*/ 2 h 25"/>
                <a:gd name="T18" fmla="*/ 21 w 26"/>
                <a:gd name="T19" fmla="*/ 7 h 25"/>
                <a:gd name="T20" fmla="*/ 18 w 26"/>
                <a:gd name="T21" fmla="*/ 9 h 25"/>
                <a:gd name="T22" fmla="*/ 22 w 26"/>
                <a:gd name="T23" fmla="*/ 11 h 25"/>
                <a:gd name="T24" fmla="*/ 22 w 26"/>
                <a:gd name="T25" fmla="*/ 11 h 25"/>
                <a:gd name="T26" fmla="*/ 23 w 26"/>
                <a:gd name="T27" fmla="*/ 9 h 25"/>
                <a:gd name="T28" fmla="*/ 23 w 26"/>
                <a:gd name="T29" fmla="*/ 9 h 25"/>
                <a:gd name="T30" fmla="*/ 24 w 26"/>
                <a:gd name="T31" fmla="*/ 9 h 25"/>
                <a:gd name="T32" fmla="*/ 25 w 26"/>
                <a:gd name="T33" fmla="*/ 14 h 25"/>
                <a:gd name="T34" fmla="*/ 26 w 26"/>
                <a:gd name="T35" fmla="*/ 15 h 25"/>
                <a:gd name="T36" fmla="*/ 26 w 26"/>
                <a:gd name="T37" fmla="*/ 16 h 25"/>
                <a:gd name="T38" fmla="*/ 25 w 26"/>
                <a:gd name="T39" fmla="*/ 16 h 25"/>
                <a:gd name="T40" fmla="*/ 23 w 26"/>
                <a:gd name="T41" fmla="*/ 16 h 25"/>
                <a:gd name="T42" fmla="*/ 22 w 26"/>
                <a:gd name="T43" fmla="*/ 15 h 25"/>
                <a:gd name="T44" fmla="*/ 13 w 26"/>
                <a:gd name="T45" fmla="*/ 11 h 25"/>
                <a:gd name="T46" fmla="*/ 4 w 26"/>
                <a:gd name="T47" fmla="*/ 13 h 25"/>
                <a:gd name="T48" fmla="*/ 2 w 26"/>
                <a:gd name="T49" fmla="*/ 8 h 25"/>
                <a:gd name="T50" fmla="*/ 2 w 26"/>
                <a:gd name="T51" fmla="*/ 8 h 25"/>
                <a:gd name="T52" fmla="*/ 3 w 26"/>
                <a:gd name="T53" fmla="*/ 8 h 25"/>
                <a:gd name="T54" fmla="*/ 5 w 26"/>
                <a:gd name="T55" fmla="*/ 10 h 25"/>
                <a:gd name="T56" fmla="*/ 11 w 26"/>
                <a:gd name="T57" fmla="*/ 10 h 25"/>
                <a:gd name="T58" fmla="*/ 11 w 26"/>
                <a:gd name="T59" fmla="*/ 9 h 25"/>
                <a:gd name="T60" fmla="*/ 8 w 26"/>
                <a:gd name="T61" fmla="*/ 3 h 25"/>
                <a:gd name="T62" fmla="*/ 9 w 26"/>
                <a:gd name="T63" fmla="*/ 2 h 25"/>
                <a:gd name="T64" fmla="*/ 10 w 26"/>
                <a:gd name="T65" fmla="*/ 2 h 25"/>
                <a:gd name="T66" fmla="*/ 11 w 26"/>
                <a:gd name="T67" fmla="*/ 5 h 25"/>
                <a:gd name="T68" fmla="*/ 12 w 26"/>
                <a:gd name="T69" fmla="*/ 6 h 25"/>
                <a:gd name="T70" fmla="*/ 15 w 26"/>
                <a:gd name="T71" fmla="*/ 8 h 25"/>
                <a:gd name="T72" fmla="*/ 22 w 26"/>
                <a:gd name="T73" fmla="*/ 2 h 25"/>
                <a:gd name="T74" fmla="*/ 24 w 26"/>
                <a:gd name="T75" fmla="*/ 0 h 25"/>
                <a:gd name="T76" fmla="*/ 25 w 26"/>
                <a:gd name="T7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6" h="25">
                  <a:moveTo>
                    <a:pt x="13" y="16"/>
                  </a:moveTo>
                  <a:cubicBezTo>
                    <a:pt x="14" y="18"/>
                    <a:pt x="13" y="24"/>
                    <a:pt x="11" y="25"/>
                  </a:cubicBezTo>
                  <a:cubicBezTo>
                    <a:pt x="10" y="25"/>
                    <a:pt x="7" y="25"/>
                    <a:pt x="7" y="24"/>
                  </a:cubicBezTo>
                  <a:cubicBezTo>
                    <a:pt x="7" y="22"/>
                    <a:pt x="8" y="21"/>
                    <a:pt x="9" y="19"/>
                  </a:cubicBezTo>
                  <a:cubicBezTo>
                    <a:pt x="10" y="18"/>
                    <a:pt x="9" y="16"/>
                    <a:pt x="10" y="14"/>
                  </a:cubicBezTo>
                  <a:cubicBezTo>
                    <a:pt x="10" y="14"/>
                    <a:pt x="10" y="14"/>
                    <a:pt x="10" y="14"/>
                  </a:cubicBezTo>
                  <a:cubicBezTo>
                    <a:pt x="11" y="15"/>
                    <a:pt x="12" y="15"/>
                    <a:pt x="13" y="16"/>
                  </a:cubicBezTo>
                  <a:close/>
                  <a:moveTo>
                    <a:pt x="25" y="0"/>
                  </a:moveTo>
                  <a:cubicBezTo>
                    <a:pt x="25" y="0"/>
                    <a:pt x="26" y="1"/>
                    <a:pt x="26" y="2"/>
                  </a:cubicBezTo>
                  <a:cubicBezTo>
                    <a:pt x="26" y="3"/>
                    <a:pt x="23" y="6"/>
                    <a:pt x="21" y="7"/>
                  </a:cubicBezTo>
                  <a:cubicBezTo>
                    <a:pt x="20" y="8"/>
                    <a:pt x="19" y="8"/>
                    <a:pt x="18" y="9"/>
                  </a:cubicBezTo>
                  <a:cubicBezTo>
                    <a:pt x="19" y="10"/>
                    <a:pt x="20" y="11"/>
                    <a:pt x="22" y="11"/>
                  </a:cubicBezTo>
                  <a:cubicBezTo>
                    <a:pt x="22" y="11"/>
                    <a:pt x="22" y="11"/>
                    <a:pt x="22" y="11"/>
                  </a:cubicBezTo>
                  <a:cubicBezTo>
                    <a:pt x="23" y="10"/>
                    <a:pt x="23" y="10"/>
                    <a:pt x="23" y="9"/>
                  </a:cubicBezTo>
                  <a:cubicBezTo>
                    <a:pt x="23" y="9"/>
                    <a:pt x="23" y="9"/>
                    <a:pt x="23" y="9"/>
                  </a:cubicBezTo>
                  <a:cubicBezTo>
                    <a:pt x="23" y="9"/>
                    <a:pt x="23" y="9"/>
                    <a:pt x="24" y="9"/>
                  </a:cubicBezTo>
                  <a:cubicBezTo>
                    <a:pt x="23" y="11"/>
                    <a:pt x="24" y="12"/>
                    <a:pt x="25" y="14"/>
                  </a:cubicBezTo>
                  <a:cubicBezTo>
                    <a:pt x="26" y="14"/>
                    <a:pt x="25" y="15"/>
                    <a:pt x="26" y="15"/>
                  </a:cubicBezTo>
                  <a:cubicBezTo>
                    <a:pt x="26" y="16"/>
                    <a:pt x="26" y="15"/>
                    <a:pt x="26" y="16"/>
                  </a:cubicBezTo>
                  <a:cubicBezTo>
                    <a:pt x="25" y="16"/>
                    <a:pt x="25" y="16"/>
                    <a:pt x="25" y="16"/>
                  </a:cubicBezTo>
                  <a:cubicBezTo>
                    <a:pt x="24" y="16"/>
                    <a:pt x="24" y="16"/>
                    <a:pt x="23" y="16"/>
                  </a:cubicBezTo>
                  <a:cubicBezTo>
                    <a:pt x="23" y="16"/>
                    <a:pt x="22" y="15"/>
                    <a:pt x="22" y="15"/>
                  </a:cubicBezTo>
                  <a:cubicBezTo>
                    <a:pt x="19" y="13"/>
                    <a:pt x="16" y="11"/>
                    <a:pt x="13" y="11"/>
                  </a:cubicBezTo>
                  <a:cubicBezTo>
                    <a:pt x="11" y="12"/>
                    <a:pt x="6" y="14"/>
                    <a:pt x="4" y="13"/>
                  </a:cubicBezTo>
                  <a:cubicBezTo>
                    <a:pt x="2" y="13"/>
                    <a:pt x="0" y="9"/>
                    <a:pt x="2" y="8"/>
                  </a:cubicBezTo>
                  <a:cubicBezTo>
                    <a:pt x="2" y="8"/>
                    <a:pt x="2" y="8"/>
                    <a:pt x="2" y="8"/>
                  </a:cubicBezTo>
                  <a:cubicBezTo>
                    <a:pt x="2" y="8"/>
                    <a:pt x="3" y="8"/>
                    <a:pt x="3" y="8"/>
                  </a:cubicBezTo>
                  <a:cubicBezTo>
                    <a:pt x="4" y="9"/>
                    <a:pt x="5" y="10"/>
                    <a:pt x="5" y="10"/>
                  </a:cubicBezTo>
                  <a:cubicBezTo>
                    <a:pt x="7" y="10"/>
                    <a:pt x="10" y="10"/>
                    <a:pt x="11" y="10"/>
                  </a:cubicBezTo>
                  <a:cubicBezTo>
                    <a:pt x="11" y="9"/>
                    <a:pt x="11" y="9"/>
                    <a:pt x="11" y="9"/>
                  </a:cubicBezTo>
                  <a:cubicBezTo>
                    <a:pt x="9" y="6"/>
                    <a:pt x="7" y="6"/>
                    <a:pt x="8" y="3"/>
                  </a:cubicBezTo>
                  <a:cubicBezTo>
                    <a:pt x="8" y="2"/>
                    <a:pt x="9" y="2"/>
                    <a:pt x="9" y="2"/>
                  </a:cubicBezTo>
                  <a:cubicBezTo>
                    <a:pt x="9" y="2"/>
                    <a:pt x="10" y="2"/>
                    <a:pt x="10" y="2"/>
                  </a:cubicBezTo>
                  <a:cubicBezTo>
                    <a:pt x="10" y="3"/>
                    <a:pt x="11" y="4"/>
                    <a:pt x="11" y="5"/>
                  </a:cubicBezTo>
                  <a:cubicBezTo>
                    <a:pt x="12" y="5"/>
                    <a:pt x="12" y="6"/>
                    <a:pt x="12" y="6"/>
                  </a:cubicBezTo>
                  <a:cubicBezTo>
                    <a:pt x="13" y="6"/>
                    <a:pt x="14" y="8"/>
                    <a:pt x="15" y="8"/>
                  </a:cubicBezTo>
                  <a:cubicBezTo>
                    <a:pt x="16" y="8"/>
                    <a:pt x="21" y="4"/>
                    <a:pt x="22" y="2"/>
                  </a:cubicBezTo>
                  <a:cubicBezTo>
                    <a:pt x="23" y="2"/>
                    <a:pt x="23" y="0"/>
                    <a:pt x="24" y="0"/>
                  </a:cubicBezTo>
                  <a:cubicBezTo>
                    <a:pt x="25" y="0"/>
                    <a:pt x="25" y="0"/>
                    <a:pt x="2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3" name="Freeform 46"/>
            <p:cNvSpPr>
              <a:spLocks noEditPoints="1"/>
            </p:cNvSpPr>
            <p:nvPr userDrawn="1"/>
          </p:nvSpPr>
          <p:spPr bwMode="auto">
            <a:xfrm>
              <a:off x="9120267" y="4715161"/>
              <a:ext cx="53975" cy="44450"/>
            </a:xfrm>
            <a:custGeom>
              <a:avLst/>
              <a:gdLst>
                <a:gd name="T0" fmla="*/ 32 w 36"/>
                <a:gd name="T1" fmla="*/ 11 h 30"/>
                <a:gd name="T2" fmla="*/ 36 w 36"/>
                <a:gd name="T3" fmla="*/ 16 h 30"/>
                <a:gd name="T4" fmla="*/ 30 w 36"/>
                <a:gd name="T5" fmla="*/ 16 h 30"/>
                <a:gd name="T6" fmla="*/ 26 w 36"/>
                <a:gd name="T7" fmla="*/ 13 h 30"/>
                <a:gd name="T8" fmla="*/ 27 w 36"/>
                <a:gd name="T9" fmla="*/ 16 h 30"/>
                <a:gd name="T10" fmla="*/ 23 w 36"/>
                <a:gd name="T11" fmla="*/ 22 h 30"/>
                <a:gd name="T12" fmla="*/ 14 w 36"/>
                <a:gd name="T13" fmla="*/ 21 h 30"/>
                <a:gd name="T14" fmla="*/ 14 w 36"/>
                <a:gd name="T15" fmla="*/ 24 h 30"/>
                <a:gd name="T16" fmla="*/ 14 w 36"/>
                <a:gd name="T17" fmla="*/ 30 h 30"/>
                <a:gd name="T18" fmla="*/ 10 w 36"/>
                <a:gd name="T19" fmla="*/ 24 h 30"/>
                <a:gd name="T20" fmla="*/ 1 w 36"/>
                <a:gd name="T21" fmla="*/ 18 h 30"/>
                <a:gd name="T22" fmla="*/ 3 w 36"/>
                <a:gd name="T23" fmla="*/ 19 h 30"/>
                <a:gd name="T24" fmla="*/ 9 w 36"/>
                <a:gd name="T25" fmla="*/ 24 h 30"/>
                <a:gd name="T26" fmla="*/ 9 w 36"/>
                <a:gd name="T27" fmla="*/ 23 h 30"/>
                <a:gd name="T28" fmla="*/ 6 w 36"/>
                <a:gd name="T29" fmla="*/ 20 h 30"/>
                <a:gd name="T30" fmla="*/ 4 w 36"/>
                <a:gd name="T31" fmla="*/ 12 h 30"/>
                <a:gd name="T32" fmla="*/ 8 w 36"/>
                <a:gd name="T33" fmla="*/ 18 h 30"/>
                <a:gd name="T34" fmla="*/ 12 w 36"/>
                <a:gd name="T35" fmla="*/ 20 h 30"/>
                <a:gd name="T36" fmla="*/ 17 w 36"/>
                <a:gd name="T37" fmla="*/ 19 h 30"/>
                <a:gd name="T38" fmla="*/ 14 w 36"/>
                <a:gd name="T39" fmla="*/ 16 h 30"/>
                <a:gd name="T40" fmla="*/ 21 w 36"/>
                <a:gd name="T41" fmla="*/ 20 h 30"/>
                <a:gd name="T42" fmla="*/ 24 w 36"/>
                <a:gd name="T43" fmla="*/ 18 h 30"/>
                <a:gd name="T44" fmla="*/ 14 w 36"/>
                <a:gd name="T45" fmla="*/ 12 h 30"/>
                <a:gd name="T46" fmla="*/ 10 w 36"/>
                <a:gd name="T47" fmla="*/ 14 h 30"/>
                <a:gd name="T48" fmla="*/ 10 w 36"/>
                <a:gd name="T49" fmla="*/ 12 h 30"/>
                <a:gd name="T50" fmla="*/ 14 w 36"/>
                <a:gd name="T51" fmla="*/ 6 h 30"/>
                <a:gd name="T52" fmla="*/ 21 w 36"/>
                <a:gd name="T53" fmla="*/ 10 h 30"/>
                <a:gd name="T54" fmla="*/ 32 w 36"/>
                <a:gd name="T55" fmla="*/ 14 h 30"/>
                <a:gd name="T56" fmla="*/ 32 w 36"/>
                <a:gd name="T57" fmla="*/ 14 h 30"/>
                <a:gd name="T58" fmla="*/ 29 w 36"/>
                <a:gd name="T59" fmla="*/ 6 h 30"/>
                <a:gd name="T60" fmla="*/ 32 w 36"/>
                <a:gd name="T61" fmla="*/ 6 h 30"/>
                <a:gd name="T62" fmla="*/ 34 w 36"/>
                <a:gd name="T63" fmla="*/ 0 h 30"/>
                <a:gd name="T64" fmla="*/ 29 w 36"/>
                <a:gd name="T65"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6" h="30">
                  <a:moveTo>
                    <a:pt x="32" y="6"/>
                  </a:moveTo>
                  <a:cubicBezTo>
                    <a:pt x="33" y="8"/>
                    <a:pt x="31" y="10"/>
                    <a:pt x="32" y="11"/>
                  </a:cubicBezTo>
                  <a:cubicBezTo>
                    <a:pt x="32" y="11"/>
                    <a:pt x="32" y="12"/>
                    <a:pt x="32" y="12"/>
                  </a:cubicBezTo>
                  <a:cubicBezTo>
                    <a:pt x="34" y="12"/>
                    <a:pt x="36" y="14"/>
                    <a:pt x="36" y="16"/>
                  </a:cubicBezTo>
                  <a:cubicBezTo>
                    <a:pt x="36" y="17"/>
                    <a:pt x="34" y="19"/>
                    <a:pt x="33" y="19"/>
                  </a:cubicBezTo>
                  <a:cubicBezTo>
                    <a:pt x="32" y="18"/>
                    <a:pt x="30" y="16"/>
                    <a:pt x="30" y="16"/>
                  </a:cubicBezTo>
                  <a:cubicBezTo>
                    <a:pt x="29" y="14"/>
                    <a:pt x="27" y="14"/>
                    <a:pt x="26" y="13"/>
                  </a:cubicBezTo>
                  <a:cubicBezTo>
                    <a:pt x="26" y="13"/>
                    <a:pt x="26" y="13"/>
                    <a:pt x="26" y="13"/>
                  </a:cubicBezTo>
                  <a:cubicBezTo>
                    <a:pt x="26" y="13"/>
                    <a:pt x="26" y="13"/>
                    <a:pt x="26" y="13"/>
                  </a:cubicBezTo>
                  <a:cubicBezTo>
                    <a:pt x="26" y="14"/>
                    <a:pt x="27" y="14"/>
                    <a:pt x="27" y="16"/>
                  </a:cubicBezTo>
                  <a:cubicBezTo>
                    <a:pt x="27" y="18"/>
                    <a:pt x="28" y="21"/>
                    <a:pt x="24" y="23"/>
                  </a:cubicBezTo>
                  <a:cubicBezTo>
                    <a:pt x="24" y="22"/>
                    <a:pt x="24" y="22"/>
                    <a:pt x="23" y="22"/>
                  </a:cubicBezTo>
                  <a:cubicBezTo>
                    <a:pt x="22" y="22"/>
                    <a:pt x="21" y="20"/>
                    <a:pt x="20" y="20"/>
                  </a:cubicBezTo>
                  <a:cubicBezTo>
                    <a:pt x="19" y="22"/>
                    <a:pt x="16" y="21"/>
                    <a:pt x="14" y="21"/>
                  </a:cubicBezTo>
                  <a:cubicBezTo>
                    <a:pt x="13" y="21"/>
                    <a:pt x="13" y="22"/>
                    <a:pt x="13" y="22"/>
                  </a:cubicBezTo>
                  <a:cubicBezTo>
                    <a:pt x="14" y="22"/>
                    <a:pt x="14" y="23"/>
                    <a:pt x="14" y="24"/>
                  </a:cubicBezTo>
                  <a:cubicBezTo>
                    <a:pt x="15" y="24"/>
                    <a:pt x="18" y="26"/>
                    <a:pt x="18" y="28"/>
                  </a:cubicBezTo>
                  <a:cubicBezTo>
                    <a:pt x="18" y="29"/>
                    <a:pt x="16" y="30"/>
                    <a:pt x="14" y="30"/>
                  </a:cubicBezTo>
                  <a:cubicBezTo>
                    <a:pt x="14" y="28"/>
                    <a:pt x="13" y="26"/>
                    <a:pt x="11" y="25"/>
                  </a:cubicBezTo>
                  <a:cubicBezTo>
                    <a:pt x="10" y="25"/>
                    <a:pt x="11" y="24"/>
                    <a:pt x="10" y="24"/>
                  </a:cubicBezTo>
                  <a:cubicBezTo>
                    <a:pt x="9" y="25"/>
                    <a:pt x="8" y="26"/>
                    <a:pt x="7" y="26"/>
                  </a:cubicBezTo>
                  <a:cubicBezTo>
                    <a:pt x="3" y="25"/>
                    <a:pt x="0" y="22"/>
                    <a:pt x="1" y="18"/>
                  </a:cubicBezTo>
                  <a:cubicBezTo>
                    <a:pt x="2" y="17"/>
                    <a:pt x="2" y="16"/>
                    <a:pt x="2" y="15"/>
                  </a:cubicBezTo>
                  <a:cubicBezTo>
                    <a:pt x="3" y="16"/>
                    <a:pt x="3" y="18"/>
                    <a:pt x="3" y="19"/>
                  </a:cubicBezTo>
                  <a:cubicBezTo>
                    <a:pt x="3" y="19"/>
                    <a:pt x="3" y="20"/>
                    <a:pt x="4" y="20"/>
                  </a:cubicBezTo>
                  <a:cubicBezTo>
                    <a:pt x="5" y="22"/>
                    <a:pt x="7" y="23"/>
                    <a:pt x="9" y="24"/>
                  </a:cubicBezTo>
                  <a:cubicBezTo>
                    <a:pt x="9" y="24"/>
                    <a:pt x="9" y="24"/>
                    <a:pt x="9" y="23"/>
                  </a:cubicBezTo>
                  <a:cubicBezTo>
                    <a:pt x="9" y="23"/>
                    <a:pt x="9" y="23"/>
                    <a:pt x="9" y="23"/>
                  </a:cubicBezTo>
                  <a:cubicBezTo>
                    <a:pt x="9" y="22"/>
                    <a:pt x="8" y="22"/>
                    <a:pt x="8" y="21"/>
                  </a:cubicBezTo>
                  <a:cubicBezTo>
                    <a:pt x="8" y="21"/>
                    <a:pt x="7" y="20"/>
                    <a:pt x="6" y="20"/>
                  </a:cubicBezTo>
                  <a:cubicBezTo>
                    <a:pt x="5" y="19"/>
                    <a:pt x="3" y="14"/>
                    <a:pt x="4" y="13"/>
                  </a:cubicBezTo>
                  <a:cubicBezTo>
                    <a:pt x="4" y="13"/>
                    <a:pt x="4" y="12"/>
                    <a:pt x="4" y="12"/>
                  </a:cubicBezTo>
                  <a:cubicBezTo>
                    <a:pt x="5" y="12"/>
                    <a:pt x="5" y="12"/>
                    <a:pt x="5" y="13"/>
                  </a:cubicBezTo>
                  <a:cubicBezTo>
                    <a:pt x="6" y="14"/>
                    <a:pt x="7" y="16"/>
                    <a:pt x="8" y="18"/>
                  </a:cubicBezTo>
                  <a:cubicBezTo>
                    <a:pt x="9" y="18"/>
                    <a:pt x="10" y="19"/>
                    <a:pt x="11" y="20"/>
                  </a:cubicBezTo>
                  <a:cubicBezTo>
                    <a:pt x="11" y="20"/>
                    <a:pt x="11" y="20"/>
                    <a:pt x="12" y="20"/>
                  </a:cubicBezTo>
                  <a:cubicBezTo>
                    <a:pt x="13" y="19"/>
                    <a:pt x="14" y="19"/>
                    <a:pt x="16" y="19"/>
                  </a:cubicBezTo>
                  <a:cubicBezTo>
                    <a:pt x="16" y="19"/>
                    <a:pt x="17" y="19"/>
                    <a:pt x="17" y="19"/>
                  </a:cubicBezTo>
                  <a:cubicBezTo>
                    <a:pt x="17" y="18"/>
                    <a:pt x="15" y="17"/>
                    <a:pt x="15" y="17"/>
                  </a:cubicBezTo>
                  <a:cubicBezTo>
                    <a:pt x="14" y="16"/>
                    <a:pt x="14" y="16"/>
                    <a:pt x="14" y="16"/>
                  </a:cubicBezTo>
                  <a:cubicBezTo>
                    <a:pt x="16" y="14"/>
                    <a:pt x="17" y="16"/>
                    <a:pt x="19" y="18"/>
                  </a:cubicBezTo>
                  <a:cubicBezTo>
                    <a:pt x="20" y="19"/>
                    <a:pt x="20" y="19"/>
                    <a:pt x="21" y="20"/>
                  </a:cubicBezTo>
                  <a:cubicBezTo>
                    <a:pt x="22" y="20"/>
                    <a:pt x="23" y="21"/>
                    <a:pt x="24" y="20"/>
                  </a:cubicBezTo>
                  <a:cubicBezTo>
                    <a:pt x="24" y="19"/>
                    <a:pt x="24" y="19"/>
                    <a:pt x="24" y="18"/>
                  </a:cubicBezTo>
                  <a:cubicBezTo>
                    <a:pt x="24" y="15"/>
                    <a:pt x="20" y="12"/>
                    <a:pt x="17" y="12"/>
                  </a:cubicBezTo>
                  <a:cubicBezTo>
                    <a:pt x="16" y="11"/>
                    <a:pt x="14" y="10"/>
                    <a:pt x="14" y="12"/>
                  </a:cubicBezTo>
                  <a:cubicBezTo>
                    <a:pt x="14" y="12"/>
                    <a:pt x="13" y="14"/>
                    <a:pt x="13" y="14"/>
                  </a:cubicBezTo>
                  <a:cubicBezTo>
                    <a:pt x="12" y="14"/>
                    <a:pt x="11" y="14"/>
                    <a:pt x="10" y="14"/>
                  </a:cubicBezTo>
                  <a:cubicBezTo>
                    <a:pt x="10" y="14"/>
                    <a:pt x="10" y="14"/>
                    <a:pt x="10" y="14"/>
                  </a:cubicBezTo>
                  <a:cubicBezTo>
                    <a:pt x="10" y="13"/>
                    <a:pt x="10" y="13"/>
                    <a:pt x="10" y="12"/>
                  </a:cubicBezTo>
                  <a:cubicBezTo>
                    <a:pt x="10" y="12"/>
                    <a:pt x="9" y="12"/>
                    <a:pt x="9" y="11"/>
                  </a:cubicBezTo>
                  <a:cubicBezTo>
                    <a:pt x="9" y="10"/>
                    <a:pt x="13" y="6"/>
                    <a:pt x="14" y="6"/>
                  </a:cubicBezTo>
                  <a:cubicBezTo>
                    <a:pt x="16" y="8"/>
                    <a:pt x="17" y="8"/>
                    <a:pt x="19" y="9"/>
                  </a:cubicBezTo>
                  <a:cubicBezTo>
                    <a:pt x="20" y="9"/>
                    <a:pt x="21" y="10"/>
                    <a:pt x="21" y="10"/>
                  </a:cubicBezTo>
                  <a:cubicBezTo>
                    <a:pt x="23" y="11"/>
                    <a:pt x="24" y="11"/>
                    <a:pt x="26" y="12"/>
                  </a:cubicBezTo>
                  <a:cubicBezTo>
                    <a:pt x="28" y="12"/>
                    <a:pt x="30" y="14"/>
                    <a:pt x="32" y="14"/>
                  </a:cubicBezTo>
                  <a:cubicBezTo>
                    <a:pt x="32" y="14"/>
                    <a:pt x="32" y="14"/>
                    <a:pt x="32" y="14"/>
                  </a:cubicBezTo>
                  <a:cubicBezTo>
                    <a:pt x="32" y="14"/>
                    <a:pt x="32" y="14"/>
                    <a:pt x="32" y="14"/>
                  </a:cubicBezTo>
                  <a:cubicBezTo>
                    <a:pt x="30" y="13"/>
                    <a:pt x="27" y="12"/>
                    <a:pt x="28" y="10"/>
                  </a:cubicBezTo>
                  <a:cubicBezTo>
                    <a:pt x="28" y="8"/>
                    <a:pt x="30" y="8"/>
                    <a:pt x="29" y="6"/>
                  </a:cubicBezTo>
                  <a:cubicBezTo>
                    <a:pt x="30" y="6"/>
                    <a:pt x="30" y="6"/>
                    <a:pt x="30" y="6"/>
                  </a:cubicBezTo>
                  <a:cubicBezTo>
                    <a:pt x="31" y="6"/>
                    <a:pt x="31" y="6"/>
                    <a:pt x="32" y="6"/>
                  </a:cubicBezTo>
                  <a:close/>
                  <a:moveTo>
                    <a:pt x="34" y="0"/>
                  </a:moveTo>
                  <a:cubicBezTo>
                    <a:pt x="34" y="0"/>
                    <a:pt x="34" y="0"/>
                    <a:pt x="34" y="0"/>
                  </a:cubicBezTo>
                  <a:cubicBezTo>
                    <a:pt x="33" y="2"/>
                    <a:pt x="29" y="6"/>
                    <a:pt x="26" y="6"/>
                  </a:cubicBezTo>
                  <a:cubicBezTo>
                    <a:pt x="25" y="4"/>
                    <a:pt x="27" y="2"/>
                    <a:pt x="29" y="0"/>
                  </a:cubicBezTo>
                  <a:cubicBezTo>
                    <a:pt x="30" y="1"/>
                    <a:pt x="32" y="0"/>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4" name="Freeform 47"/>
            <p:cNvSpPr>
              <a:spLocks noEditPoints="1"/>
            </p:cNvSpPr>
            <p:nvPr userDrawn="1"/>
          </p:nvSpPr>
          <p:spPr bwMode="auto">
            <a:xfrm>
              <a:off x="9037717" y="4621498"/>
              <a:ext cx="53975" cy="46038"/>
            </a:xfrm>
            <a:custGeom>
              <a:avLst/>
              <a:gdLst>
                <a:gd name="T0" fmla="*/ 13 w 36"/>
                <a:gd name="T1" fmla="*/ 14 h 30"/>
                <a:gd name="T2" fmla="*/ 10 w 36"/>
                <a:gd name="T3" fmla="*/ 17 h 30"/>
                <a:gd name="T4" fmla="*/ 10 w 36"/>
                <a:gd name="T5" fmla="*/ 17 h 30"/>
                <a:gd name="T6" fmla="*/ 13 w 36"/>
                <a:gd name="T7" fmla="*/ 14 h 30"/>
                <a:gd name="T8" fmla="*/ 13 w 36"/>
                <a:gd name="T9" fmla="*/ 14 h 30"/>
                <a:gd name="T10" fmla="*/ 26 w 36"/>
                <a:gd name="T11" fmla="*/ 1 h 30"/>
                <a:gd name="T12" fmla="*/ 27 w 36"/>
                <a:gd name="T13" fmla="*/ 1 h 30"/>
                <a:gd name="T14" fmla="*/ 25 w 36"/>
                <a:gd name="T15" fmla="*/ 7 h 30"/>
                <a:gd name="T16" fmla="*/ 22 w 36"/>
                <a:gd name="T17" fmla="*/ 10 h 30"/>
                <a:gd name="T18" fmla="*/ 22 w 36"/>
                <a:gd name="T19" fmla="*/ 11 h 30"/>
                <a:gd name="T20" fmla="*/ 25 w 36"/>
                <a:gd name="T21" fmla="*/ 11 h 30"/>
                <a:gd name="T22" fmla="*/ 26 w 36"/>
                <a:gd name="T23" fmla="*/ 10 h 30"/>
                <a:gd name="T24" fmla="*/ 29 w 36"/>
                <a:gd name="T25" fmla="*/ 13 h 30"/>
                <a:gd name="T26" fmla="*/ 28 w 36"/>
                <a:gd name="T27" fmla="*/ 14 h 30"/>
                <a:gd name="T28" fmla="*/ 21 w 36"/>
                <a:gd name="T29" fmla="*/ 14 h 30"/>
                <a:gd name="T30" fmla="*/ 19 w 36"/>
                <a:gd name="T31" fmla="*/ 13 h 30"/>
                <a:gd name="T32" fmla="*/ 16 w 36"/>
                <a:gd name="T33" fmla="*/ 18 h 30"/>
                <a:gd name="T34" fmla="*/ 16 w 36"/>
                <a:gd name="T35" fmla="*/ 18 h 30"/>
                <a:gd name="T36" fmla="*/ 21 w 36"/>
                <a:gd name="T37" fmla="*/ 20 h 30"/>
                <a:gd name="T38" fmla="*/ 20 w 36"/>
                <a:gd name="T39" fmla="*/ 24 h 30"/>
                <a:gd name="T40" fmla="*/ 20 w 36"/>
                <a:gd name="T41" fmla="*/ 27 h 30"/>
                <a:gd name="T42" fmla="*/ 14 w 36"/>
                <a:gd name="T43" fmla="*/ 27 h 30"/>
                <a:gd name="T44" fmla="*/ 15 w 36"/>
                <a:gd name="T45" fmla="*/ 21 h 30"/>
                <a:gd name="T46" fmla="*/ 14 w 36"/>
                <a:gd name="T47" fmla="*/ 21 h 30"/>
                <a:gd name="T48" fmla="*/ 9 w 36"/>
                <a:gd name="T49" fmla="*/ 28 h 30"/>
                <a:gd name="T50" fmla="*/ 9 w 36"/>
                <a:gd name="T51" fmla="*/ 28 h 30"/>
                <a:gd name="T52" fmla="*/ 9 w 36"/>
                <a:gd name="T53" fmla="*/ 22 h 30"/>
                <a:gd name="T54" fmla="*/ 11 w 36"/>
                <a:gd name="T55" fmla="*/ 20 h 30"/>
                <a:gd name="T56" fmla="*/ 8 w 36"/>
                <a:gd name="T57" fmla="*/ 20 h 30"/>
                <a:gd name="T58" fmla="*/ 6 w 36"/>
                <a:gd name="T59" fmla="*/ 21 h 30"/>
                <a:gd name="T60" fmla="*/ 1 w 36"/>
                <a:gd name="T61" fmla="*/ 23 h 30"/>
                <a:gd name="T62" fmla="*/ 0 w 36"/>
                <a:gd name="T63" fmla="*/ 22 h 30"/>
                <a:gd name="T64" fmla="*/ 1 w 36"/>
                <a:gd name="T65" fmla="*/ 19 h 30"/>
                <a:gd name="T66" fmla="*/ 3 w 36"/>
                <a:gd name="T67" fmla="*/ 15 h 30"/>
                <a:gd name="T68" fmla="*/ 13 w 36"/>
                <a:gd name="T69" fmla="*/ 13 h 30"/>
                <a:gd name="T70" fmla="*/ 16 w 36"/>
                <a:gd name="T71" fmla="*/ 14 h 30"/>
                <a:gd name="T72" fmla="*/ 16 w 36"/>
                <a:gd name="T73" fmla="*/ 14 h 30"/>
                <a:gd name="T74" fmla="*/ 16 w 36"/>
                <a:gd name="T75" fmla="*/ 13 h 30"/>
                <a:gd name="T76" fmla="*/ 15 w 36"/>
                <a:gd name="T77" fmla="*/ 13 h 30"/>
                <a:gd name="T78" fmla="*/ 13 w 36"/>
                <a:gd name="T79" fmla="*/ 8 h 30"/>
                <a:gd name="T80" fmla="*/ 13 w 36"/>
                <a:gd name="T81" fmla="*/ 8 h 30"/>
                <a:gd name="T82" fmla="*/ 18 w 36"/>
                <a:gd name="T83" fmla="*/ 11 h 30"/>
                <a:gd name="T84" fmla="*/ 20 w 36"/>
                <a:gd name="T85" fmla="*/ 9 h 30"/>
                <a:gd name="T86" fmla="*/ 21 w 36"/>
                <a:gd name="T87" fmla="*/ 7 h 30"/>
                <a:gd name="T88" fmla="*/ 24 w 36"/>
                <a:gd name="T89" fmla="*/ 4 h 30"/>
                <a:gd name="T90" fmla="*/ 26 w 36"/>
                <a:gd name="T91" fmla="*/ 1 h 30"/>
                <a:gd name="T92" fmla="*/ 26 w 36"/>
                <a:gd name="T93" fmla="*/ 1 h 30"/>
                <a:gd name="T94" fmla="*/ 31 w 36"/>
                <a:gd name="T95" fmla="*/ 3 h 30"/>
                <a:gd name="T96" fmla="*/ 35 w 36"/>
                <a:gd name="T97" fmla="*/ 7 h 30"/>
                <a:gd name="T98" fmla="*/ 36 w 36"/>
                <a:gd name="T99" fmla="*/ 9 h 30"/>
                <a:gd name="T100" fmla="*/ 31 w 36"/>
                <a:gd name="T101" fmla="*/ 10 h 30"/>
                <a:gd name="T102" fmla="*/ 31 w 36"/>
                <a:gd name="T103" fmla="*/ 8 h 30"/>
                <a:gd name="T104" fmla="*/ 30 w 36"/>
                <a:gd name="T105" fmla="*/ 8 h 30"/>
                <a:gd name="T106" fmla="*/ 31 w 36"/>
                <a:gd name="T107" fmla="*/ 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6" h="30">
                  <a:moveTo>
                    <a:pt x="13" y="14"/>
                  </a:moveTo>
                  <a:cubicBezTo>
                    <a:pt x="13" y="14"/>
                    <a:pt x="10" y="16"/>
                    <a:pt x="10" y="17"/>
                  </a:cubicBezTo>
                  <a:cubicBezTo>
                    <a:pt x="10" y="17"/>
                    <a:pt x="10" y="17"/>
                    <a:pt x="10" y="17"/>
                  </a:cubicBezTo>
                  <a:cubicBezTo>
                    <a:pt x="13" y="19"/>
                    <a:pt x="14" y="17"/>
                    <a:pt x="13" y="14"/>
                  </a:cubicBezTo>
                  <a:cubicBezTo>
                    <a:pt x="13" y="14"/>
                    <a:pt x="13" y="14"/>
                    <a:pt x="13" y="14"/>
                  </a:cubicBezTo>
                  <a:close/>
                  <a:moveTo>
                    <a:pt x="26" y="1"/>
                  </a:moveTo>
                  <a:cubicBezTo>
                    <a:pt x="26" y="1"/>
                    <a:pt x="26" y="1"/>
                    <a:pt x="27" y="1"/>
                  </a:cubicBezTo>
                  <a:cubicBezTo>
                    <a:pt x="27" y="2"/>
                    <a:pt x="25" y="6"/>
                    <a:pt x="25" y="7"/>
                  </a:cubicBezTo>
                  <a:cubicBezTo>
                    <a:pt x="24" y="8"/>
                    <a:pt x="22" y="10"/>
                    <a:pt x="22" y="10"/>
                  </a:cubicBezTo>
                  <a:cubicBezTo>
                    <a:pt x="22" y="10"/>
                    <a:pt x="22" y="10"/>
                    <a:pt x="22" y="11"/>
                  </a:cubicBezTo>
                  <a:cubicBezTo>
                    <a:pt x="23" y="12"/>
                    <a:pt x="25" y="12"/>
                    <a:pt x="25" y="11"/>
                  </a:cubicBezTo>
                  <a:cubicBezTo>
                    <a:pt x="26" y="10"/>
                    <a:pt x="25" y="10"/>
                    <a:pt x="26" y="10"/>
                  </a:cubicBezTo>
                  <a:cubicBezTo>
                    <a:pt x="27" y="10"/>
                    <a:pt x="29" y="12"/>
                    <a:pt x="29" y="13"/>
                  </a:cubicBezTo>
                  <a:cubicBezTo>
                    <a:pt x="29" y="13"/>
                    <a:pt x="29" y="14"/>
                    <a:pt x="28" y="14"/>
                  </a:cubicBezTo>
                  <a:cubicBezTo>
                    <a:pt x="25" y="13"/>
                    <a:pt x="23" y="14"/>
                    <a:pt x="21" y="14"/>
                  </a:cubicBezTo>
                  <a:cubicBezTo>
                    <a:pt x="20" y="14"/>
                    <a:pt x="20" y="13"/>
                    <a:pt x="19" y="13"/>
                  </a:cubicBezTo>
                  <a:cubicBezTo>
                    <a:pt x="18" y="14"/>
                    <a:pt x="16" y="17"/>
                    <a:pt x="16" y="18"/>
                  </a:cubicBezTo>
                  <a:cubicBezTo>
                    <a:pt x="16" y="18"/>
                    <a:pt x="16" y="18"/>
                    <a:pt x="16" y="18"/>
                  </a:cubicBezTo>
                  <a:cubicBezTo>
                    <a:pt x="18" y="19"/>
                    <a:pt x="19" y="17"/>
                    <a:pt x="21" y="20"/>
                  </a:cubicBezTo>
                  <a:cubicBezTo>
                    <a:pt x="21" y="22"/>
                    <a:pt x="20" y="22"/>
                    <a:pt x="20" y="24"/>
                  </a:cubicBezTo>
                  <a:cubicBezTo>
                    <a:pt x="19" y="25"/>
                    <a:pt x="20" y="26"/>
                    <a:pt x="20" y="27"/>
                  </a:cubicBezTo>
                  <a:cubicBezTo>
                    <a:pt x="19" y="30"/>
                    <a:pt x="15" y="29"/>
                    <a:pt x="14" y="27"/>
                  </a:cubicBezTo>
                  <a:cubicBezTo>
                    <a:pt x="13" y="26"/>
                    <a:pt x="15" y="22"/>
                    <a:pt x="15" y="21"/>
                  </a:cubicBezTo>
                  <a:cubicBezTo>
                    <a:pt x="14" y="21"/>
                    <a:pt x="14" y="21"/>
                    <a:pt x="14" y="21"/>
                  </a:cubicBezTo>
                  <a:cubicBezTo>
                    <a:pt x="11" y="22"/>
                    <a:pt x="11" y="26"/>
                    <a:pt x="9" y="28"/>
                  </a:cubicBezTo>
                  <a:cubicBezTo>
                    <a:pt x="9" y="28"/>
                    <a:pt x="9" y="28"/>
                    <a:pt x="9" y="28"/>
                  </a:cubicBezTo>
                  <a:cubicBezTo>
                    <a:pt x="8" y="27"/>
                    <a:pt x="9" y="24"/>
                    <a:pt x="9" y="22"/>
                  </a:cubicBezTo>
                  <a:cubicBezTo>
                    <a:pt x="10" y="22"/>
                    <a:pt x="11" y="21"/>
                    <a:pt x="11" y="20"/>
                  </a:cubicBezTo>
                  <a:cubicBezTo>
                    <a:pt x="10" y="20"/>
                    <a:pt x="9" y="19"/>
                    <a:pt x="8" y="20"/>
                  </a:cubicBezTo>
                  <a:cubicBezTo>
                    <a:pt x="7" y="20"/>
                    <a:pt x="7" y="21"/>
                    <a:pt x="6" y="21"/>
                  </a:cubicBezTo>
                  <a:cubicBezTo>
                    <a:pt x="5" y="22"/>
                    <a:pt x="3" y="23"/>
                    <a:pt x="1" y="23"/>
                  </a:cubicBezTo>
                  <a:cubicBezTo>
                    <a:pt x="1" y="23"/>
                    <a:pt x="1" y="22"/>
                    <a:pt x="0" y="22"/>
                  </a:cubicBezTo>
                  <a:cubicBezTo>
                    <a:pt x="1" y="20"/>
                    <a:pt x="1" y="20"/>
                    <a:pt x="1" y="19"/>
                  </a:cubicBezTo>
                  <a:cubicBezTo>
                    <a:pt x="1" y="18"/>
                    <a:pt x="3" y="17"/>
                    <a:pt x="3" y="15"/>
                  </a:cubicBezTo>
                  <a:cubicBezTo>
                    <a:pt x="7" y="15"/>
                    <a:pt x="9" y="13"/>
                    <a:pt x="13" y="13"/>
                  </a:cubicBezTo>
                  <a:cubicBezTo>
                    <a:pt x="14" y="13"/>
                    <a:pt x="15" y="15"/>
                    <a:pt x="16" y="14"/>
                  </a:cubicBezTo>
                  <a:cubicBezTo>
                    <a:pt x="16" y="14"/>
                    <a:pt x="16" y="14"/>
                    <a:pt x="16" y="14"/>
                  </a:cubicBezTo>
                  <a:cubicBezTo>
                    <a:pt x="16" y="14"/>
                    <a:pt x="16" y="14"/>
                    <a:pt x="16" y="13"/>
                  </a:cubicBezTo>
                  <a:cubicBezTo>
                    <a:pt x="15" y="13"/>
                    <a:pt x="15" y="13"/>
                    <a:pt x="15" y="13"/>
                  </a:cubicBezTo>
                  <a:cubicBezTo>
                    <a:pt x="12" y="12"/>
                    <a:pt x="12" y="10"/>
                    <a:pt x="13" y="8"/>
                  </a:cubicBezTo>
                  <a:cubicBezTo>
                    <a:pt x="13" y="8"/>
                    <a:pt x="13" y="8"/>
                    <a:pt x="13" y="8"/>
                  </a:cubicBezTo>
                  <a:cubicBezTo>
                    <a:pt x="14" y="10"/>
                    <a:pt x="17" y="11"/>
                    <a:pt x="18" y="11"/>
                  </a:cubicBezTo>
                  <a:cubicBezTo>
                    <a:pt x="19" y="10"/>
                    <a:pt x="19" y="10"/>
                    <a:pt x="20" y="9"/>
                  </a:cubicBezTo>
                  <a:cubicBezTo>
                    <a:pt x="20" y="8"/>
                    <a:pt x="21" y="8"/>
                    <a:pt x="21" y="7"/>
                  </a:cubicBezTo>
                  <a:cubicBezTo>
                    <a:pt x="22" y="6"/>
                    <a:pt x="23" y="5"/>
                    <a:pt x="24" y="4"/>
                  </a:cubicBezTo>
                  <a:cubicBezTo>
                    <a:pt x="24" y="4"/>
                    <a:pt x="25" y="1"/>
                    <a:pt x="26" y="1"/>
                  </a:cubicBezTo>
                  <a:cubicBezTo>
                    <a:pt x="25" y="0"/>
                    <a:pt x="26" y="1"/>
                    <a:pt x="26" y="1"/>
                  </a:cubicBezTo>
                  <a:close/>
                  <a:moveTo>
                    <a:pt x="31" y="3"/>
                  </a:moveTo>
                  <a:cubicBezTo>
                    <a:pt x="32" y="4"/>
                    <a:pt x="34" y="5"/>
                    <a:pt x="35" y="7"/>
                  </a:cubicBezTo>
                  <a:cubicBezTo>
                    <a:pt x="35" y="8"/>
                    <a:pt x="36" y="9"/>
                    <a:pt x="36" y="9"/>
                  </a:cubicBezTo>
                  <a:cubicBezTo>
                    <a:pt x="35" y="12"/>
                    <a:pt x="32" y="12"/>
                    <a:pt x="31" y="10"/>
                  </a:cubicBezTo>
                  <a:cubicBezTo>
                    <a:pt x="31" y="10"/>
                    <a:pt x="31" y="9"/>
                    <a:pt x="31" y="8"/>
                  </a:cubicBezTo>
                  <a:cubicBezTo>
                    <a:pt x="30" y="8"/>
                    <a:pt x="30" y="8"/>
                    <a:pt x="30" y="8"/>
                  </a:cubicBezTo>
                  <a:cubicBezTo>
                    <a:pt x="31" y="6"/>
                    <a:pt x="29" y="4"/>
                    <a:pt x="31"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5" name="Freeform 48"/>
            <p:cNvSpPr>
              <a:spLocks noEditPoints="1"/>
            </p:cNvSpPr>
            <p:nvPr userDrawn="1"/>
          </p:nvSpPr>
          <p:spPr bwMode="auto">
            <a:xfrm>
              <a:off x="8913891" y="4588168"/>
              <a:ext cx="36513" cy="52388"/>
            </a:xfrm>
            <a:custGeom>
              <a:avLst/>
              <a:gdLst>
                <a:gd name="T0" fmla="*/ 14 w 24"/>
                <a:gd name="T1" fmla="*/ 5 h 34"/>
                <a:gd name="T2" fmla="*/ 14 w 24"/>
                <a:gd name="T3" fmla="*/ 5 h 34"/>
                <a:gd name="T4" fmla="*/ 14 w 24"/>
                <a:gd name="T5" fmla="*/ 5 h 34"/>
                <a:gd name="T6" fmla="*/ 14 w 24"/>
                <a:gd name="T7" fmla="*/ 4 h 34"/>
                <a:gd name="T8" fmla="*/ 14 w 24"/>
                <a:gd name="T9" fmla="*/ 4 h 34"/>
                <a:gd name="T10" fmla="*/ 14 w 24"/>
                <a:gd name="T11" fmla="*/ 4 h 34"/>
                <a:gd name="T12" fmla="*/ 14 w 24"/>
                <a:gd name="T13" fmla="*/ 4 h 34"/>
                <a:gd name="T14" fmla="*/ 20 w 24"/>
                <a:gd name="T15" fmla="*/ 2 h 34"/>
                <a:gd name="T16" fmla="*/ 14 w 24"/>
                <a:gd name="T17" fmla="*/ 7 h 34"/>
                <a:gd name="T18" fmla="*/ 22 w 24"/>
                <a:gd name="T19" fmla="*/ 15 h 34"/>
                <a:gd name="T20" fmla="*/ 16 w 24"/>
                <a:gd name="T21" fmla="*/ 18 h 34"/>
                <a:gd name="T22" fmla="*/ 15 w 24"/>
                <a:gd name="T23" fmla="*/ 23 h 34"/>
                <a:gd name="T24" fmla="*/ 17 w 24"/>
                <a:gd name="T25" fmla="*/ 22 h 34"/>
                <a:gd name="T26" fmla="*/ 24 w 24"/>
                <a:gd name="T27" fmla="*/ 24 h 34"/>
                <a:gd name="T28" fmla="*/ 18 w 24"/>
                <a:gd name="T29" fmla="*/ 26 h 34"/>
                <a:gd name="T30" fmla="*/ 9 w 24"/>
                <a:gd name="T31" fmla="*/ 32 h 34"/>
                <a:gd name="T32" fmla="*/ 16 w 24"/>
                <a:gd name="T33" fmla="*/ 27 h 34"/>
                <a:gd name="T34" fmla="*/ 10 w 24"/>
                <a:gd name="T35" fmla="*/ 29 h 34"/>
                <a:gd name="T36" fmla="*/ 7 w 24"/>
                <a:gd name="T37" fmla="*/ 28 h 34"/>
                <a:gd name="T38" fmla="*/ 14 w 24"/>
                <a:gd name="T39" fmla="*/ 25 h 34"/>
                <a:gd name="T40" fmla="*/ 13 w 24"/>
                <a:gd name="T41" fmla="*/ 24 h 34"/>
                <a:gd name="T42" fmla="*/ 14 w 24"/>
                <a:gd name="T43" fmla="*/ 19 h 34"/>
                <a:gd name="T44" fmla="*/ 9 w 24"/>
                <a:gd name="T45" fmla="*/ 22 h 34"/>
                <a:gd name="T46" fmla="*/ 9 w 24"/>
                <a:gd name="T47" fmla="*/ 20 h 34"/>
                <a:gd name="T48" fmla="*/ 17 w 24"/>
                <a:gd name="T49" fmla="*/ 16 h 34"/>
                <a:gd name="T50" fmla="*/ 14 w 24"/>
                <a:gd name="T51" fmla="*/ 10 h 34"/>
                <a:gd name="T52" fmla="*/ 7 w 24"/>
                <a:gd name="T53" fmla="*/ 17 h 34"/>
                <a:gd name="T54" fmla="*/ 4 w 24"/>
                <a:gd name="T55" fmla="*/ 26 h 34"/>
                <a:gd name="T56" fmla="*/ 2 w 24"/>
                <a:gd name="T57" fmla="*/ 19 h 34"/>
                <a:gd name="T58" fmla="*/ 6 w 24"/>
                <a:gd name="T59" fmla="*/ 12 h 34"/>
                <a:gd name="T60" fmla="*/ 12 w 24"/>
                <a:gd name="T61" fmla="*/ 7 h 34"/>
                <a:gd name="T62" fmla="*/ 8 w 24"/>
                <a:gd name="T63" fmla="*/ 6 h 34"/>
                <a:gd name="T64" fmla="*/ 1 w 24"/>
                <a:gd name="T65" fmla="*/ 3 h 34"/>
                <a:gd name="T66" fmla="*/ 4 w 24"/>
                <a:gd name="T67" fmla="*/ 7 h 34"/>
                <a:gd name="T68" fmla="*/ 0 w 24"/>
                <a:gd name="T69" fmla="*/ 5 h 34"/>
                <a:gd name="T70" fmla="*/ 1 w 24"/>
                <a:gd name="T71" fmla="*/ 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4" h="34">
                  <a:moveTo>
                    <a:pt x="14" y="5"/>
                  </a:moveTo>
                  <a:cubicBezTo>
                    <a:pt x="14" y="5"/>
                    <a:pt x="14" y="5"/>
                    <a:pt x="14" y="5"/>
                  </a:cubicBezTo>
                  <a:cubicBezTo>
                    <a:pt x="14" y="5"/>
                    <a:pt x="14" y="5"/>
                    <a:pt x="14" y="5"/>
                  </a:cubicBezTo>
                  <a:cubicBezTo>
                    <a:pt x="14" y="5"/>
                    <a:pt x="14" y="5"/>
                    <a:pt x="14" y="5"/>
                  </a:cubicBezTo>
                  <a:cubicBezTo>
                    <a:pt x="14" y="5"/>
                    <a:pt x="14" y="5"/>
                    <a:pt x="14" y="5"/>
                  </a:cubicBezTo>
                  <a:cubicBezTo>
                    <a:pt x="14" y="5"/>
                    <a:pt x="14" y="5"/>
                    <a:pt x="14" y="5"/>
                  </a:cubicBezTo>
                  <a:cubicBezTo>
                    <a:pt x="14" y="5"/>
                    <a:pt x="14" y="5"/>
                    <a:pt x="14" y="5"/>
                  </a:cubicBezTo>
                  <a:close/>
                  <a:moveTo>
                    <a:pt x="14" y="4"/>
                  </a:moveTo>
                  <a:cubicBezTo>
                    <a:pt x="14" y="4"/>
                    <a:pt x="14" y="4"/>
                    <a:pt x="14" y="4"/>
                  </a:cubicBezTo>
                  <a:cubicBezTo>
                    <a:pt x="14" y="4"/>
                    <a:pt x="14" y="4"/>
                    <a:pt x="14" y="4"/>
                  </a:cubicBezTo>
                  <a:cubicBezTo>
                    <a:pt x="14" y="4"/>
                    <a:pt x="14" y="4"/>
                    <a:pt x="14" y="4"/>
                  </a:cubicBezTo>
                  <a:cubicBezTo>
                    <a:pt x="14" y="4"/>
                    <a:pt x="14" y="4"/>
                    <a:pt x="14" y="4"/>
                  </a:cubicBezTo>
                  <a:cubicBezTo>
                    <a:pt x="14" y="4"/>
                    <a:pt x="14" y="4"/>
                    <a:pt x="14" y="4"/>
                  </a:cubicBezTo>
                  <a:cubicBezTo>
                    <a:pt x="14" y="4"/>
                    <a:pt x="14" y="4"/>
                    <a:pt x="14" y="4"/>
                  </a:cubicBezTo>
                  <a:close/>
                  <a:moveTo>
                    <a:pt x="16" y="1"/>
                  </a:moveTo>
                  <a:cubicBezTo>
                    <a:pt x="17" y="0"/>
                    <a:pt x="19" y="1"/>
                    <a:pt x="20" y="2"/>
                  </a:cubicBezTo>
                  <a:cubicBezTo>
                    <a:pt x="20" y="2"/>
                    <a:pt x="21" y="2"/>
                    <a:pt x="20" y="2"/>
                  </a:cubicBezTo>
                  <a:cubicBezTo>
                    <a:pt x="20" y="4"/>
                    <a:pt x="16" y="5"/>
                    <a:pt x="14" y="7"/>
                  </a:cubicBezTo>
                  <a:cubicBezTo>
                    <a:pt x="15" y="8"/>
                    <a:pt x="16" y="7"/>
                    <a:pt x="18" y="8"/>
                  </a:cubicBezTo>
                  <a:cubicBezTo>
                    <a:pt x="20" y="8"/>
                    <a:pt x="24" y="12"/>
                    <a:pt x="22" y="15"/>
                  </a:cubicBezTo>
                  <a:cubicBezTo>
                    <a:pt x="21" y="16"/>
                    <a:pt x="20" y="16"/>
                    <a:pt x="19" y="16"/>
                  </a:cubicBezTo>
                  <a:cubicBezTo>
                    <a:pt x="18" y="17"/>
                    <a:pt x="17" y="16"/>
                    <a:pt x="16" y="18"/>
                  </a:cubicBezTo>
                  <a:cubicBezTo>
                    <a:pt x="16" y="18"/>
                    <a:pt x="16" y="19"/>
                    <a:pt x="17" y="20"/>
                  </a:cubicBezTo>
                  <a:cubicBezTo>
                    <a:pt x="16" y="21"/>
                    <a:pt x="16" y="22"/>
                    <a:pt x="15" y="23"/>
                  </a:cubicBezTo>
                  <a:cubicBezTo>
                    <a:pt x="16" y="24"/>
                    <a:pt x="16" y="24"/>
                    <a:pt x="17" y="24"/>
                  </a:cubicBezTo>
                  <a:cubicBezTo>
                    <a:pt x="17" y="23"/>
                    <a:pt x="17" y="23"/>
                    <a:pt x="17" y="22"/>
                  </a:cubicBezTo>
                  <a:cubicBezTo>
                    <a:pt x="18" y="22"/>
                    <a:pt x="21" y="22"/>
                    <a:pt x="22" y="22"/>
                  </a:cubicBezTo>
                  <a:cubicBezTo>
                    <a:pt x="23" y="22"/>
                    <a:pt x="23" y="24"/>
                    <a:pt x="24" y="24"/>
                  </a:cubicBezTo>
                  <a:cubicBezTo>
                    <a:pt x="23" y="25"/>
                    <a:pt x="23" y="25"/>
                    <a:pt x="23" y="26"/>
                  </a:cubicBezTo>
                  <a:cubicBezTo>
                    <a:pt x="21" y="27"/>
                    <a:pt x="20" y="24"/>
                    <a:pt x="18" y="26"/>
                  </a:cubicBezTo>
                  <a:cubicBezTo>
                    <a:pt x="17" y="27"/>
                    <a:pt x="19" y="29"/>
                    <a:pt x="19" y="31"/>
                  </a:cubicBezTo>
                  <a:cubicBezTo>
                    <a:pt x="18" y="34"/>
                    <a:pt x="11" y="34"/>
                    <a:pt x="9" y="32"/>
                  </a:cubicBezTo>
                  <a:cubicBezTo>
                    <a:pt x="9" y="32"/>
                    <a:pt x="9" y="32"/>
                    <a:pt x="9" y="32"/>
                  </a:cubicBezTo>
                  <a:cubicBezTo>
                    <a:pt x="12" y="30"/>
                    <a:pt x="16" y="30"/>
                    <a:pt x="16" y="27"/>
                  </a:cubicBezTo>
                  <a:cubicBezTo>
                    <a:pt x="16" y="27"/>
                    <a:pt x="16" y="27"/>
                    <a:pt x="16" y="27"/>
                  </a:cubicBezTo>
                  <a:cubicBezTo>
                    <a:pt x="14" y="27"/>
                    <a:pt x="12" y="29"/>
                    <a:pt x="10" y="29"/>
                  </a:cubicBezTo>
                  <a:cubicBezTo>
                    <a:pt x="10" y="29"/>
                    <a:pt x="8" y="29"/>
                    <a:pt x="8" y="29"/>
                  </a:cubicBezTo>
                  <a:cubicBezTo>
                    <a:pt x="8" y="28"/>
                    <a:pt x="7" y="28"/>
                    <a:pt x="7" y="28"/>
                  </a:cubicBezTo>
                  <a:cubicBezTo>
                    <a:pt x="7" y="28"/>
                    <a:pt x="7" y="28"/>
                    <a:pt x="7" y="28"/>
                  </a:cubicBezTo>
                  <a:cubicBezTo>
                    <a:pt x="9" y="27"/>
                    <a:pt x="14" y="26"/>
                    <a:pt x="14" y="25"/>
                  </a:cubicBezTo>
                  <a:cubicBezTo>
                    <a:pt x="14" y="24"/>
                    <a:pt x="14" y="24"/>
                    <a:pt x="14" y="24"/>
                  </a:cubicBezTo>
                  <a:cubicBezTo>
                    <a:pt x="14" y="24"/>
                    <a:pt x="13" y="24"/>
                    <a:pt x="13" y="24"/>
                  </a:cubicBezTo>
                  <a:cubicBezTo>
                    <a:pt x="13" y="23"/>
                    <a:pt x="13" y="22"/>
                    <a:pt x="13" y="22"/>
                  </a:cubicBezTo>
                  <a:cubicBezTo>
                    <a:pt x="13" y="21"/>
                    <a:pt x="14" y="20"/>
                    <a:pt x="14" y="19"/>
                  </a:cubicBezTo>
                  <a:cubicBezTo>
                    <a:pt x="14" y="19"/>
                    <a:pt x="14" y="19"/>
                    <a:pt x="13" y="19"/>
                  </a:cubicBezTo>
                  <a:cubicBezTo>
                    <a:pt x="12" y="18"/>
                    <a:pt x="10" y="21"/>
                    <a:pt x="9" y="22"/>
                  </a:cubicBezTo>
                  <a:cubicBezTo>
                    <a:pt x="9" y="22"/>
                    <a:pt x="9" y="22"/>
                    <a:pt x="9" y="22"/>
                  </a:cubicBezTo>
                  <a:cubicBezTo>
                    <a:pt x="9" y="22"/>
                    <a:pt x="9" y="21"/>
                    <a:pt x="9" y="20"/>
                  </a:cubicBezTo>
                  <a:cubicBezTo>
                    <a:pt x="9" y="18"/>
                    <a:pt x="12" y="16"/>
                    <a:pt x="14" y="17"/>
                  </a:cubicBezTo>
                  <a:cubicBezTo>
                    <a:pt x="15" y="17"/>
                    <a:pt x="16" y="16"/>
                    <a:pt x="17" y="16"/>
                  </a:cubicBezTo>
                  <a:cubicBezTo>
                    <a:pt x="17" y="15"/>
                    <a:pt x="18" y="14"/>
                    <a:pt x="18" y="14"/>
                  </a:cubicBezTo>
                  <a:cubicBezTo>
                    <a:pt x="19" y="11"/>
                    <a:pt x="16" y="10"/>
                    <a:pt x="14" y="10"/>
                  </a:cubicBezTo>
                  <a:cubicBezTo>
                    <a:pt x="12" y="10"/>
                    <a:pt x="10" y="12"/>
                    <a:pt x="10" y="13"/>
                  </a:cubicBezTo>
                  <a:cubicBezTo>
                    <a:pt x="9" y="14"/>
                    <a:pt x="8" y="16"/>
                    <a:pt x="7" y="17"/>
                  </a:cubicBezTo>
                  <a:cubicBezTo>
                    <a:pt x="6" y="18"/>
                    <a:pt x="6" y="19"/>
                    <a:pt x="5" y="20"/>
                  </a:cubicBezTo>
                  <a:cubicBezTo>
                    <a:pt x="4" y="22"/>
                    <a:pt x="5" y="24"/>
                    <a:pt x="4" y="26"/>
                  </a:cubicBezTo>
                  <a:cubicBezTo>
                    <a:pt x="1" y="26"/>
                    <a:pt x="0" y="24"/>
                    <a:pt x="0" y="21"/>
                  </a:cubicBezTo>
                  <a:cubicBezTo>
                    <a:pt x="0" y="21"/>
                    <a:pt x="1" y="20"/>
                    <a:pt x="2" y="19"/>
                  </a:cubicBezTo>
                  <a:cubicBezTo>
                    <a:pt x="2" y="18"/>
                    <a:pt x="3" y="17"/>
                    <a:pt x="3" y="16"/>
                  </a:cubicBezTo>
                  <a:cubicBezTo>
                    <a:pt x="4" y="15"/>
                    <a:pt x="5" y="14"/>
                    <a:pt x="6" y="12"/>
                  </a:cubicBezTo>
                  <a:cubicBezTo>
                    <a:pt x="8" y="11"/>
                    <a:pt x="11" y="9"/>
                    <a:pt x="12" y="7"/>
                  </a:cubicBezTo>
                  <a:cubicBezTo>
                    <a:pt x="12" y="7"/>
                    <a:pt x="12" y="7"/>
                    <a:pt x="12" y="7"/>
                  </a:cubicBezTo>
                  <a:cubicBezTo>
                    <a:pt x="10" y="7"/>
                    <a:pt x="8" y="7"/>
                    <a:pt x="8" y="6"/>
                  </a:cubicBezTo>
                  <a:cubicBezTo>
                    <a:pt x="8" y="6"/>
                    <a:pt x="8" y="6"/>
                    <a:pt x="8" y="6"/>
                  </a:cubicBezTo>
                  <a:cubicBezTo>
                    <a:pt x="12" y="4"/>
                    <a:pt x="14" y="2"/>
                    <a:pt x="16" y="1"/>
                  </a:cubicBezTo>
                  <a:close/>
                  <a:moveTo>
                    <a:pt x="1" y="3"/>
                  </a:moveTo>
                  <a:cubicBezTo>
                    <a:pt x="2" y="3"/>
                    <a:pt x="2" y="3"/>
                    <a:pt x="2" y="3"/>
                  </a:cubicBezTo>
                  <a:cubicBezTo>
                    <a:pt x="2" y="4"/>
                    <a:pt x="4" y="7"/>
                    <a:pt x="4" y="7"/>
                  </a:cubicBezTo>
                  <a:cubicBezTo>
                    <a:pt x="4" y="9"/>
                    <a:pt x="5" y="9"/>
                    <a:pt x="4" y="10"/>
                  </a:cubicBezTo>
                  <a:cubicBezTo>
                    <a:pt x="1" y="10"/>
                    <a:pt x="0" y="9"/>
                    <a:pt x="0" y="5"/>
                  </a:cubicBezTo>
                  <a:cubicBezTo>
                    <a:pt x="0" y="4"/>
                    <a:pt x="0" y="4"/>
                    <a:pt x="0" y="3"/>
                  </a:cubicBezTo>
                  <a:cubicBezTo>
                    <a:pt x="0" y="3"/>
                    <a:pt x="1" y="3"/>
                    <a:pt x="1"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6" name="Freeform 49"/>
            <p:cNvSpPr>
              <a:spLocks noEditPoints="1"/>
            </p:cNvSpPr>
            <p:nvPr userDrawn="1"/>
          </p:nvSpPr>
          <p:spPr bwMode="auto">
            <a:xfrm>
              <a:off x="8971042" y="4589759"/>
              <a:ext cx="50800" cy="52388"/>
            </a:xfrm>
            <a:custGeom>
              <a:avLst/>
              <a:gdLst>
                <a:gd name="T0" fmla="*/ 17 w 34"/>
                <a:gd name="T1" fmla="*/ 16 h 34"/>
                <a:gd name="T2" fmla="*/ 20 w 34"/>
                <a:gd name="T3" fmla="*/ 27 h 34"/>
                <a:gd name="T4" fmla="*/ 18 w 34"/>
                <a:gd name="T5" fmla="*/ 21 h 34"/>
                <a:gd name="T6" fmla="*/ 20 w 34"/>
                <a:gd name="T7" fmla="*/ 21 h 34"/>
                <a:gd name="T8" fmla="*/ 25 w 34"/>
                <a:gd name="T9" fmla="*/ 18 h 34"/>
                <a:gd name="T10" fmla="*/ 22 w 34"/>
                <a:gd name="T11" fmla="*/ 20 h 34"/>
                <a:gd name="T12" fmla="*/ 21 w 34"/>
                <a:gd name="T13" fmla="*/ 14 h 34"/>
                <a:gd name="T14" fmla="*/ 28 w 34"/>
                <a:gd name="T15" fmla="*/ 6 h 34"/>
                <a:gd name="T16" fmla="*/ 26 w 34"/>
                <a:gd name="T17" fmla="*/ 10 h 34"/>
                <a:gd name="T18" fmla="*/ 28 w 34"/>
                <a:gd name="T19" fmla="*/ 6 h 34"/>
                <a:gd name="T20" fmla="*/ 26 w 34"/>
                <a:gd name="T21" fmla="*/ 0 h 34"/>
                <a:gd name="T22" fmla="*/ 28 w 34"/>
                <a:gd name="T23" fmla="*/ 5 h 34"/>
                <a:gd name="T24" fmla="*/ 34 w 34"/>
                <a:gd name="T25" fmla="*/ 9 h 34"/>
                <a:gd name="T26" fmla="*/ 28 w 34"/>
                <a:gd name="T27" fmla="*/ 13 h 34"/>
                <a:gd name="T28" fmla="*/ 28 w 34"/>
                <a:gd name="T29" fmla="*/ 17 h 34"/>
                <a:gd name="T30" fmla="*/ 27 w 34"/>
                <a:gd name="T31" fmla="*/ 25 h 34"/>
                <a:gd name="T32" fmla="*/ 32 w 34"/>
                <a:gd name="T33" fmla="*/ 31 h 34"/>
                <a:gd name="T34" fmla="*/ 26 w 34"/>
                <a:gd name="T35" fmla="*/ 30 h 34"/>
                <a:gd name="T36" fmla="*/ 22 w 34"/>
                <a:gd name="T37" fmla="*/ 30 h 34"/>
                <a:gd name="T38" fmla="*/ 15 w 34"/>
                <a:gd name="T39" fmla="*/ 29 h 34"/>
                <a:gd name="T40" fmla="*/ 13 w 34"/>
                <a:gd name="T41" fmla="*/ 26 h 34"/>
                <a:gd name="T42" fmla="*/ 13 w 34"/>
                <a:gd name="T43" fmla="*/ 31 h 34"/>
                <a:gd name="T44" fmla="*/ 10 w 34"/>
                <a:gd name="T45" fmla="*/ 27 h 34"/>
                <a:gd name="T46" fmla="*/ 8 w 34"/>
                <a:gd name="T47" fmla="*/ 23 h 34"/>
                <a:gd name="T48" fmla="*/ 2 w 34"/>
                <a:gd name="T49" fmla="*/ 19 h 34"/>
                <a:gd name="T50" fmla="*/ 4 w 34"/>
                <a:gd name="T51" fmla="*/ 16 h 34"/>
                <a:gd name="T52" fmla="*/ 13 w 34"/>
                <a:gd name="T53" fmla="*/ 15 h 34"/>
                <a:gd name="T54" fmla="*/ 16 w 34"/>
                <a:gd name="T55" fmla="*/ 9 h 34"/>
                <a:gd name="T56" fmla="*/ 11 w 34"/>
                <a:gd name="T57" fmla="*/ 7 h 34"/>
                <a:gd name="T58" fmla="*/ 10 w 34"/>
                <a:gd name="T59" fmla="*/ 5 h 34"/>
                <a:gd name="T60" fmla="*/ 12 w 34"/>
                <a:gd name="T61" fmla="*/ 6 h 34"/>
                <a:gd name="T62" fmla="*/ 20 w 34"/>
                <a:gd name="T63" fmla="*/ 0 h 34"/>
                <a:gd name="T64" fmla="*/ 23 w 34"/>
                <a:gd name="T65" fmla="*/ 1 h 34"/>
                <a:gd name="T66" fmla="*/ 17 w 34"/>
                <a:gd name="T67" fmla="*/ 11 h 34"/>
                <a:gd name="T68" fmla="*/ 19 w 34"/>
                <a:gd name="T69" fmla="*/ 11 h 34"/>
                <a:gd name="T70" fmla="*/ 23 w 34"/>
                <a:gd name="T71" fmla="*/ 7 h 34"/>
                <a:gd name="T72" fmla="*/ 26 w 34"/>
                <a:gd name="T73"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4" h="34">
                  <a:moveTo>
                    <a:pt x="21" y="13"/>
                  </a:moveTo>
                  <a:cubicBezTo>
                    <a:pt x="19" y="14"/>
                    <a:pt x="18" y="15"/>
                    <a:pt x="17" y="16"/>
                  </a:cubicBezTo>
                  <a:cubicBezTo>
                    <a:pt x="16" y="18"/>
                    <a:pt x="12" y="21"/>
                    <a:pt x="14" y="24"/>
                  </a:cubicBezTo>
                  <a:cubicBezTo>
                    <a:pt x="15" y="26"/>
                    <a:pt x="17" y="28"/>
                    <a:pt x="20" y="27"/>
                  </a:cubicBezTo>
                  <a:cubicBezTo>
                    <a:pt x="20" y="27"/>
                    <a:pt x="20" y="27"/>
                    <a:pt x="21" y="27"/>
                  </a:cubicBezTo>
                  <a:cubicBezTo>
                    <a:pt x="20" y="25"/>
                    <a:pt x="19" y="22"/>
                    <a:pt x="18" y="21"/>
                  </a:cubicBezTo>
                  <a:cubicBezTo>
                    <a:pt x="18" y="21"/>
                    <a:pt x="18" y="21"/>
                    <a:pt x="18" y="21"/>
                  </a:cubicBezTo>
                  <a:cubicBezTo>
                    <a:pt x="19" y="21"/>
                    <a:pt x="20" y="21"/>
                    <a:pt x="20" y="21"/>
                  </a:cubicBezTo>
                  <a:cubicBezTo>
                    <a:pt x="21" y="22"/>
                    <a:pt x="24" y="24"/>
                    <a:pt x="24" y="23"/>
                  </a:cubicBezTo>
                  <a:cubicBezTo>
                    <a:pt x="25" y="22"/>
                    <a:pt x="26" y="19"/>
                    <a:pt x="25" y="18"/>
                  </a:cubicBezTo>
                  <a:cubicBezTo>
                    <a:pt x="25" y="18"/>
                    <a:pt x="25" y="18"/>
                    <a:pt x="24" y="18"/>
                  </a:cubicBezTo>
                  <a:cubicBezTo>
                    <a:pt x="24" y="18"/>
                    <a:pt x="23" y="19"/>
                    <a:pt x="22" y="20"/>
                  </a:cubicBezTo>
                  <a:cubicBezTo>
                    <a:pt x="22" y="20"/>
                    <a:pt x="22" y="19"/>
                    <a:pt x="21" y="19"/>
                  </a:cubicBezTo>
                  <a:cubicBezTo>
                    <a:pt x="21" y="17"/>
                    <a:pt x="21" y="16"/>
                    <a:pt x="21" y="14"/>
                  </a:cubicBezTo>
                  <a:cubicBezTo>
                    <a:pt x="22" y="13"/>
                    <a:pt x="21" y="13"/>
                    <a:pt x="21" y="13"/>
                  </a:cubicBezTo>
                  <a:close/>
                  <a:moveTo>
                    <a:pt x="28" y="6"/>
                  </a:moveTo>
                  <a:cubicBezTo>
                    <a:pt x="28" y="7"/>
                    <a:pt x="26" y="9"/>
                    <a:pt x="26" y="10"/>
                  </a:cubicBezTo>
                  <a:cubicBezTo>
                    <a:pt x="26" y="10"/>
                    <a:pt x="26" y="10"/>
                    <a:pt x="26" y="10"/>
                  </a:cubicBezTo>
                  <a:cubicBezTo>
                    <a:pt x="27" y="10"/>
                    <a:pt x="30" y="9"/>
                    <a:pt x="30" y="9"/>
                  </a:cubicBezTo>
                  <a:cubicBezTo>
                    <a:pt x="30" y="8"/>
                    <a:pt x="29" y="7"/>
                    <a:pt x="28" y="6"/>
                  </a:cubicBezTo>
                  <a:cubicBezTo>
                    <a:pt x="28" y="6"/>
                    <a:pt x="28" y="6"/>
                    <a:pt x="28" y="6"/>
                  </a:cubicBezTo>
                  <a:close/>
                  <a:moveTo>
                    <a:pt x="26" y="0"/>
                  </a:moveTo>
                  <a:cubicBezTo>
                    <a:pt x="28" y="1"/>
                    <a:pt x="29" y="1"/>
                    <a:pt x="29" y="3"/>
                  </a:cubicBezTo>
                  <a:cubicBezTo>
                    <a:pt x="29" y="3"/>
                    <a:pt x="28" y="4"/>
                    <a:pt x="28" y="5"/>
                  </a:cubicBezTo>
                  <a:cubicBezTo>
                    <a:pt x="29" y="7"/>
                    <a:pt x="32" y="7"/>
                    <a:pt x="34" y="8"/>
                  </a:cubicBezTo>
                  <a:cubicBezTo>
                    <a:pt x="34" y="9"/>
                    <a:pt x="34" y="9"/>
                    <a:pt x="34" y="9"/>
                  </a:cubicBezTo>
                  <a:cubicBezTo>
                    <a:pt x="32" y="11"/>
                    <a:pt x="30" y="11"/>
                    <a:pt x="29" y="11"/>
                  </a:cubicBezTo>
                  <a:cubicBezTo>
                    <a:pt x="28" y="12"/>
                    <a:pt x="28" y="12"/>
                    <a:pt x="28" y="13"/>
                  </a:cubicBezTo>
                  <a:cubicBezTo>
                    <a:pt x="26" y="13"/>
                    <a:pt x="25" y="13"/>
                    <a:pt x="24" y="15"/>
                  </a:cubicBezTo>
                  <a:cubicBezTo>
                    <a:pt x="25" y="16"/>
                    <a:pt x="28" y="16"/>
                    <a:pt x="28" y="17"/>
                  </a:cubicBezTo>
                  <a:cubicBezTo>
                    <a:pt x="28" y="18"/>
                    <a:pt x="28" y="21"/>
                    <a:pt x="28" y="22"/>
                  </a:cubicBezTo>
                  <a:cubicBezTo>
                    <a:pt x="27" y="23"/>
                    <a:pt x="26" y="24"/>
                    <a:pt x="27" y="25"/>
                  </a:cubicBezTo>
                  <a:cubicBezTo>
                    <a:pt x="27" y="26"/>
                    <a:pt x="29" y="26"/>
                    <a:pt x="30" y="27"/>
                  </a:cubicBezTo>
                  <a:cubicBezTo>
                    <a:pt x="31" y="28"/>
                    <a:pt x="32" y="29"/>
                    <a:pt x="32" y="31"/>
                  </a:cubicBezTo>
                  <a:cubicBezTo>
                    <a:pt x="32" y="32"/>
                    <a:pt x="30" y="34"/>
                    <a:pt x="28" y="33"/>
                  </a:cubicBezTo>
                  <a:cubicBezTo>
                    <a:pt x="27" y="33"/>
                    <a:pt x="26" y="31"/>
                    <a:pt x="26" y="30"/>
                  </a:cubicBezTo>
                  <a:cubicBezTo>
                    <a:pt x="25" y="30"/>
                    <a:pt x="25" y="30"/>
                    <a:pt x="24" y="29"/>
                  </a:cubicBezTo>
                  <a:cubicBezTo>
                    <a:pt x="24" y="29"/>
                    <a:pt x="22" y="30"/>
                    <a:pt x="22" y="30"/>
                  </a:cubicBezTo>
                  <a:cubicBezTo>
                    <a:pt x="21" y="30"/>
                    <a:pt x="21" y="30"/>
                    <a:pt x="20" y="30"/>
                  </a:cubicBezTo>
                  <a:cubicBezTo>
                    <a:pt x="19" y="30"/>
                    <a:pt x="17" y="30"/>
                    <a:pt x="15" y="29"/>
                  </a:cubicBezTo>
                  <a:cubicBezTo>
                    <a:pt x="15" y="28"/>
                    <a:pt x="14" y="27"/>
                    <a:pt x="14" y="26"/>
                  </a:cubicBezTo>
                  <a:cubicBezTo>
                    <a:pt x="14" y="26"/>
                    <a:pt x="14" y="26"/>
                    <a:pt x="13" y="26"/>
                  </a:cubicBezTo>
                  <a:cubicBezTo>
                    <a:pt x="13" y="26"/>
                    <a:pt x="13" y="26"/>
                    <a:pt x="13" y="26"/>
                  </a:cubicBezTo>
                  <a:cubicBezTo>
                    <a:pt x="13" y="27"/>
                    <a:pt x="14" y="31"/>
                    <a:pt x="13" y="31"/>
                  </a:cubicBezTo>
                  <a:cubicBezTo>
                    <a:pt x="12" y="31"/>
                    <a:pt x="12" y="30"/>
                    <a:pt x="11" y="30"/>
                  </a:cubicBezTo>
                  <a:cubicBezTo>
                    <a:pt x="10" y="29"/>
                    <a:pt x="11" y="28"/>
                    <a:pt x="10" y="27"/>
                  </a:cubicBezTo>
                  <a:cubicBezTo>
                    <a:pt x="10" y="26"/>
                    <a:pt x="9" y="25"/>
                    <a:pt x="9" y="25"/>
                  </a:cubicBezTo>
                  <a:cubicBezTo>
                    <a:pt x="8" y="24"/>
                    <a:pt x="9" y="23"/>
                    <a:pt x="8" y="23"/>
                  </a:cubicBezTo>
                  <a:cubicBezTo>
                    <a:pt x="8" y="23"/>
                    <a:pt x="4" y="24"/>
                    <a:pt x="3" y="23"/>
                  </a:cubicBezTo>
                  <a:cubicBezTo>
                    <a:pt x="2" y="23"/>
                    <a:pt x="0" y="21"/>
                    <a:pt x="2" y="19"/>
                  </a:cubicBezTo>
                  <a:cubicBezTo>
                    <a:pt x="2" y="19"/>
                    <a:pt x="3" y="19"/>
                    <a:pt x="3" y="18"/>
                  </a:cubicBezTo>
                  <a:cubicBezTo>
                    <a:pt x="4" y="18"/>
                    <a:pt x="3" y="17"/>
                    <a:pt x="4" y="16"/>
                  </a:cubicBezTo>
                  <a:cubicBezTo>
                    <a:pt x="4" y="16"/>
                    <a:pt x="6" y="17"/>
                    <a:pt x="6" y="17"/>
                  </a:cubicBezTo>
                  <a:cubicBezTo>
                    <a:pt x="8" y="17"/>
                    <a:pt x="12" y="16"/>
                    <a:pt x="13" y="15"/>
                  </a:cubicBezTo>
                  <a:cubicBezTo>
                    <a:pt x="13" y="14"/>
                    <a:pt x="14" y="12"/>
                    <a:pt x="14" y="11"/>
                  </a:cubicBezTo>
                  <a:cubicBezTo>
                    <a:pt x="14" y="10"/>
                    <a:pt x="15" y="10"/>
                    <a:pt x="16" y="9"/>
                  </a:cubicBezTo>
                  <a:cubicBezTo>
                    <a:pt x="16" y="9"/>
                    <a:pt x="16" y="9"/>
                    <a:pt x="15" y="8"/>
                  </a:cubicBezTo>
                  <a:cubicBezTo>
                    <a:pt x="14" y="8"/>
                    <a:pt x="13" y="8"/>
                    <a:pt x="11" y="7"/>
                  </a:cubicBezTo>
                  <a:cubicBezTo>
                    <a:pt x="11" y="7"/>
                    <a:pt x="11" y="7"/>
                    <a:pt x="10" y="6"/>
                  </a:cubicBezTo>
                  <a:cubicBezTo>
                    <a:pt x="10" y="6"/>
                    <a:pt x="10" y="6"/>
                    <a:pt x="10" y="5"/>
                  </a:cubicBezTo>
                  <a:cubicBezTo>
                    <a:pt x="10" y="5"/>
                    <a:pt x="10" y="5"/>
                    <a:pt x="11" y="5"/>
                  </a:cubicBezTo>
                  <a:cubicBezTo>
                    <a:pt x="12" y="5"/>
                    <a:pt x="12" y="6"/>
                    <a:pt x="12" y="6"/>
                  </a:cubicBezTo>
                  <a:cubicBezTo>
                    <a:pt x="13" y="6"/>
                    <a:pt x="17" y="5"/>
                    <a:pt x="17" y="4"/>
                  </a:cubicBezTo>
                  <a:cubicBezTo>
                    <a:pt x="18" y="3"/>
                    <a:pt x="18" y="1"/>
                    <a:pt x="20" y="0"/>
                  </a:cubicBezTo>
                  <a:cubicBezTo>
                    <a:pt x="21" y="0"/>
                    <a:pt x="22" y="0"/>
                    <a:pt x="23" y="1"/>
                  </a:cubicBezTo>
                  <a:cubicBezTo>
                    <a:pt x="23" y="1"/>
                    <a:pt x="23" y="1"/>
                    <a:pt x="23" y="1"/>
                  </a:cubicBezTo>
                  <a:cubicBezTo>
                    <a:pt x="22" y="3"/>
                    <a:pt x="21" y="3"/>
                    <a:pt x="20" y="5"/>
                  </a:cubicBezTo>
                  <a:cubicBezTo>
                    <a:pt x="18" y="6"/>
                    <a:pt x="18" y="9"/>
                    <a:pt x="17" y="11"/>
                  </a:cubicBezTo>
                  <a:cubicBezTo>
                    <a:pt x="17" y="11"/>
                    <a:pt x="16" y="12"/>
                    <a:pt x="16" y="13"/>
                  </a:cubicBezTo>
                  <a:cubicBezTo>
                    <a:pt x="18" y="13"/>
                    <a:pt x="18" y="11"/>
                    <a:pt x="19" y="11"/>
                  </a:cubicBezTo>
                  <a:cubicBezTo>
                    <a:pt x="20" y="11"/>
                    <a:pt x="22" y="11"/>
                    <a:pt x="22" y="10"/>
                  </a:cubicBezTo>
                  <a:cubicBezTo>
                    <a:pt x="23" y="9"/>
                    <a:pt x="22" y="8"/>
                    <a:pt x="23" y="7"/>
                  </a:cubicBezTo>
                  <a:cubicBezTo>
                    <a:pt x="24" y="6"/>
                    <a:pt x="24" y="4"/>
                    <a:pt x="25" y="3"/>
                  </a:cubicBezTo>
                  <a:cubicBezTo>
                    <a:pt x="26" y="2"/>
                    <a:pt x="25" y="1"/>
                    <a:pt x="2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7" name="Freeform 50"/>
            <p:cNvSpPr>
              <a:spLocks noEditPoints="1"/>
            </p:cNvSpPr>
            <p:nvPr userDrawn="1"/>
          </p:nvSpPr>
          <p:spPr bwMode="auto">
            <a:xfrm>
              <a:off x="8756730" y="4715171"/>
              <a:ext cx="52389" cy="44450"/>
            </a:xfrm>
            <a:custGeom>
              <a:avLst/>
              <a:gdLst>
                <a:gd name="T0" fmla="*/ 15 w 35"/>
                <a:gd name="T1" fmla="*/ 20 h 30"/>
                <a:gd name="T2" fmla="*/ 16 w 35"/>
                <a:gd name="T3" fmla="*/ 24 h 30"/>
                <a:gd name="T4" fmla="*/ 18 w 35"/>
                <a:gd name="T5" fmla="*/ 23 h 30"/>
                <a:gd name="T6" fmla="*/ 20 w 35"/>
                <a:gd name="T7" fmla="*/ 24 h 30"/>
                <a:gd name="T8" fmla="*/ 20 w 35"/>
                <a:gd name="T9" fmla="*/ 24 h 30"/>
                <a:gd name="T10" fmla="*/ 21 w 35"/>
                <a:gd name="T11" fmla="*/ 22 h 30"/>
                <a:gd name="T12" fmla="*/ 16 w 35"/>
                <a:gd name="T13" fmla="*/ 20 h 30"/>
                <a:gd name="T14" fmla="*/ 15 w 35"/>
                <a:gd name="T15" fmla="*/ 20 h 30"/>
                <a:gd name="T16" fmla="*/ 14 w 35"/>
                <a:gd name="T17" fmla="*/ 7 h 30"/>
                <a:gd name="T18" fmla="*/ 16 w 35"/>
                <a:gd name="T19" fmla="*/ 13 h 30"/>
                <a:gd name="T20" fmla="*/ 18 w 35"/>
                <a:gd name="T21" fmla="*/ 13 h 30"/>
                <a:gd name="T22" fmla="*/ 18 w 35"/>
                <a:gd name="T23" fmla="*/ 13 h 30"/>
                <a:gd name="T24" fmla="*/ 14 w 35"/>
                <a:gd name="T25" fmla="*/ 6 h 30"/>
                <a:gd name="T26" fmla="*/ 14 w 35"/>
                <a:gd name="T27" fmla="*/ 6 h 30"/>
                <a:gd name="T28" fmla="*/ 14 w 35"/>
                <a:gd name="T29" fmla="*/ 7 h 30"/>
                <a:gd name="T30" fmla="*/ 0 w 35"/>
                <a:gd name="T31" fmla="*/ 14 h 30"/>
                <a:gd name="T32" fmla="*/ 6 w 35"/>
                <a:gd name="T33" fmla="*/ 9 h 30"/>
                <a:gd name="T34" fmla="*/ 11 w 35"/>
                <a:gd name="T35" fmla="*/ 10 h 30"/>
                <a:gd name="T36" fmla="*/ 12 w 35"/>
                <a:gd name="T37" fmla="*/ 3 h 30"/>
                <a:gd name="T38" fmla="*/ 15 w 35"/>
                <a:gd name="T39" fmla="*/ 0 h 30"/>
                <a:gd name="T40" fmla="*/ 18 w 35"/>
                <a:gd name="T41" fmla="*/ 6 h 30"/>
                <a:gd name="T42" fmla="*/ 20 w 35"/>
                <a:gd name="T43" fmla="*/ 10 h 30"/>
                <a:gd name="T44" fmla="*/ 20 w 35"/>
                <a:gd name="T45" fmla="*/ 9 h 30"/>
                <a:gd name="T46" fmla="*/ 22 w 35"/>
                <a:gd name="T47" fmla="*/ 5 h 30"/>
                <a:gd name="T48" fmla="*/ 24 w 35"/>
                <a:gd name="T49" fmla="*/ 5 h 30"/>
                <a:gd name="T50" fmla="*/ 24 w 35"/>
                <a:gd name="T51" fmla="*/ 9 h 30"/>
                <a:gd name="T52" fmla="*/ 25 w 35"/>
                <a:gd name="T53" fmla="*/ 14 h 30"/>
                <a:gd name="T54" fmla="*/ 25 w 35"/>
                <a:gd name="T55" fmla="*/ 16 h 30"/>
                <a:gd name="T56" fmla="*/ 30 w 35"/>
                <a:gd name="T57" fmla="*/ 18 h 30"/>
                <a:gd name="T58" fmla="*/ 31 w 35"/>
                <a:gd name="T59" fmla="*/ 20 h 30"/>
                <a:gd name="T60" fmla="*/ 34 w 35"/>
                <a:gd name="T61" fmla="*/ 22 h 30"/>
                <a:gd name="T62" fmla="*/ 35 w 35"/>
                <a:gd name="T63" fmla="*/ 23 h 30"/>
                <a:gd name="T64" fmla="*/ 35 w 35"/>
                <a:gd name="T65" fmla="*/ 23 h 30"/>
                <a:gd name="T66" fmla="*/ 29 w 35"/>
                <a:gd name="T67" fmla="*/ 23 h 30"/>
                <a:gd name="T68" fmla="*/ 26 w 35"/>
                <a:gd name="T69" fmla="*/ 23 h 30"/>
                <a:gd name="T70" fmla="*/ 25 w 35"/>
                <a:gd name="T71" fmla="*/ 24 h 30"/>
                <a:gd name="T72" fmla="*/ 21 w 35"/>
                <a:gd name="T73" fmla="*/ 26 h 30"/>
                <a:gd name="T74" fmla="*/ 21 w 35"/>
                <a:gd name="T75" fmla="*/ 28 h 30"/>
                <a:gd name="T76" fmla="*/ 19 w 35"/>
                <a:gd name="T77" fmla="*/ 28 h 30"/>
                <a:gd name="T78" fmla="*/ 17 w 35"/>
                <a:gd name="T79" fmla="*/ 30 h 30"/>
                <a:gd name="T80" fmla="*/ 14 w 35"/>
                <a:gd name="T81" fmla="*/ 30 h 30"/>
                <a:gd name="T82" fmla="*/ 14 w 35"/>
                <a:gd name="T83" fmla="*/ 30 h 30"/>
                <a:gd name="T84" fmla="*/ 9 w 35"/>
                <a:gd name="T85" fmla="*/ 28 h 30"/>
                <a:gd name="T86" fmla="*/ 11 w 35"/>
                <a:gd name="T87" fmla="*/ 26 h 30"/>
                <a:gd name="T88" fmla="*/ 11 w 35"/>
                <a:gd name="T89" fmla="*/ 23 h 30"/>
                <a:gd name="T90" fmla="*/ 10 w 35"/>
                <a:gd name="T91" fmla="*/ 17 h 30"/>
                <a:gd name="T92" fmla="*/ 8 w 35"/>
                <a:gd name="T93" fmla="*/ 16 h 30"/>
                <a:gd name="T94" fmla="*/ 6 w 35"/>
                <a:gd name="T95" fmla="*/ 16 h 30"/>
                <a:gd name="T96" fmla="*/ 4 w 35"/>
                <a:gd name="T97" fmla="*/ 15 h 30"/>
                <a:gd name="T98" fmla="*/ 0 w 35"/>
                <a:gd name="T99" fmla="*/ 14 h 30"/>
                <a:gd name="T100" fmla="*/ 0 w 35"/>
                <a:gd name="T101" fmla="*/ 1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5" h="30">
                  <a:moveTo>
                    <a:pt x="15" y="20"/>
                  </a:moveTo>
                  <a:cubicBezTo>
                    <a:pt x="15" y="22"/>
                    <a:pt x="16" y="22"/>
                    <a:pt x="16" y="24"/>
                  </a:cubicBezTo>
                  <a:cubicBezTo>
                    <a:pt x="18" y="24"/>
                    <a:pt x="18" y="23"/>
                    <a:pt x="18" y="23"/>
                  </a:cubicBezTo>
                  <a:cubicBezTo>
                    <a:pt x="19" y="23"/>
                    <a:pt x="20" y="24"/>
                    <a:pt x="20" y="24"/>
                  </a:cubicBezTo>
                  <a:cubicBezTo>
                    <a:pt x="20" y="24"/>
                    <a:pt x="20" y="24"/>
                    <a:pt x="20" y="24"/>
                  </a:cubicBezTo>
                  <a:cubicBezTo>
                    <a:pt x="20" y="24"/>
                    <a:pt x="21" y="23"/>
                    <a:pt x="21" y="22"/>
                  </a:cubicBezTo>
                  <a:cubicBezTo>
                    <a:pt x="20" y="21"/>
                    <a:pt x="18" y="20"/>
                    <a:pt x="16" y="20"/>
                  </a:cubicBezTo>
                  <a:cubicBezTo>
                    <a:pt x="15" y="20"/>
                    <a:pt x="15" y="20"/>
                    <a:pt x="15" y="20"/>
                  </a:cubicBezTo>
                  <a:close/>
                  <a:moveTo>
                    <a:pt x="14" y="7"/>
                  </a:moveTo>
                  <a:cubicBezTo>
                    <a:pt x="14" y="10"/>
                    <a:pt x="12" y="12"/>
                    <a:pt x="16" y="13"/>
                  </a:cubicBezTo>
                  <a:cubicBezTo>
                    <a:pt x="17" y="13"/>
                    <a:pt x="17" y="13"/>
                    <a:pt x="18" y="13"/>
                  </a:cubicBezTo>
                  <a:cubicBezTo>
                    <a:pt x="18" y="13"/>
                    <a:pt x="18" y="13"/>
                    <a:pt x="18" y="13"/>
                  </a:cubicBezTo>
                  <a:cubicBezTo>
                    <a:pt x="16" y="11"/>
                    <a:pt x="16" y="8"/>
                    <a:pt x="14" y="6"/>
                  </a:cubicBezTo>
                  <a:cubicBezTo>
                    <a:pt x="14" y="6"/>
                    <a:pt x="14" y="6"/>
                    <a:pt x="14" y="6"/>
                  </a:cubicBezTo>
                  <a:cubicBezTo>
                    <a:pt x="14" y="6"/>
                    <a:pt x="14" y="6"/>
                    <a:pt x="14" y="7"/>
                  </a:cubicBezTo>
                  <a:close/>
                  <a:moveTo>
                    <a:pt x="0" y="14"/>
                  </a:moveTo>
                  <a:cubicBezTo>
                    <a:pt x="1" y="13"/>
                    <a:pt x="5" y="9"/>
                    <a:pt x="6" y="9"/>
                  </a:cubicBezTo>
                  <a:cubicBezTo>
                    <a:pt x="8" y="9"/>
                    <a:pt x="9" y="10"/>
                    <a:pt x="11" y="10"/>
                  </a:cubicBezTo>
                  <a:cubicBezTo>
                    <a:pt x="12" y="8"/>
                    <a:pt x="12" y="6"/>
                    <a:pt x="12" y="3"/>
                  </a:cubicBezTo>
                  <a:cubicBezTo>
                    <a:pt x="12" y="2"/>
                    <a:pt x="14" y="0"/>
                    <a:pt x="15" y="0"/>
                  </a:cubicBezTo>
                  <a:cubicBezTo>
                    <a:pt x="16" y="2"/>
                    <a:pt x="17" y="4"/>
                    <a:pt x="18" y="6"/>
                  </a:cubicBezTo>
                  <a:cubicBezTo>
                    <a:pt x="18" y="7"/>
                    <a:pt x="18" y="9"/>
                    <a:pt x="20" y="10"/>
                  </a:cubicBezTo>
                  <a:cubicBezTo>
                    <a:pt x="20" y="10"/>
                    <a:pt x="20" y="10"/>
                    <a:pt x="20" y="9"/>
                  </a:cubicBezTo>
                  <a:cubicBezTo>
                    <a:pt x="21" y="9"/>
                    <a:pt x="21" y="6"/>
                    <a:pt x="22" y="5"/>
                  </a:cubicBezTo>
                  <a:cubicBezTo>
                    <a:pt x="22" y="5"/>
                    <a:pt x="23" y="5"/>
                    <a:pt x="24" y="5"/>
                  </a:cubicBezTo>
                  <a:cubicBezTo>
                    <a:pt x="25" y="6"/>
                    <a:pt x="24" y="8"/>
                    <a:pt x="24" y="9"/>
                  </a:cubicBezTo>
                  <a:cubicBezTo>
                    <a:pt x="24" y="11"/>
                    <a:pt x="25" y="12"/>
                    <a:pt x="25" y="14"/>
                  </a:cubicBezTo>
                  <a:cubicBezTo>
                    <a:pt x="26" y="15"/>
                    <a:pt x="25" y="15"/>
                    <a:pt x="25" y="16"/>
                  </a:cubicBezTo>
                  <a:cubicBezTo>
                    <a:pt x="26" y="18"/>
                    <a:pt x="29" y="17"/>
                    <a:pt x="30" y="18"/>
                  </a:cubicBezTo>
                  <a:cubicBezTo>
                    <a:pt x="31" y="19"/>
                    <a:pt x="31" y="20"/>
                    <a:pt x="31" y="20"/>
                  </a:cubicBezTo>
                  <a:cubicBezTo>
                    <a:pt x="32" y="21"/>
                    <a:pt x="33" y="21"/>
                    <a:pt x="34" y="22"/>
                  </a:cubicBezTo>
                  <a:cubicBezTo>
                    <a:pt x="34" y="22"/>
                    <a:pt x="35" y="22"/>
                    <a:pt x="35" y="23"/>
                  </a:cubicBezTo>
                  <a:cubicBezTo>
                    <a:pt x="35" y="23"/>
                    <a:pt x="35" y="23"/>
                    <a:pt x="35" y="23"/>
                  </a:cubicBezTo>
                  <a:cubicBezTo>
                    <a:pt x="33" y="22"/>
                    <a:pt x="31" y="23"/>
                    <a:pt x="29" y="23"/>
                  </a:cubicBezTo>
                  <a:cubicBezTo>
                    <a:pt x="28" y="23"/>
                    <a:pt x="27" y="22"/>
                    <a:pt x="26" y="23"/>
                  </a:cubicBezTo>
                  <a:cubicBezTo>
                    <a:pt x="26" y="23"/>
                    <a:pt x="25" y="24"/>
                    <a:pt x="25" y="24"/>
                  </a:cubicBezTo>
                  <a:cubicBezTo>
                    <a:pt x="24" y="25"/>
                    <a:pt x="22" y="24"/>
                    <a:pt x="21" y="26"/>
                  </a:cubicBezTo>
                  <a:cubicBezTo>
                    <a:pt x="21" y="26"/>
                    <a:pt x="21" y="27"/>
                    <a:pt x="21" y="28"/>
                  </a:cubicBezTo>
                  <a:cubicBezTo>
                    <a:pt x="20" y="28"/>
                    <a:pt x="20" y="28"/>
                    <a:pt x="19" y="28"/>
                  </a:cubicBezTo>
                  <a:cubicBezTo>
                    <a:pt x="18" y="28"/>
                    <a:pt x="18" y="29"/>
                    <a:pt x="17" y="30"/>
                  </a:cubicBezTo>
                  <a:cubicBezTo>
                    <a:pt x="16" y="30"/>
                    <a:pt x="15" y="28"/>
                    <a:pt x="14" y="30"/>
                  </a:cubicBezTo>
                  <a:cubicBezTo>
                    <a:pt x="14" y="30"/>
                    <a:pt x="14" y="30"/>
                    <a:pt x="14" y="30"/>
                  </a:cubicBezTo>
                  <a:cubicBezTo>
                    <a:pt x="13" y="28"/>
                    <a:pt x="11" y="28"/>
                    <a:pt x="9" y="28"/>
                  </a:cubicBezTo>
                  <a:cubicBezTo>
                    <a:pt x="10" y="26"/>
                    <a:pt x="11" y="26"/>
                    <a:pt x="11" y="26"/>
                  </a:cubicBezTo>
                  <a:cubicBezTo>
                    <a:pt x="12" y="25"/>
                    <a:pt x="11" y="24"/>
                    <a:pt x="11" y="23"/>
                  </a:cubicBezTo>
                  <a:cubicBezTo>
                    <a:pt x="10" y="21"/>
                    <a:pt x="10" y="19"/>
                    <a:pt x="10" y="17"/>
                  </a:cubicBezTo>
                  <a:cubicBezTo>
                    <a:pt x="9" y="17"/>
                    <a:pt x="9" y="17"/>
                    <a:pt x="8" y="16"/>
                  </a:cubicBezTo>
                  <a:cubicBezTo>
                    <a:pt x="7" y="16"/>
                    <a:pt x="6" y="16"/>
                    <a:pt x="6" y="16"/>
                  </a:cubicBezTo>
                  <a:cubicBezTo>
                    <a:pt x="5" y="16"/>
                    <a:pt x="4" y="15"/>
                    <a:pt x="4" y="15"/>
                  </a:cubicBezTo>
                  <a:cubicBezTo>
                    <a:pt x="2" y="14"/>
                    <a:pt x="1" y="15"/>
                    <a:pt x="0" y="14"/>
                  </a:cubicBezTo>
                  <a:cubicBezTo>
                    <a:pt x="0" y="14"/>
                    <a:pt x="0" y="14"/>
                    <a:pt x="0"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8" name="Freeform 51"/>
            <p:cNvSpPr>
              <a:spLocks noEditPoints="1"/>
            </p:cNvSpPr>
            <p:nvPr userDrawn="1"/>
          </p:nvSpPr>
          <p:spPr bwMode="auto">
            <a:xfrm>
              <a:off x="8791655" y="4653259"/>
              <a:ext cx="50800" cy="55563"/>
            </a:xfrm>
            <a:custGeom>
              <a:avLst/>
              <a:gdLst>
                <a:gd name="T0" fmla="*/ 20 w 34"/>
                <a:gd name="T1" fmla="*/ 18 h 37"/>
                <a:gd name="T2" fmla="*/ 22 w 34"/>
                <a:gd name="T3" fmla="*/ 19 h 37"/>
                <a:gd name="T4" fmla="*/ 20 w 34"/>
                <a:gd name="T5" fmla="*/ 17 h 37"/>
                <a:gd name="T6" fmla="*/ 14 w 34"/>
                <a:gd name="T7" fmla="*/ 22 h 37"/>
                <a:gd name="T8" fmla="*/ 14 w 34"/>
                <a:gd name="T9" fmla="*/ 24 h 37"/>
                <a:gd name="T10" fmla="*/ 15 w 34"/>
                <a:gd name="T11" fmla="*/ 22 h 37"/>
                <a:gd name="T12" fmla="*/ 14 w 34"/>
                <a:gd name="T13" fmla="*/ 22 h 37"/>
                <a:gd name="T14" fmla="*/ 16 w 34"/>
                <a:gd name="T15" fmla="*/ 20 h 37"/>
                <a:gd name="T16" fmla="*/ 16 w 34"/>
                <a:gd name="T17" fmla="*/ 20 h 37"/>
                <a:gd name="T18" fmla="*/ 16 w 34"/>
                <a:gd name="T19" fmla="*/ 19 h 37"/>
                <a:gd name="T20" fmla="*/ 10 w 34"/>
                <a:gd name="T21" fmla="*/ 5 h 37"/>
                <a:gd name="T22" fmla="*/ 6 w 34"/>
                <a:gd name="T23" fmla="*/ 17 h 37"/>
                <a:gd name="T24" fmla="*/ 8 w 34"/>
                <a:gd name="T25" fmla="*/ 20 h 37"/>
                <a:gd name="T26" fmla="*/ 15 w 34"/>
                <a:gd name="T27" fmla="*/ 16 h 37"/>
                <a:gd name="T28" fmla="*/ 20 w 34"/>
                <a:gd name="T29" fmla="*/ 14 h 37"/>
                <a:gd name="T30" fmla="*/ 25 w 34"/>
                <a:gd name="T31" fmla="*/ 15 h 37"/>
                <a:gd name="T32" fmla="*/ 23 w 34"/>
                <a:gd name="T33" fmla="*/ 27 h 37"/>
                <a:gd name="T34" fmla="*/ 18 w 34"/>
                <a:gd name="T35" fmla="*/ 27 h 37"/>
                <a:gd name="T36" fmla="*/ 17 w 34"/>
                <a:gd name="T37" fmla="*/ 24 h 37"/>
                <a:gd name="T38" fmla="*/ 13 w 34"/>
                <a:gd name="T39" fmla="*/ 25 h 37"/>
                <a:gd name="T40" fmla="*/ 12 w 34"/>
                <a:gd name="T41" fmla="*/ 17 h 37"/>
                <a:gd name="T42" fmla="*/ 10 w 34"/>
                <a:gd name="T43" fmla="*/ 22 h 37"/>
                <a:gd name="T44" fmla="*/ 17 w 34"/>
                <a:gd name="T45" fmla="*/ 32 h 37"/>
                <a:gd name="T46" fmla="*/ 20 w 34"/>
                <a:gd name="T47" fmla="*/ 33 h 37"/>
                <a:gd name="T48" fmla="*/ 24 w 34"/>
                <a:gd name="T49" fmla="*/ 29 h 37"/>
                <a:gd name="T50" fmla="*/ 23 w 34"/>
                <a:gd name="T51" fmla="*/ 28 h 37"/>
                <a:gd name="T52" fmla="*/ 26 w 34"/>
                <a:gd name="T53" fmla="*/ 25 h 37"/>
                <a:gd name="T54" fmla="*/ 21 w 34"/>
                <a:gd name="T55" fmla="*/ 10 h 37"/>
                <a:gd name="T56" fmla="*/ 17 w 34"/>
                <a:gd name="T57" fmla="*/ 6 h 37"/>
                <a:gd name="T58" fmla="*/ 10 w 34"/>
                <a:gd name="T59" fmla="*/ 5 h 37"/>
                <a:gd name="T60" fmla="*/ 12 w 34"/>
                <a:gd name="T61" fmla="*/ 1 h 37"/>
                <a:gd name="T62" fmla="*/ 27 w 34"/>
                <a:gd name="T63" fmla="*/ 12 h 37"/>
                <a:gd name="T64" fmla="*/ 31 w 34"/>
                <a:gd name="T65" fmla="*/ 27 h 37"/>
                <a:gd name="T66" fmla="*/ 26 w 34"/>
                <a:gd name="T67" fmla="*/ 30 h 37"/>
                <a:gd name="T68" fmla="*/ 20 w 34"/>
                <a:gd name="T69" fmla="*/ 35 h 37"/>
                <a:gd name="T70" fmla="*/ 19 w 34"/>
                <a:gd name="T71" fmla="*/ 37 h 37"/>
                <a:gd name="T72" fmla="*/ 14 w 34"/>
                <a:gd name="T73" fmla="*/ 35 h 37"/>
                <a:gd name="T74" fmla="*/ 8 w 34"/>
                <a:gd name="T75" fmla="*/ 27 h 37"/>
                <a:gd name="T76" fmla="*/ 3 w 34"/>
                <a:gd name="T77" fmla="*/ 23 h 37"/>
                <a:gd name="T78" fmla="*/ 4 w 34"/>
                <a:gd name="T79" fmla="*/ 8 h 37"/>
                <a:gd name="T80" fmla="*/ 5 w 34"/>
                <a:gd name="T81" fmla="*/ 5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 h="37">
                  <a:moveTo>
                    <a:pt x="20" y="17"/>
                  </a:moveTo>
                  <a:cubicBezTo>
                    <a:pt x="20" y="17"/>
                    <a:pt x="20" y="18"/>
                    <a:pt x="20" y="18"/>
                  </a:cubicBezTo>
                  <a:cubicBezTo>
                    <a:pt x="20" y="18"/>
                    <a:pt x="21" y="19"/>
                    <a:pt x="22" y="19"/>
                  </a:cubicBezTo>
                  <a:cubicBezTo>
                    <a:pt x="22" y="19"/>
                    <a:pt x="22" y="19"/>
                    <a:pt x="22" y="19"/>
                  </a:cubicBezTo>
                  <a:cubicBezTo>
                    <a:pt x="22" y="18"/>
                    <a:pt x="22" y="18"/>
                    <a:pt x="22" y="18"/>
                  </a:cubicBezTo>
                  <a:cubicBezTo>
                    <a:pt x="21" y="17"/>
                    <a:pt x="21" y="17"/>
                    <a:pt x="20" y="17"/>
                  </a:cubicBezTo>
                  <a:cubicBezTo>
                    <a:pt x="20" y="17"/>
                    <a:pt x="20" y="17"/>
                    <a:pt x="20" y="17"/>
                  </a:cubicBezTo>
                  <a:close/>
                  <a:moveTo>
                    <a:pt x="14" y="22"/>
                  </a:moveTo>
                  <a:cubicBezTo>
                    <a:pt x="14" y="23"/>
                    <a:pt x="14" y="23"/>
                    <a:pt x="14" y="24"/>
                  </a:cubicBezTo>
                  <a:cubicBezTo>
                    <a:pt x="14" y="24"/>
                    <a:pt x="14" y="24"/>
                    <a:pt x="14" y="24"/>
                  </a:cubicBezTo>
                  <a:cubicBezTo>
                    <a:pt x="14" y="24"/>
                    <a:pt x="14" y="24"/>
                    <a:pt x="14" y="24"/>
                  </a:cubicBezTo>
                  <a:cubicBezTo>
                    <a:pt x="15" y="23"/>
                    <a:pt x="14" y="23"/>
                    <a:pt x="15" y="22"/>
                  </a:cubicBezTo>
                  <a:cubicBezTo>
                    <a:pt x="15" y="22"/>
                    <a:pt x="14" y="22"/>
                    <a:pt x="14" y="22"/>
                  </a:cubicBezTo>
                  <a:cubicBezTo>
                    <a:pt x="14" y="22"/>
                    <a:pt x="14" y="22"/>
                    <a:pt x="14" y="22"/>
                  </a:cubicBezTo>
                  <a:close/>
                  <a:moveTo>
                    <a:pt x="16" y="19"/>
                  </a:moveTo>
                  <a:cubicBezTo>
                    <a:pt x="16" y="19"/>
                    <a:pt x="16" y="19"/>
                    <a:pt x="16" y="20"/>
                  </a:cubicBezTo>
                  <a:cubicBezTo>
                    <a:pt x="16" y="20"/>
                    <a:pt x="16" y="20"/>
                    <a:pt x="16" y="20"/>
                  </a:cubicBezTo>
                  <a:cubicBezTo>
                    <a:pt x="16" y="20"/>
                    <a:pt x="16" y="20"/>
                    <a:pt x="16" y="20"/>
                  </a:cubicBezTo>
                  <a:cubicBezTo>
                    <a:pt x="16" y="19"/>
                    <a:pt x="16" y="19"/>
                    <a:pt x="16" y="19"/>
                  </a:cubicBezTo>
                  <a:cubicBezTo>
                    <a:pt x="16" y="19"/>
                    <a:pt x="16" y="19"/>
                    <a:pt x="16" y="19"/>
                  </a:cubicBezTo>
                  <a:cubicBezTo>
                    <a:pt x="16" y="19"/>
                    <a:pt x="16" y="19"/>
                    <a:pt x="16" y="19"/>
                  </a:cubicBezTo>
                  <a:close/>
                  <a:moveTo>
                    <a:pt x="10" y="5"/>
                  </a:moveTo>
                  <a:cubicBezTo>
                    <a:pt x="9" y="6"/>
                    <a:pt x="8" y="7"/>
                    <a:pt x="7" y="8"/>
                  </a:cubicBezTo>
                  <a:cubicBezTo>
                    <a:pt x="5" y="11"/>
                    <a:pt x="6" y="14"/>
                    <a:pt x="6" y="17"/>
                  </a:cubicBezTo>
                  <a:cubicBezTo>
                    <a:pt x="6" y="18"/>
                    <a:pt x="7" y="20"/>
                    <a:pt x="8" y="20"/>
                  </a:cubicBezTo>
                  <a:cubicBezTo>
                    <a:pt x="8" y="20"/>
                    <a:pt x="8" y="20"/>
                    <a:pt x="8" y="20"/>
                  </a:cubicBezTo>
                  <a:cubicBezTo>
                    <a:pt x="9" y="19"/>
                    <a:pt x="8" y="12"/>
                    <a:pt x="12" y="12"/>
                  </a:cubicBezTo>
                  <a:cubicBezTo>
                    <a:pt x="13" y="12"/>
                    <a:pt x="14" y="15"/>
                    <a:pt x="15" y="16"/>
                  </a:cubicBezTo>
                  <a:cubicBezTo>
                    <a:pt x="16" y="16"/>
                    <a:pt x="18" y="16"/>
                    <a:pt x="19" y="15"/>
                  </a:cubicBezTo>
                  <a:cubicBezTo>
                    <a:pt x="19" y="15"/>
                    <a:pt x="19" y="15"/>
                    <a:pt x="20" y="14"/>
                  </a:cubicBezTo>
                  <a:cubicBezTo>
                    <a:pt x="21" y="14"/>
                    <a:pt x="22" y="13"/>
                    <a:pt x="24" y="13"/>
                  </a:cubicBezTo>
                  <a:cubicBezTo>
                    <a:pt x="24" y="14"/>
                    <a:pt x="24" y="14"/>
                    <a:pt x="25" y="15"/>
                  </a:cubicBezTo>
                  <a:cubicBezTo>
                    <a:pt x="25" y="16"/>
                    <a:pt x="24" y="17"/>
                    <a:pt x="24" y="18"/>
                  </a:cubicBezTo>
                  <a:cubicBezTo>
                    <a:pt x="24" y="21"/>
                    <a:pt x="24" y="24"/>
                    <a:pt x="23" y="27"/>
                  </a:cubicBezTo>
                  <a:cubicBezTo>
                    <a:pt x="22" y="27"/>
                    <a:pt x="22" y="28"/>
                    <a:pt x="21" y="29"/>
                  </a:cubicBezTo>
                  <a:cubicBezTo>
                    <a:pt x="20" y="28"/>
                    <a:pt x="19" y="28"/>
                    <a:pt x="18" y="27"/>
                  </a:cubicBezTo>
                  <a:cubicBezTo>
                    <a:pt x="18" y="26"/>
                    <a:pt x="18" y="25"/>
                    <a:pt x="18" y="25"/>
                  </a:cubicBezTo>
                  <a:cubicBezTo>
                    <a:pt x="18" y="25"/>
                    <a:pt x="17" y="25"/>
                    <a:pt x="17" y="24"/>
                  </a:cubicBezTo>
                  <a:cubicBezTo>
                    <a:pt x="17" y="24"/>
                    <a:pt x="17" y="25"/>
                    <a:pt x="16" y="25"/>
                  </a:cubicBezTo>
                  <a:cubicBezTo>
                    <a:pt x="15" y="25"/>
                    <a:pt x="14" y="26"/>
                    <a:pt x="13" y="25"/>
                  </a:cubicBezTo>
                  <a:cubicBezTo>
                    <a:pt x="13" y="25"/>
                    <a:pt x="12" y="24"/>
                    <a:pt x="12" y="24"/>
                  </a:cubicBezTo>
                  <a:cubicBezTo>
                    <a:pt x="12" y="23"/>
                    <a:pt x="15" y="17"/>
                    <a:pt x="12" y="17"/>
                  </a:cubicBezTo>
                  <a:cubicBezTo>
                    <a:pt x="12" y="17"/>
                    <a:pt x="12" y="17"/>
                    <a:pt x="12" y="17"/>
                  </a:cubicBezTo>
                  <a:cubicBezTo>
                    <a:pt x="12" y="18"/>
                    <a:pt x="10" y="21"/>
                    <a:pt x="10" y="22"/>
                  </a:cubicBezTo>
                  <a:cubicBezTo>
                    <a:pt x="10" y="23"/>
                    <a:pt x="11" y="23"/>
                    <a:pt x="11" y="25"/>
                  </a:cubicBezTo>
                  <a:cubicBezTo>
                    <a:pt x="12" y="27"/>
                    <a:pt x="15" y="30"/>
                    <a:pt x="17" y="32"/>
                  </a:cubicBezTo>
                  <a:cubicBezTo>
                    <a:pt x="18" y="33"/>
                    <a:pt x="18" y="33"/>
                    <a:pt x="18" y="33"/>
                  </a:cubicBezTo>
                  <a:cubicBezTo>
                    <a:pt x="19" y="33"/>
                    <a:pt x="20" y="33"/>
                    <a:pt x="20" y="33"/>
                  </a:cubicBezTo>
                  <a:cubicBezTo>
                    <a:pt x="21" y="33"/>
                    <a:pt x="23" y="29"/>
                    <a:pt x="24" y="29"/>
                  </a:cubicBezTo>
                  <a:cubicBezTo>
                    <a:pt x="24" y="29"/>
                    <a:pt x="24" y="29"/>
                    <a:pt x="24" y="29"/>
                  </a:cubicBezTo>
                  <a:cubicBezTo>
                    <a:pt x="24" y="29"/>
                    <a:pt x="24" y="29"/>
                    <a:pt x="23" y="28"/>
                  </a:cubicBezTo>
                  <a:cubicBezTo>
                    <a:pt x="23" y="28"/>
                    <a:pt x="23" y="28"/>
                    <a:pt x="23" y="28"/>
                  </a:cubicBezTo>
                  <a:cubicBezTo>
                    <a:pt x="24" y="27"/>
                    <a:pt x="25" y="28"/>
                    <a:pt x="26" y="27"/>
                  </a:cubicBezTo>
                  <a:cubicBezTo>
                    <a:pt x="26" y="26"/>
                    <a:pt x="26" y="25"/>
                    <a:pt x="26" y="25"/>
                  </a:cubicBezTo>
                  <a:cubicBezTo>
                    <a:pt x="27" y="24"/>
                    <a:pt x="29" y="24"/>
                    <a:pt x="30" y="23"/>
                  </a:cubicBezTo>
                  <a:cubicBezTo>
                    <a:pt x="31" y="19"/>
                    <a:pt x="25" y="12"/>
                    <a:pt x="21" y="10"/>
                  </a:cubicBezTo>
                  <a:cubicBezTo>
                    <a:pt x="21" y="9"/>
                    <a:pt x="20" y="8"/>
                    <a:pt x="19" y="7"/>
                  </a:cubicBezTo>
                  <a:cubicBezTo>
                    <a:pt x="18" y="7"/>
                    <a:pt x="18" y="7"/>
                    <a:pt x="17" y="6"/>
                  </a:cubicBezTo>
                  <a:cubicBezTo>
                    <a:pt x="15" y="5"/>
                    <a:pt x="14" y="3"/>
                    <a:pt x="12" y="3"/>
                  </a:cubicBezTo>
                  <a:cubicBezTo>
                    <a:pt x="11" y="3"/>
                    <a:pt x="10" y="4"/>
                    <a:pt x="10" y="5"/>
                  </a:cubicBezTo>
                  <a:close/>
                  <a:moveTo>
                    <a:pt x="7" y="5"/>
                  </a:moveTo>
                  <a:cubicBezTo>
                    <a:pt x="9" y="3"/>
                    <a:pt x="10" y="1"/>
                    <a:pt x="12" y="1"/>
                  </a:cubicBezTo>
                  <a:cubicBezTo>
                    <a:pt x="16" y="0"/>
                    <a:pt x="20" y="5"/>
                    <a:pt x="24" y="9"/>
                  </a:cubicBezTo>
                  <a:cubicBezTo>
                    <a:pt x="25" y="10"/>
                    <a:pt x="26" y="11"/>
                    <a:pt x="27" y="12"/>
                  </a:cubicBezTo>
                  <a:cubicBezTo>
                    <a:pt x="29" y="15"/>
                    <a:pt x="33" y="17"/>
                    <a:pt x="34" y="20"/>
                  </a:cubicBezTo>
                  <a:cubicBezTo>
                    <a:pt x="34" y="21"/>
                    <a:pt x="33" y="27"/>
                    <a:pt x="31" y="27"/>
                  </a:cubicBezTo>
                  <a:cubicBezTo>
                    <a:pt x="30" y="28"/>
                    <a:pt x="27" y="27"/>
                    <a:pt x="26" y="29"/>
                  </a:cubicBezTo>
                  <a:cubicBezTo>
                    <a:pt x="26" y="29"/>
                    <a:pt x="26" y="30"/>
                    <a:pt x="26" y="30"/>
                  </a:cubicBezTo>
                  <a:cubicBezTo>
                    <a:pt x="26" y="31"/>
                    <a:pt x="23" y="34"/>
                    <a:pt x="22" y="35"/>
                  </a:cubicBezTo>
                  <a:cubicBezTo>
                    <a:pt x="21" y="35"/>
                    <a:pt x="20" y="35"/>
                    <a:pt x="20" y="35"/>
                  </a:cubicBezTo>
                  <a:cubicBezTo>
                    <a:pt x="19" y="36"/>
                    <a:pt x="20" y="37"/>
                    <a:pt x="19" y="37"/>
                  </a:cubicBezTo>
                  <a:cubicBezTo>
                    <a:pt x="19" y="37"/>
                    <a:pt x="19" y="37"/>
                    <a:pt x="19" y="37"/>
                  </a:cubicBezTo>
                  <a:cubicBezTo>
                    <a:pt x="18" y="37"/>
                    <a:pt x="17" y="37"/>
                    <a:pt x="16" y="37"/>
                  </a:cubicBezTo>
                  <a:cubicBezTo>
                    <a:pt x="16" y="37"/>
                    <a:pt x="14" y="35"/>
                    <a:pt x="14" y="35"/>
                  </a:cubicBezTo>
                  <a:cubicBezTo>
                    <a:pt x="14" y="33"/>
                    <a:pt x="12" y="31"/>
                    <a:pt x="11" y="29"/>
                  </a:cubicBezTo>
                  <a:cubicBezTo>
                    <a:pt x="10" y="28"/>
                    <a:pt x="8" y="27"/>
                    <a:pt x="8" y="27"/>
                  </a:cubicBezTo>
                  <a:cubicBezTo>
                    <a:pt x="7" y="26"/>
                    <a:pt x="6" y="25"/>
                    <a:pt x="5" y="25"/>
                  </a:cubicBezTo>
                  <a:cubicBezTo>
                    <a:pt x="5" y="24"/>
                    <a:pt x="4" y="23"/>
                    <a:pt x="3" y="23"/>
                  </a:cubicBezTo>
                  <a:cubicBezTo>
                    <a:pt x="0" y="18"/>
                    <a:pt x="1" y="17"/>
                    <a:pt x="2" y="12"/>
                  </a:cubicBezTo>
                  <a:cubicBezTo>
                    <a:pt x="2" y="11"/>
                    <a:pt x="3" y="9"/>
                    <a:pt x="4" y="8"/>
                  </a:cubicBezTo>
                  <a:cubicBezTo>
                    <a:pt x="4" y="8"/>
                    <a:pt x="4" y="8"/>
                    <a:pt x="4" y="8"/>
                  </a:cubicBezTo>
                  <a:cubicBezTo>
                    <a:pt x="4" y="7"/>
                    <a:pt x="5" y="6"/>
                    <a:pt x="5" y="5"/>
                  </a:cubicBezTo>
                  <a:cubicBezTo>
                    <a:pt x="6" y="5"/>
                    <a:pt x="7" y="5"/>
                    <a:pt x="7"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9" name="Freeform 52"/>
            <p:cNvSpPr>
              <a:spLocks noEditPoints="1"/>
            </p:cNvSpPr>
            <p:nvPr userDrawn="1"/>
          </p:nvSpPr>
          <p:spPr bwMode="auto">
            <a:xfrm>
              <a:off x="8847216" y="4611977"/>
              <a:ext cx="46038" cy="58738"/>
            </a:xfrm>
            <a:custGeom>
              <a:avLst/>
              <a:gdLst>
                <a:gd name="T0" fmla="*/ 8 w 31"/>
                <a:gd name="T1" fmla="*/ 31 h 39"/>
                <a:gd name="T2" fmla="*/ 9 w 31"/>
                <a:gd name="T3" fmla="*/ 30 h 39"/>
                <a:gd name="T4" fmla="*/ 8 w 31"/>
                <a:gd name="T5" fmla="*/ 26 h 39"/>
                <a:gd name="T6" fmla="*/ 18 w 31"/>
                <a:gd name="T7" fmla="*/ 18 h 39"/>
                <a:gd name="T8" fmla="*/ 18 w 31"/>
                <a:gd name="T9" fmla="*/ 21 h 39"/>
                <a:gd name="T10" fmla="*/ 19 w 31"/>
                <a:gd name="T11" fmla="*/ 18 h 39"/>
                <a:gd name="T12" fmla="*/ 7 w 31"/>
                <a:gd name="T13" fmla="*/ 22 h 39"/>
                <a:gd name="T14" fmla="*/ 6 w 31"/>
                <a:gd name="T15" fmla="*/ 23 h 39"/>
                <a:gd name="T16" fmla="*/ 7 w 31"/>
                <a:gd name="T17" fmla="*/ 22 h 39"/>
                <a:gd name="T18" fmla="*/ 7 w 31"/>
                <a:gd name="T19" fmla="*/ 22 h 39"/>
                <a:gd name="T20" fmla="*/ 23 w 31"/>
                <a:gd name="T21" fmla="*/ 12 h 39"/>
                <a:gd name="T22" fmla="*/ 23 w 31"/>
                <a:gd name="T23" fmla="*/ 12 h 39"/>
                <a:gd name="T24" fmla="*/ 23 w 31"/>
                <a:gd name="T25" fmla="*/ 11 h 39"/>
                <a:gd name="T26" fmla="*/ 10 w 31"/>
                <a:gd name="T27" fmla="*/ 19 h 39"/>
                <a:gd name="T28" fmla="*/ 10 w 31"/>
                <a:gd name="T29" fmla="*/ 23 h 39"/>
                <a:gd name="T30" fmla="*/ 10 w 31"/>
                <a:gd name="T31" fmla="*/ 19 h 39"/>
                <a:gd name="T32" fmla="*/ 15 w 31"/>
                <a:gd name="T33" fmla="*/ 13 h 39"/>
                <a:gd name="T34" fmla="*/ 16 w 31"/>
                <a:gd name="T35" fmla="*/ 14 h 39"/>
                <a:gd name="T36" fmla="*/ 15 w 31"/>
                <a:gd name="T37" fmla="*/ 13 h 39"/>
                <a:gd name="T38" fmla="*/ 9 w 31"/>
                <a:gd name="T39" fmla="*/ 16 h 39"/>
                <a:gd name="T40" fmla="*/ 9 w 31"/>
                <a:gd name="T41" fmla="*/ 18 h 39"/>
                <a:gd name="T42" fmla="*/ 9 w 31"/>
                <a:gd name="T43" fmla="*/ 16 h 39"/>
                <a:gd name="T44" fmla="*/ 19 w 31"/>
                <a:gd name="T45" fmla="*/ 4 h 39"/>
                <a:gd name="T46" fmla="*/ 23 w 31"/>
                <a:gd name="T47" fmla="*/ 7 h 39"/>
                <a:gd name="T48" fmla="*/ 29 w 31"/>
                <a:gd name="T49" fmla="*/ 9 h 39"/>
                <a:gd name="T50" fmla="*/ 25 w 31"/>
                <a:gd name="T51" fmla="*/ 16 h 39"/>
                <a:gd name="T52" fmla="*/ 29 w 31"/>
                <a:gd name="T53" fmla="*/ 26 h 39"/>
                <a:gd name="T54" fmla="*/ 30 w 31"/>
                <a:gd name="T55" fmla="*/ 30 h 39"/>
                <a:gd name="T56" fmla="*/ 31 w 31"/>
                <a:gd name="T57" fmla="*/ 32 h 39"/>
                <a:gd name="T58" fmla="*/ 22 w 31"/>
                <a:gd name="T59" fmla="*/ 23 h 39"/>
                <a:gd name="T60" fmla="*/ 16 w 31"/>
                <a:gd name="T61" fmla="*/ 29 h 39"/>
                <a:gd name="T62" fmla="*/ 15 w 31"/>
                <a:gd name="T63" fmla="*/ 22 h 39"/>
                <a:gd name="T64" fmla="*/ 15 w 31"/>
                <a:gd name="T65" fmla="*/ 19 h 39"/>
                <a:gd name="T66" fmla="*/ 12 w 31"/>
                <a:gd name="T67" fmla="*/ 19 h 39"/>
                <a:gd name="T68" fmla="*/ 13 w 31"/>
                <a:gd name="T69" fmla="*/ 29 h 39"/>
                <a:gd name="T70" fmla="*/ 17 w 31"/>
                <a:gd name="T71" fmla="*/ 34 h 39"/>
                <a:gd name="T72" fmla="*/ 14 w 31"/>
                <a:gd name="T73" fmla="*/ 33 h 39"/>
                <a:gd name="T74" fmla="*/ 12 w 31"/>
                <a:gd name="T75" fmla="*/ 32 h 39"/>
                <a:gd name="T76" fmla="*/ 7 w 31"/>
                <a:gd name="T77" fmla="*/ 39 h 39"/>
                <a:gd name="T78" fmla="*/ 6 w 31"/>
                <a:gd name="T79" fmla="*/ 33 h 39"/>
                <a:gd name="T80" fmla="*/ 6 w 31"/>
                <a:gd name="T81" fmla="*/ 26 h 39"/>
                <a:gd name="T82" fmla="*/ 2 w 31"/>
                <a:gd name="T83" fmla="*/ 29 h 39"/>
                <a:gd name="T84" fmla="*/ 4 w 31"/>
                <a:gd name="T85" fmla="*/ 13 h 39"/>
                <a:gd name="T86" fmla="*/ 6 w 31"/>
                <a:gd name="T87" fmla="*/ 9 h 39"/>
                <a:gd name="T88" fmla="*/ 3 w 31"/>
                <a:gd name="T89" fmla="*/ 23 h 39"/>
                <a:gd name="T90" fmla="*/ 3 w 31"/>
                <a:gd name="T91" fmla="*/ 27 h 39"/>
                <a:gd name="T92" fmla="*/ 9 w 31"/>
                <a:gd name="T93" fmla="*/ 14 h 39"/>
                <a:gd name="T94" fmla="*/ 13 w 31"/>
                <a:gd name="T95" fmla="*/ 15 h 39"/>
                <a:gd name="T96" fmla="*/ 12 w 31"/>
                <a:gd name="T97" fmla="*/ 9 h 39"/>
                <a:gd name="T98" fmla="*/ 11 w 31"/>
                <a:gd name="T99" fmla="*/ 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1" h="39">
                  <a:moveTo>
                    <a:pt x="8" y="26"/>
                  </a:moveTo>
                  <a:cubicBezTo>
                    <a:pt x="8" y="27"/>
                    <a:pt x="8" y="30"/>
                    <a:pt x="8" y="31"/>
                  </a:cubicBezTo>
                  <a:cubicBezTo>
                    <a:pt x="8" y="31"/>
                    <a:pt x="8" y="31"/>
                    <a:pt x="8" y="31"/>
                  </a:cubicBezTo>
                  <a:cubicBezTo>
                    <a:pt x="8" y="31"/>
                    <a:pt x="9" y="31"/>
                    <a:pt x="9" y="30"/>
                  </a:cubicBezTo>
                  <a:cubicBezTo>
                    <a:pt x="9" y="29"/>
                    <a:pt x="11" y="27"/>
                    <a:pt x="9" y="26"/>
                  </a:cubicBezTo>
                  <a:cubicBezTo>
                    <a:pt x="9" y="26"/>
                    <a:pt x="9" y="26"/>
                    <a:pt x="8" y="26"/>
                  </a:cubicBezTo>
                  <a:cubicBezTo>
                    <a:pt x="9" y="26"/>
                    <a:pt x="8" y="26"/>
                    <a:pt x="8" y="26"/>
                  </a:cubicBezTo>
                  <a:close/>
                  <a:moveTo>
                    <a:pt x="18" y="18"/>
                  </a:moveTo>
                  <a:cubicBezTo>
                    <a:pt x="18" y="19"/>
                    <a:pt x="17" y="20"/>
                    <a:pt x="17" y="21"/>
                  </a:cubicBezTo>
                  <a:cubicBezTo>
                    <a:pt x="17" y="21"/>
                    <a:pt x="17" y="21"/>
                    <a:pt x="18" y="21"/>
                  </a:cubicBezTo>
                  <a:cubicBezTo>
                    <a:pt x="18" y="21"/>
                    <a:pt x="18" y="21"/>
                    <a:pt x="18" y="21"/>
                  </a:cubicBezTo>
                  <a:cubicBezTo>
                    <a:pt x="19" y="21"/>
                    <a:pt x="21" y="19"/>
                    <a:pt x="19" y="18"/>
                  </a:cubicBezTo>
                  <a:cubicBezTo>
                    <a:pt x="19" y="17"/>
                    <a:pt x="19" y="17"/>
                    <a:pt x="18" y="18"/>
                  </a:cubicBezTo>
                  <a:close/>
                  <a:moveTo>
                    <a:pt x="7" y="22"/>
                  </a:moveTo>
                  <a:cubicBezTo>
                    <a:pt x="7" y="22"/>
                    <a:pt x="7" y="23"/>
                    <a:pt x="6" y="23"/>
                  </a:cubicBezTo>
                  <a:cubicBezTo>
                    <a:pt x="6" y="23"/>
                    <a:pt x="6" y="23"/>
                    <a:pt x="6" y="23"/>
                  </a:cubicBezTo>
                  <a:cubicBezTo>
                    <a:pt x="7" y="23"/>
                    <a:pt x="7" y="23"/>
                    <a:pt x="7" y="23"/>
                  </a:cubicBezTo>
                  <a:cubicBezTo>
                    <a:pt x="7" y="22"/>
                    <a:pt x="7" y="22"/>
                    <a:pt x="7" y="22"/>
                  </a:cubicBezTo>
                  <a:cubicBezTo>
                    <a:pt x="7" y="22"/>
                    <a:pt x="7" y="22"/>
                    <a:pt x="7" y="22"/>
                  </a:cubicBezTo>
                  <a:cubicBezTo>
                    <a:pt x="7" y="22"/>
                    <a:pt x="7" y="22"/>
                    <a:pt x="7" y="22"/>
                  </a:cubicBezTo>
                  <a:close/>
                  <a:moveTo>
                    <a:pt x="23" y="11"/>
                  </a:moveTo>
                  <a:cubicBezTo>
                    <a:pt x="23" y="12"/>
                    <a:pt x="23" y="12"/>
                    <a:pt x="23" y="12"/>
                  </a:cubicBezTo>
                  <a:cubicBezTo>
                    <a:pt x="23" y="12"/>
                    <a:pt x="23" y="12"/>
                    <a:pt x="23" y="12"/>
                  </a:cubicBezTo>
                  <a:cubicBezTo>
                    <a:pt x="23" y="12"/>
                    <a:pt x="23" y="12"/>
                    <a:pt x="23" y="12"/>
                  </a:cubicBezTo>
                  <a:cubicBezTo>
                    <a:pt x="23" y="12"/>
                    <a:pt x="23" y="12"/>
                    <a:pt x="23" y="11"/>
                  </a:cubicBezTo>
                  <a:cubicBezTo>
                    <a:pt x="23" y="11"/>
                    <a:pt x="23" y="11"/>
                    <a:pt x="23" y="11"/>
                  </a:cubicBezTo>
                  <a:cubicBezTo>
                    <a:pt x="23" y="11"/>
                    <a:pt x="23" y="11"/>
                    <a:pt x="23" y="11"/>
                  </a:cubicBezTo>
                  <a:close/>
                  <a:moveTo>
                    <a:pt x="10" y="19"/>
                  </a:moveTo>
                  <a:cubicBezTo>
                    <a:pt x="9" y="20"/>
                    <a:pt x="9" y="23"/>
                    <a:pt x="10" y="23"/>
                  </a:cubicBezTo>
                  <a:cubicBezTo>
                    <a:pt x="10" y="23"/>
                    <a:pt x="10" y="23"/>
                    <a:pt x="10" y="23"/>
                  </a:cubicBezTo>
                  <a:cubicBezTo>
                    <a:pt x="11" y="22"/>
                    <a:pt x="11" y="20"/>
                    <a:pt x="11" y="19"/>
                  </a:cubicBezTo>
                  <a:cubicBezTo>
                    <a:pt x="11" y="19"/>
                    <a:pt x="10" y="19"/>
                    <a:pt x="10" y="19"/>
                  </a:cubicBezTo>
                  <a:close/>
                  <a:moveTo>
                    <a:pt x="15" y="13"/>
                  </a:moveTo>
                  <a:cubicBezTo>
                    <a:pt x="15" y="13"/>
                    <a:pt x="15" y="13"/>
                    <a:pt x="15" y="13"/>
                  </a:cubicBezTo>
                  <a:cubicBezTo>
                    <a:pt x="15" y="14"/>
                    <a:pt x="15" y="14"/>
                    <a:pt x="15" y="14"/>
                  </a:cubicBezTo>
                  <a:cubicBezTo>
                    <a:pt x="16" y="14"/>
                    <a:pt x="16" y="14"/>
                    <a:pt x="16" y="14"/>
                  </a:cubicBezTo>
                  <a:cubicBezTo>
                    <a:pt x="16" y="14"/>
                    <a:pt x="16" y="13"/>
                    <a:pt x="16" y="13"/>
                  </a:cubicBezTo>
                  <a:cubicBezTo>
                    <a:pt x="16" y="13"/>
                    <a:pt x="16" y="13"/>
                    <a:pt x="15" y="13"/>
                  </a:cubicBezTo>
                  <a:cubicBezTo>
                    <a:pt x="16" y="13"/>
                    <a:pt x="16" y="13"/>
                    <a:pt x="15" y="13"/>
                  </a:cubicBezTo>
                  <a:close/>
                  <a:moveTo>
                    <a:pt x="9" y="16"/>
                  </a:moveTo>
                  <a:cubicBezTo>
                    <a:pt x="8" y="17"/>
                    <a:pt x="8" y="18"/>
                    <a:pt x="9" y="18"/>
                  </a:cubicBezTo>
                  <a:cubicBezTo>
                    <a:pt x="9" y="18"/>
                    <a:pt x="9" y="18"/>
                    <a:pt x="9" y="18"/>
                  </a:cubicBezTo>
                  <a:cubicBezTo>
                    <a:pt x="9" y="17"/>
                    <a:pt x="9" y="17"/>
                    <a:pt x="9" y="16"/>
                  </a:cubicBezTo>
                  <a:cubicBezTo>
                    <a:pt x="9" y="15"/>
                    <a:pt x="9" y="16"/>
                    <a:pt x="9" y="16"/>
                  </a:cubicBezTo>
                  <a:close/>
                  <a:moveTo>
                    <a:pt x="11" y="1"/>
                  </a:moveTo>
                  <a:cubicBezTo>
                    <a:pt x="13" y="0"/>
                    <a:pt x="17" y="2"/>
                    <a:pt x="19" y="4"/>
                  </a:cubicBezTo>
                  <a:cubicBezTo>
                    <a:pt x="19" y="5"/>
                    <a:pt x="19" y="6"/>
                    <a:pt x="20" y="6"/>
                  </a:cubicBezTo>
                  <a:cubicBezTo>
                    <a:pt x="21" y="7"/>
                    <a:pt x="22" y="7"/>
                    <a:pt x="23" y="7"/>
                  </a:cubicBezTo>
                  <a:cubicBezTo>
                    <a:pt x="24" y="8"/>
                    <a:pt x="25" y="9"/>
                    <a:pt x="25" y="9"/>
                  </a:cubicBezTo>
                  <a:cubicBezTo>
                    <a:pt x="27" y="9"/>
                    <a:pt x="28" y="9"/>
                    <a:pt x="29" y="9"/>
                  </a:cubicBezTo>
                  <a:cubicBezTo>
                    <a:pt x="29" y="9"/>
                    <a:pt x="29" y="9"/>
                    <a:pt x="29" y="10"/>
                  </a:cubicBezTo>
                  <a:cubicBezTo>
                    <a:pt x="28" y="12"/>
                    <a:pt x="25" y="14"/>
                    <a:pt x="25" y="16"/>
                  </a:cubicBezTo>
                  <a:cubicBezTo>
                    <a:pt x="25" y="18"/>
                    <a:pt x="27" y="19"/>
                    <a:pt x="27" y="21"/>
                  </a:cubicBezTo>
                  <a:cubicBezTo>
                    <a:pt x="28" y="23"/>
                    <a:pt x="29" y="24"/>
                    <a:pt x="29" y="26"/>
                  </a:cubicBezTo>
                  <a:cubicBezTo>
                    <a:pt x="29" y="26"/>
                    <a:pt x="29" y="27"/>
                    <a:pt x="30" y="27"/>
                  </a:cubicBezTo>
                  <a:cubicBezTo>
                    <a:pt x="30" y="28"/>
                    <a:pt x="30" y="29"/>
                    <a:pt x="30" y="30"/>
                  </a:cubicBezTo>
                  <a:cubicBezTo>
                    <a:pt x="30" y="31"/>
                    <a:pt x="31" y="31"/>
                    <a:pt x="31" y="32"/>
                  </a:cubicBezTo>
                  <a:cubicBezTo>
                    <a:pt x="31" y="32"/>
                    <a:pt x="31" y="32"/>
                    <a:pt x="31" y="32"/>
                  </a:cubicBezTo>
                  <a:cubicBezTo>
                    <a:pt x="29" y="31"/>
                    <a:pt x="27" y="30"/>
                    <a:pt x="25" y="28"/>
                  </a:cubicBezTo>
                  <a:cubicBezTo>
                    <a:pt x="24" y="26"/>
                    <a:pt x="23" y="24"/>
                    <a:pt x="22" y="23"/>
                  </a:cubicBezTo>
                  <a:cubicBezTo>
                    <a:pt x="22" y="23"/>
                    <a:pt x="22" y="23"/>
                    <a:pt x="22" y="23"/>
                  </a:cubicBezTo>
                  <a:cubicBezTo>
                    <a:pt x="20" y="25"/>
                    <a:pt x="19" y="27"/>
                    <a:pt x="16" y="29"/>
                  </a:cubicBezTo>
                  <a:cubicBezTo>
                    <a:pt x="15" y="28"/>
                    <a:pt x="13" y="26"/>
                    <a:pt x="14" y="25"/>
                  </a:cubicBezTo>
                  <a:cubicBezTo>
                    <a:pt x="14" y="24"/>
                    <a:pt x="15" y="23"/>
                    <a:pt x="15" y="22"/>
                  </a:cubicBezTo>
                  <a:cubicBezTo>
                    <a:pt x="15" y="22"/>
                    <a:pt x="14" y="21"/>
                    <a:pt x="14" y="21"/>
                  </a:cubicBezTo>
                  <a:cubicBezTo>
                    <a:pt x="14" y="20"/>
                    <a:pt x="14" y="19"/>
                    <a:pt x="15" y="19"/>
                  </a:cubicBezTo>
                  <a:cubicBezTo>
                    <a:pt x="15" y="18"/>
                    <a:pt x="14" y="15"/>
                    <a:pt x="13" y="16"/>
                  </a:cubicBezTo>
                  <a:cubicBezTo>
                    <a:pt x="12" y="16"/>
                    <a:pt x="12" y="18"/>
                    <a:pt x="12" y="19"/>
                  </a:cubicBezTo>
                  <a:cubicBezTo>
                    <a:pt x="12" y="20"/>
                    <a:pt x="13" y="21"/>
                    <a:pt x="13" y="23"/>
                  </a:cubicBezTo>
                  <a:cubicBezTo>
                    <a:pt x="13" y="25"/>
                    <a:pt x="11" y="26"/>
                    <a:pt x="13" y="29"/>
                  </a:cubicBezTo>
                  <a:cubicBezTo>
                    <a:pt x="14" y="31"/>
                    <a:pt x="17" y="33"/>
                    <a:pt x="17" y="34"/>
                  </a:cubicBezTo>
                  <a:cubicBezTo>
                    <a:pt x="17" y="34"/>
                    <a:pt x="17" y="34"/>
                    <a:pt x="17" y="34"/>
                  </a:cubicBezTo>
                  <a:cubicBezTo>
                    <a:pt x="17" y="35"/>
                    <a:pt x="17" y="35"/>
                    <a:pt x="17" y="35"/>
                  </a:cubicBezTo>
                  <a:cubicBezTo>
                    <a:pt x="16" y="34"/>
                    <a:pt x="15" y="34"/>
                    <a:pt x="14" y="33"/>
                  </a:cubicBezTo>
                  <a:cubicBezTo>
                    <a:pt x="13" y="33"/>
                    <a:pt x="13" y="32"/>
                    <a:pt x="12" y="32"/>
                  </a:cubicBezTo>
                  <a:cubicBezTo>
                    <a:pt x="12" y="32"/>
                    <a:pt x="12" y="32"/>
                    <a:pt x="12" y="32"/>
                  </a:cubicBezTo>
                  <a:cubicBezTo>
                    <a:pt x="11" y="34"/>
                    <a:pt x="11" y="37"/>
                    <a:pt x="8" y="39"/>
                  </a:cubicBezTo>
                  <a:cubicBezTo>
                    <a:pt x="7" y="39"/>
                    <a:pt x="7" y="39"/>
                    <a:pt x="7" y="39"/>
                  </a:cubicBezTo>
                  <a:cubicBezTo>
                    <a:pt x="7" y="38"/>
                    <a:pt x="5" y="36"/>
                    <a:pt x="5" y="35"/>
                  </a:cubicBezTo>
                  <a:cubicBezTo>
                    <a:pt x="5" y="34"/>
                    <a:pt x="5" y="33"/>
                    <a:pt x="6" y="33"/>
                  </a:cubicBezTo>
                  <a:cubicBezTo>
                    <a:pt x="6" y="31"/>
                    <a:pt x="6" y="28"/>
                    <a:pt x="6" y="26"/>
                  </a:cubicBezTo>
                  <a:cubicBezTo>
                    <a:pt x="6" y="26"/>
                    <a:pt x="6" y="26"/>
                    <a:pt x="6" y="26"/>
                  </a:cubicBezTo>
                  <a:cubicBezTo>
                    <a:pt x="6" y="26"/>
                    <a:pt x="6" y="26"/>
                    <a:pt x="6" y="26"/>
                  </a:cubicBezTo>
                  <a:cubicBezTo>
                    <a:pt x="5" y="27"/>
                    <a:pt x="3" y="29"/>
                    <a:pt x="2" y="29"/>
                  </a:cubicBezTo>
                  <a:cubicBezTo>
                    <a:pt x="0" y="27"/>
                    <a:pt x="2" y="23"/>
                    <a:pt x="3" y="21"/>
                  </a:cubicBezTo>
                  <a:cubicBezTo>
                    <a:pt x="3" y="19"/>
                    <a:pt x="4" y="14"/>
                    <a:pt x="4" y="13"/>
                  </a:cubicBezTo>
                  <a:cubicBezTo>
                    <a:pt x="3" y="12"/>
                    <a:pt x="3" y="11"/>
                    <a:pt x="3" y="11"/>
                  </a:cubicBezTo>
                  <a:cubicBezTo>
                    <a:pt x="3" y="9"/>
                    <a:pt x="5" y="9"/>
                    <a:pt x="6" y="9"/>
                  </a:cubicBezTo>
                  <a:cubicBezTo>
                    <a:pt x="7" y="11"/>
                    <a:pt x="6" y="12"/>
                    <a:pt x="6" y="14"/>
                  </a:cubicBezTo>
                  <a:cubicBezTo>
                    <a:pt x="5" y="17"/>
                    <a:pt x="4" y="21"/>
                    <a:pt x="3" y="23"/>
                  </a:cubicBezTo>
                  <a:cubicBezTo>
                    <a:pt x="3" y="24"/>
                    <a:pt x="3" y="25"/>
                    <a:pt x="3" y="26"/>
                  </a:cubicBezTo>
                  <a:cubicBezTo>
                    <a:pt x="3" y="26"/>
                    <a:pt x="3" y="26"/>
                    <a:pt x="3" y="27"/>
                  </a:cubicBezTo>
                  <a:cubicBezTo>
                    <a:pt x="3" y="26"/>
                    <a:pt x="8" y="22"/>
                    <a:pt x="8" y="22"/>
                  </a:cubicBezTo>
                  <a:cubicBezTo>
                    <a:pt x="9" y="20"/>
                    <a:pt x="5" y="15"/>
                    <a:pt x="9" y="14"/>
                  </a:cubicBezTo>
                  <a:cubicBezTo>
                    <a:pt x="10" y="15"/>
                    <a:pt x="12" y="15"/>
                    <a:pt x="13" y="15"/>
                  </a:cubicBezTo>
                  <a:cubicBezTo>
                    <a:pt x="13" y="15"/>
                    <a:pt x="13" y="15"/>
                    <a:pt x="13" y="15"/>
                  </a:cubicBezTo>
                  <a:cubicBezTo>
                    <a:pt x="13" y="13"/>
                    <a:pt x="13" y="13"/>
                    <a:pt x="11" y="12"/>
                  </a:cubicBezTo>
                  <a:cubicBezTo>
                    <a:pt x="11" y="11"/>
                    <a:pt x="11" y="10"/>
                    <a:pt x="12" y="9"/>
                  </a:cubicBezTo>
                  <a:cubicBezTo>
                    <a:pt x="13" y="10"/>
                    <a:pt x="14" y="10"/>
                    <a:pt x="15" y="10"/>
                  </a:cubicBezTo>
                  <a:cubicBezTo>
                    <a:pt x="15" y="7"/>
                    <a:pt x="11" y="3"/>
                    <a:pt x="1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空白-深色">
    <p:bg>
      <p:bgPr>
        <a:solidFill>
          <a:schemeClr val="accent1"/>
        </a:solidFill>
        <a:effectLst/>
      </p:bgPr>
    </p:bg>
    <p:spTree>
      <p:nvGrpSpPr>
        <p:cNvPr id="1" name=""/>
        <p:cNvGrpSpPr/>
        <p:nvPr/>
      </p:nvGrpSpPr>
      <p:grpSpPr>
        <a:xfrm>
          <a:off x="0" y="0"/>
          <a:ext cx="0" cy="0"/>
          <a:chOff x="0" y="0"/>
          <a:chExt cx="0" cy="0"/>
        </a:xfrm>
      </p:grpSpPr>
      <p:sp>
        <p:nvSpPr>
          <p:cNvPr id="2" name="矩形 1"/>
          <p:cNvSpPr/>
          <p:nvPr userDrawn="1"/>
        </p:nvSpPr>
        <p:spPr>
          <a:xfrm>
            <a:off x="0" y="-3175"/>
            <a:ext cx="12192000" cy="6861175"/>
          </a:xfrm>
          <a:prstGeom prst="rect">
            <a:avLst/>
          </a:prstGeom>
          <a:blipFill dpi="0" rotWithShape="1">
            <a:blip r:embed="rId2">
              <a:alphaModFix amt="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内容占位符 2"/>
          <p:cNvSpPr>
            <a:spLocks noGrp="1"/>
          </p:cNvSpPr>
          <p:nvPr>
            <p:ph idx="1" hasCustomPrompt="1"/>
          </p:nvPr>
        </p:nvSpPr>
        <p:spPr>
          <a:xfrm>
            <a:off x="725422" y="781579"/>
            <a:ext cx="10741155" cy="5291666"/>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灯片编号占位符 5"/>
          <p:cNvSpPr>
            <a:spLocks noGrp="1"/>
          </p:cNvSpPr>
          <p:nvPr>
            <p:ph type="sldNum" sz="quarter" idx="4"/>
          </p:nvPr>
        </p:nvSpPr>
        <p:spPr>
          <a:xfrm>
            <a:off x="11573932" y="6055360"/>
            <a:ext cx="546947" cy="548639"/>
          </a:xfrm>
          <a:prstGeom prst="rect">
            <a:avLst/>
          </a:prstGeom>
        </p:spPr>
        <p:txBody>
          <a:bodyPr vert="horz" lIns="91440" tIns="45720" rIns="91440" bIns="45720" rtlCol="0" anchor="ctr"/>
          <a:lstStyle>
            <a:lvl1pPr algn="ctr">
              <a:defRPr sz="2800" b="1">
                <a:solidFill>
                  <a:schemeClr val="accent3"/>
                </a:solidFill>
                <a:latin typeface="+mn-lt"/>
              </a:defRPr>
            </a:lvl1pPr>
          </a:lstStyle>
          <a:p>
            <a:fld id="{27C45CD9-0508-4D1E-923D-4DFDAA610D19}" type="slidenum">
              <a:rPr lang="zh-CN" altLang="en-US" smtClean="0"/>
              <a:t>‹#›</a:t>
            </a:fld>
            <a:endParaRPr lang="zh-CN" alt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oleObject" Target="../embeddings/oleObject36.bin"/><Relationship Id="rId13" Type="http://schemas.openxmlformats.org/officeDocument/2006/relationships/image" Target="../media/image43.wmf"/><Relationship Id="rId18" Type="http://schemas.openxmlformats.org/officeDocument/2006/relationships/oleObject" Target="../embeddings/oleObject41.bin"/><Relationship Id="rId3" Type="http://schemas.openxmlformats.org/officeDocument/2006/relationships/notesSlide" Target="../notesSlides/notesSlide10.xml"/><Relationship Id="rId21" Type="http://schemas.openxmlformats.org/officeDocument/2006/relationships/image" Target="../media/image46.wmf"/><Relationship Id="rId7" Type="http://schemas.openxmlformats.org/officeDocument/2006/relationships/image" Target="../media/image41.wmf"/><Relationship Id="rId12" Type="http://schemas.openxmlformats.org/officeDocument/2006/relationships/oleObject" Target="../embeddings/oleObject38.bin"/><Relationship Id="rId17" Type="http://schemas.openxmlformats.org/officeDocument/2006/relationships/image" Target="../media/image29.wmf"/><Relationship Id="rId2" Type="http://schemas.openxmlformats.org/officeDocument/2006/relationships/slideLayout" Target="../slideLayouts/slideLayout5.xml"/><Relationship Id="rId16" Type="http://schemas.openxmlformats.org/officeDocument/2006/relationships/oleObject" Target="../embeddings/oleObject40.bin"/><Relationship Id="rId20" Type="http://schemas.openxmlformats.org/officeDocument/2006/relationships/oleObject" Target="../embeddings/oleObject42.bin"/><Relationship Id="rId1" Type="http://schemas.openxmlformats.org/officeDocument/2006/relationships/vmlDrawing" Target="../drawings/vmlDrawing5.vml"/><Relationship Id="rId6" Type="http://schemas.openxmlformats.org/officeDocument/2006/relationships/oleObject" Target="../embeddings/oleObject35.bin"/><Relationship Id="rId11" Type="http://schemas.openxmlformats.org/officeDocument/2006/relationships/image" Target="../media/image37.wmf"/><Relationship Id="rId5" Type="http://schemas.openxmlformats.org/officeDocument/2006/relationships/image" Target="../media/image40.wmf"/><Relationship Id="rId15" Type="http://schemas.openxmlformats.org/officeDocument/2006/relationships/image" Target="../media/image44.wmf"/><Relationship Id="rId10" Type="http://schemas.openxmlformats.org/officeDocument/2006/relationships/oleObject" Target="../embeddings/oleObject37.bin"/><Relationship Id="rId19" Type="http://schemas.openxmlformats.org/officeDocument/2006/relationships/image" Target="../media/image45.wmf"/><Relationship Id="rId4" Type="http://schemas.openxmlformats.org/officeDocument/2006/relationships/oleObject" Target="../embeddings/oleObject34.bin"/><Relationship Id="rId9" Type="http://schemas.openxmlformats.org/officeDocument/2006/relationships/image" Target="../media/image42.wmf"/><Relationship Id="rId14" Type="http://schemas.openxmlformats.org/officeDocument/2006/relationships/oleObject" Target="../embeddings/oleObject39.bin"/><Relationship Id="rId22" Type="http://schemas.openxmlformats.org/officeDocument/2006/relationships/image" Target="../media/image5.png"/></Relationships>
</file>

<file path=ppt/slides/_rels/slide11.xml.rels><?xml version="1.0" encoding="UTF-8" standalone="yes"?>
<Relationships xmlns="http://schemas.openxmlformats.org/package/2006/relationships"><Relationship Id="rId8" Type="http://schemas.openxmlformats.org/officeDocument/2006/relationships/oleObject" Target="../embeddings/oleObject45.bin"/><Relationship Id="rId13" Type="http://schemas.openxmlformats.org/officeDocument/2006/relationships/image" Target="../media/image50.wmf"/><Relationship Id="rId3" Type="http://schemas.openxmlformats.org/officeDocument/2006/relationships/notesSlide" Target="../notesSlides/notesSlide11.xml"/><Relationship Id="rId7" Type="http://schemas.openxmlformats.org/officeDocument/2006/relationships/image" Target="../media/image48.wmf"/><Relationship Id="rId12" Type="http://schemas.openxmlformats.org/officeDocument/2006/relationships/oleObject" Target="../embeddings/oleObject47.bin"/><Relationship Id="rId2" Type="http://schemas.openxmlformats.org/officeDocument/2006/relationships/slideLayout" Target="../slideLayouts/slideLayout5.xml"/><Relationship Id="rId1" Type="http://schemas.openxmlformats.org/officeDocument/2006/relationships/vmlDrawing" Target="../drawings/vmlDrawing6.vml"/><Relationship Id="rId6" Type="http://schemas.openxmlformats.org/officeDocument/2006/relationships/oleObject" Target="../embeddings/oleObject44.bin"/><Relationship Id="rId11" Type="http://schemas.openxmlformats.org/officeDocument/2006/relationships/image" Target="../media/image7.wmf"/><Relationship Id="rId5" Type="http://schemas.openxmlformats.org/officeDocument/2006/relationships/image" Target="../media/image47.wmf"/><Relationship Id="rId10" Type="http://schemas.openxmlformats.org/officeDocument/2006/relationships/oleObject" Target="../embeddings/oleObject46.bin"/><Relationship Id="rId4" Type="http://schemas.openxmlformats.org/officeDocument/2006/relationships/oleObject" Target="../embeddings/oleObject43.bin"/><Relationship Id="rId9" Type="http://schemas.openxmlformats.org/officeDocument/2006/relationships/image" Target="../media/image49.wmf"/><Relationship Id="rId14" Type="http://schemas.openxmlformats.org/officeDocument/2006/relationships/image" Target="../media/image5.png"/></Relationships>
</file>

<file path=ppt/slides/_rels/slide12.xml.rels><?xml version="1.0" encoding="UTF-8" standalone="yes"?>
<Relationships xmlns="http://schemas.openxmlformats.org/package/2006/relationships"><Relationship Id="rId8" Type="http://schemas.openxmlformats.org/officeDocument/2006/relationships/tags" Target="../tags/tag9.xml"/><Relationship Id="rId13" Type="http://schemas.openxmlformats.org/officeDocument/2006/relationships/notesSlide" Target="../notesSlides/notesSlide12.xml"/><Relationship Id="rId18" Type="http://schemas.openxmlformats.org/officeDocument/2006/relationships/oleObject" Target="../embeddings/oleObject50.bin"/><Relationship Id="rId3" Type="http://schemas.openxmlformats.org/officeDocument/2006/relationships/tags" Target="../tags/tag4.xml"/><Relationship Id="rId21" Type="http://schemas.openxmlformats.org/officeDocument/2006/relationships/image" Target="../media/image53.wmf"/><Relationship Id="rId7" Type="http://schemas.openxmlformats.org/officeDocument/2006/relationships/tags" Target="../tags/tag8.xml"/><Relationship Id="rId12" Type="http://schemas.openxmlformats.org/officeDocument/2006/relationships/slideLayout" Target="../slideLayouts/slideLayout5.xml"/><Relationship Id="rId17" Type="http://schemas.openxmlformats.org/officeDocument/2006/relationships/image" Target="../media/image51.wmf"/><Relationship Id="rId2" Type="http://schemas.openxmlformats.org/officeDocument/2006/relationships/tags" Target="../tags/tag3.xml"/><Relationship Id="rId16" Type="http://schemas.openxmlformats.org/officeDocument/2006/relationships/oleObject" Target="../embeddings/oleObject49.bin"/><Relationship Id="rId20" Type="http://schemas.openxmlformats.org/officeDocument/2006/relationships/oleObject" Target="../embeddings/oleObject51.bin"/><Relationship Id="rId1" Type="http://schemas.openxmlformats.org/officeDocument/2006/relationships/vmlDrawing" Target="../drawings/vmlDrawing7.vml"/><Relationship Id="rId6" Type="http://schemas.openxmlformats.org/officeDocument/2006/relationships/tags" Target="../tags/tag7.xml"/><Relationship Id="rId11" Type="http://schemas.openxmlformats.org/officeDocument/2006/relationships/tags" Target="../tags/tag12.xml"/><Relationship Id="rId5" Type="http://schemas.openxmlformats.org/officeDocument/2006/relationships/tags" Target="../tags/tag6.xml"/><Relationship Id="rId15" Type="http://schemas.openxmlformats.org/officeDocument/2006/relationships/image" Target="../media/image7.wmf"/><Relationship Id="rId10" Type="http://schemas.openxmlformats.org/officeDocument/2006/relationships/tags" Target="../tags/tag11.xml"/><Relationship Id="rId19" Type="http://schemas.openxmlformats.org/officeDocument/2006/relationships/image" Target="../media/image52.wmf"/><Relationship Id="rId4" Type="http://schemas.openxmlformats.org/officeDocument/2006/relationships/tags" Target="../tags/tag5.xml"/><Relationship Id="rId9" Type="http://schemas.openxmlformats.org/officeDocument/2006/relationships/tags" Target="../tags/tag10.xml"/><Relationship Id="rId14" Type="http://schemas.openxmlformats.org/officeDocument/2006/relationships/oleObject" Target="../embeddings/oleObject48.bin"/></Relationships>
</file>

<file path=ppt/slides/_rels/slide13.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notesSlide" Target="../notesSlides/notesSlide13.xml"/><Relationship Id="rId7" Type="http://schemas.openxmlformats.org/officeDocument/2006/relationships/image" Target="../media/image55.wmf"/><Relationship Id="rId2" Type="http://schemas.openxmlformats.org/officeDocument/2006/relationships/slideLayout" Target="../slideLayouts/slideLayout5.xml"/><Relationship Id="rId1" Type="http://schemas.openxmlformats.org/officeDocument/2006/relationships/vmlDrawing" Target="../drawings/vmlDrawing8.vml"/><Relationship Id="rId6" Type="http://schemas.openxmlformats.org/officeDocument/2006/relationships/oleObject" Target="../embeddings/oleObject53.bin"/><Relationship Id="rId5" Type="http://schemas.openxmlformats.org/officeDocument/2006/relationships/image" Target="../media/image54.wmf"/><Relationship Id="rId4" Type="http://schemas.openxmlformats.org/officeDocument/2006/relationships/oleObject" Target="../embeddings/oleObject52.bin"/></Relationships>
</file>

<file path=ppt/slides/_rels/slide14.xml.rels><?xml version="1.0" encoding="UTF-8" standalone="yes"?>
<Relationships xmlns="http://schemas.openxmlformats.org/package/2006/relationships"><Relationship Id="rId3" Type="http://schemas.openxmlformats.org/officeDocument/2006/relationships/image" Target="../media/image56.tiff"/><Relationship Id="rId2" Type="http://schemas.openxmlformats.org/officeDocument/2006/relationships/notesSlide" Target="../notesSlides/notesSlide14.xml"/><Relationship Id="rId1" Type="http://schemas.openxmlformats.org/officeDocument/2006/relationships/slideLayout" Target="../slideLayouts/slideLayout5.xml"/><Relationship Id="rId5" Type="http://schemas.openxmlformats.org/officeDocument/2006/relationships/image" Target="../media/image58.png"/><Relationship Id="rId4" Type="http://schemas.openxmlformats.org/officeDocument/2006/relationships/image" Target="../media/image57.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5.xml"/><Relationship Id="rId1" Type="http://schemas.openxmlformats.org/officeDocument/2006/relationships/slideLayout" Target="../slideLayouts/slideLayout5.xml"/><Relationship Id="rId4" Type="http://schemas.openxmlformats.org/officeDocument/2006/relationships/image" Target="../media/image65.png"/></Relationships>
</file>

<file path=ppt/slides/_rels/slide2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5.xml"/><Relationship Id="rId1" Type="http://schemas.openxmlformats.org/officeDocument/2006/relationships/vmlDrawing" Target="../drawings/vmlDrawing9.vml"/><Relationship Id="rId6" Type="http://schemas.openxmlformats.org/officeDocument/2006/relationships/image" Target="../media/image68.png"/><Relationship Id="rId5" Type="http://schemas.openxmlformats.org/officeDocument/2006/relationships/image" Target="../media/image67.wmf"/><Relationship Id="rId4" Type="http://schemas.openxmlformats.org/officeDocument/2006/relationships/oleObject" Target="../embeddings/oleObject54.bin"/></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5.xml"/><Relationship Id="rId1" Type="http://schemas.openxmlformats.org/officeDocument/2006/relationships/vmlDrawing" Target="../drawings/vmlDrawing10.vml"/><Relationship Id="rId5" Type="http://schemas.openxmlformats.org/officeDocument/2006/relationships/image" Target="../media/image67.wmf"/><Relationship Id="rId4" Type="http://schemas.openxmlformats.org/officeDocument/2006/relationships/oleObject" Target="../embeddings/oleObject55.bin"/></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1.xml"/><Relationship Id="rId1" Type="http://schemas.openxmlformats.org/officeDocument/2006/relationships/slideLayout" Target="../slideLayouts/slideLayout5.xml"/><Relationship Id="rId4" Type="http://schemas.openxmlformats.org/officeDocument/2006/relationships/image" Target="../media/image71.png"/></Relationships>
</file>

<file path=ppt/slides/_rels/slide3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3.xml"/><Relationship Id="rId1" Type="http://schemas.openxmlformats.org/officeDocument/2006/relationships/slideLayout" Target="../slideLayouts/slideLayout5.xml"/><Relationship Id="rId5" Type="http://schemas.openxmlformats.org/officeDocument/2006/relationships/image" Target="../media/image75.png"/><Relationship Id="rId4" Type="http://schemas.openxmlformats.org/officeDocument/2006/relationships/image" Target="../media/image74.png"/></Relationships>
</file>

<file path=ppt/slides/_rels/slide3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4.xml"/><Relationship Id="rId1" Type="http://schemas.openxmlformats.org/officeDocument/2006/relationships/slideLayout" Target="../slideLayouts/slideLayout5.xml"/><Relationship Id="rId5" Type="http://schemas.openxmlformats.org/officeDocument/2006/relationships/image" Target="../media/image78.png"/><Relationship Id="rId4" Type="http://schemas.openxmlformats.org/officeDocument/2006/relationships/image" Target="../media/image77.png"/></Relationships>
</file>

<file path=ppt/slides/_rels/slide35.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tags" Target="../tags/tag15.xml"/><Relationship Id="rId7" Type="http://schemas.openxmlformats.org/officeDocument/2006/relationships/image" Target="../media/image79.png"/><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notesSlide" Target="../notesSlides/notesSlide35.xml"/><Relationship Id="rId5" Type="http://schemas.openxmlformats.org/officeDocument/2006/relationships/slideLayout" Target="../slideLayouts/slideLayout5.xml"/><Relationship Id="rId4" Type="http://schemas.openxmlformats.org/officeDocument/2006/relationships/tags" Target="../tags/tag16.xml"/></Relationships>
</file>

<file path=ppt/slides/_rels/slide36.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36.xml"/><Relationship Id="rId1" Type="http://schemas.openxmlformats.org/officeDocument/2006/relationships/slideLayout" Target="../slideLayouts/slideLayout5.xml"/><Relationship Id="rId4" Type="http://schemas.openxmlformats.org/officeDocument/2006/relationships/image" Target="../media/image8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8" Type="http://schemas.openxmlformats.org/officeDocument/2006/relationships/oleObject" Target="../embeddings/oleObject3.bin"/><Relationship Id="rId13" Type="http://schemas.openxmlformats.org/officeDocument/2006/relationships/oleObject" Target="../embeddings/oleObject6.bin"/><Relationship Id="rId18" Type="http://schemas.openxmlformats.org/officeDocument/2006/relationships/oleObject" Target="../embeddings/oleObject8.bin"/><Relationship Id="rId3" Type="http://schemas.openxmlformats.org/officeDocument/2006/relationships/notesSlide" Target="../notesSlides/notesSlide5.xml"/><Relationship Id="rId21" Type="http://schemas.openxmlformats.org/officeDocument/2006/relationships/image" Target="../media/image13.wmf"/><Relationship Id="rId7" Type="http://schemas.openxmlformats.org/officeDocument/2006/relationships/image" Target="../media/image7.wmf"/><Relationship Id="rId12" Type="http://schemas.openxmlformats.org/officeDocument/2006/relationships/image" Target="../media/image9.wmf"/><Relationship Id="rId17" Type="http://schemas.openxmlformats.org/officeDocument/2006/relationships/image" Target="../media/image14.png"/><Relationship Id="rId2" Type="http://schemas.openxmlformats.org/officeDocument/2006/relationships/slideLayout" Target="../slideLayouts/slideLayout5.xml"/><Relationship Id="rId16" Type="http://schemas.openxmlformats.org/officeDocument/2006/relationships/image" Target="../media/image11.wmf"/><Relationship Id="rId20" Type="http://schemas.openxmlformats.org/officeDocument/2006/relationships/oleObject" Target="../embeddings/oleObject9.bin"/><Relationship Id="rId1" Type="http://schemas.openxmlformats.org/officeDocument/2006/relationships/vmlDrawing" Target="../drawings/vmlDrawing1.vml"/><Relationship Id="rId6" Type="http://schemas.openxmlformats.org/officeDocument/2006/relationships/oleObject" Target="../embeddings/oleObject2.bin"/><Relationship Id="rId11" Type="http://schemas.openxmlformats.org/officeDocument/2006/relationships/oleObject" Target="../embeddings/oleObject5.bin"/><Relationship Id="rId5" Type="http://schemas.openxmlformats.org/officeDocument/2006/relationships/image" Target="../media/image6.wmf"/><Relationship Id="rId15" Type="http://schemas.openxmlformats.org/officeDocument/2006/relationships/oleObject" Target="../embeddings/oleObject7.bin"/><Relationship Id="rId10" Type="http://schemas.openxmlformats.org/officeDocument/2006/relationships/image" Target="../media/image8.wmf"/><Relationship Id="rId19" Type="http://schemas.openxmlformats.org/officeDocument/2006/relationships/image" Target="../media/image12.wmf"/><Relationship Id="rId4" Type="http://schemas.openxmlformats.org/officeDocument/2006/relationships/oleObject" Target="../embeddings/oleObject1.bin"/><Relationship Id="rId9" Type="http://schemas.openxmlformats.org/officeDocument/2006/relationships/oleObject" Target="../embeddings/oleObject4.bin"/><Relationship Id="rId14" Type="http://schemas.openxmlformats.org/officeDocument/2006/relationships/image" Target="../media/image10.wmf"/></Relationships>
</file>

<file path=ppt/slides/_rels/slide6.xml.rels><?xml version="1.0" encoding="UTF-8" standalone="yes"?>
<Relationships xmlns="http://schemas.openxmlformats.org/package/2006/relationships"><Relationship Id="rId8" Type="http://schemas.openxmlformats.org/officeDocument/2006/relationships/oleObject" Target="../embeddings/oleObject12.bin"/><Relationship Id="rId13" Type="http://schemas.openxmlformats.org/officeDocument/2006/relationships/image" Target="../media/image19.wmf"/><Relationship Id="rId3" Type="http://schemas.openxmlformats.org/officeDocument/2006/relationships/notesSlide" Target="../notesSlides/notesSlide6.xml"/><Relationship Id="rId7" Type="http://schemas.openxmlformats.org/officeDocument/2006/relationships/image" Target="../media/image16.wmf"/><Relationship Id="rId12" Type="http://schemas.openxmlformats.org/officeDocument/2006/relationships/oleObject" Target="../embeddings/oleObject14.bin"/><Relationship Id="rId2" Type="http://schemas.openxmlformats.org/officeDocument/2006/relationships/slideLayout" Target="../slideLayouts/slideLayout5.xml"/><Relationship Id="rId1" Type="http://schemas.openxmlformats.org/officeDocument/2006/relationships/vmlDrawing" Target="../drawings/vmlDrawing2.vml"/><Relationship Id="rId6" Type="http://schemas.openxmlformats.org/officeDocument/2006/relationships/oleObject" Target="../embeddings/oleObject11.bin"/><Relationship Id="rId11" Type="http://schemas.openxmlformats.org/officeDocument/2006/relationships/image" Target="../media/image18.wmf"/><Relationship Id="rId5" Type="http://schemas.openxmlformats.org/officeDocument/2006/relationships/image" Target="../media/image15.wmf"/><Relationship Id="rId10" Type="http://schemas.openxmlformats.org/officeDocument/2006/relationships/oleObject" Target="../embeddings/oleObject13.bin"/><Relationship Id="rId4" Type="http://schemas.openxmlformats.org/officeDocument/2006/relationships/oleObject" Target="../embeddings/oleObject10.bin"/><Relationship Id="rId9" Type="http://schemas.openxmlformats.org/officeDocument/2006/relationships/image" Target="../media/image17.wmf"/><Relationship Id="rId1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5.xml"/><Relationship Id="rId1" Type="http://schemas.openxmlformats.org/officeDocument/2006/relationships/tags" Target="../tags/tag2.xml"/><Relationship Id="rId5" Type="http://schemas.openxmlformats.org/officeDocument/2006/relationships/image" Target="../media/image21.png"/><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8" Type="http://schemas.openxmlformats.org/officeDocument/2006/relationships/oleObject" Target="../embeddings/oleObject17.bin"/><Relationship Id="rId13" Type="http://schemas.openxmlformats.org/officeDocument/2006/relationships/image" Target="../media/image12.wmf"/><Relationship Id="rId18" Type="http://schemas.openxmlformats.org/officeDocument/2006/relationships/oleObject" Target="../embeddings/oleObject22.bin"/><Relationship Id="rId3" Type="http://schemas.openxmlformats.org/officeDocument/2006/relationships/notesSlide" Target="../notesSlides/notesSlide8.xml"/><Relationship Id="rId7" Type="http://schemas.openxmlformats.org/officeDocument/2006/relationships/image" Target="../media/image23.wmf"/><Relationship Id="rId12" Type="http://schemas.openxmlformats.org/officeDocument/2006/relationships/oleObject" Target="../embeddings/oleObject19.bin"/><Relationship Id="rId17" Type="http://schemas.openxmlformats.org/officeDocument/2006/relationships/image" Target="../media/image27.wmf"/><Relationship Id="rId2" Type="http://schemas.openxmlformats.org/officeDocument/2006/relationships/slideLayout" Target="../slideLayouts/slideLayout5.xml"/><Relationship Id="rId16" Type="http://schemas.openxmlformats.org/officeDocument/2006/relationships/oleObject" Target="../embeddings/oleObject21.bin"/><Relationship Id="rId20" Type="http://schemas.openxmlformats.org/officeDocument/2006/relationships/image" Target="../media/image5.png"/><Relationship Id="rId1" Type="http://schemas.openxmlformats.org/officeDocument/2006/relationships/vmlDrawing" Target="../drawings/vmlDrawing3.vml"/><Relationship Id="rId6" Type="http://schemas.openxmlformats.org/officeDocument/2006/relationships/oleObject" Target="../embeddings/oleObject16.bin"/><Relationship Id="rId11" Type="http://schemas.openxmlformats.org/officeDocument/2006/relationships/image" Target="../media/image25.wmf"/><Relationship Id="rId5" Type="http://schemas.openxmlformats.org/officeDocument/2006/relationships/image" Target="../media/image22.wmf"/><Relationship Id="rId15" Type="http://schemas.openxmlformats.org/officeDocument/2006/relationships/image" Target="../media/image26.wmf"/><Relationship Id="rId10" Type="http://schemas.openxmlformats.org/officeDocument/2006/relationships/oleObject" Target="../embeddings/oleObject18.bin"/><Relationship Id="rId19" Type="http://schemas.openxmlformats.org/officeDocument/2006/relationships/image" Target="../media/image28.wmf"/><Relationship Id="rId4" Type="http://schemas.openxmlformats.org/officeDocument/2006/relationships/oleObject" Target="../embeddings/oleObject15.bin"/><Relationship Id="rId9" Type="http://schemas.openxmlformats.org/officeDocument/2006/relationships/image" Target="../media/image24.wmf"/><Relationship Id="rId14" Type="http://schemas.openxmlformats.org/officeDocument/2006/relationships/oleObject" Target="../embeddings/oleObject20.bin"/></Relationships>
</file>

<file path=ppt/slides/_rels/slide9.xml.rels><?xml version="1.0" encoding="UTF-8" standalone="yes"?>
<Relationships xmlns="http://schemas.openxmlformats.org/package/2006/relationships"><Relationship Id="rId8" Type="http://schemas.openxmlformats.org/officeDocument/2006/relationships/oleObject" Target="../embeddings/oleObject25.bin"/><Relationship Id="rId13" Type="http://schemas.openxmlformats.org/officeDocument/2006/relationships/image" Target="../media/image33.wmf"/><Relationship Id="rId18" Type="http://schemas.openxmlformats.org/officeDocument/2006/relationships/oleObject" Target="../embeddings/oleObject30.bin"/><Relationship Id="rId26" Type="http://schemas.openxmlformats.org/officeDocument/2006/relationships/image" Target="../media/image5.png"/><Relationship Id="rId3" Type="http://schemas.openxmlformats.org/officeDocument/2006/relationships/notesSlide" Target="../notesSlides/notesSlide9.xml"/><Relationship Id="rId21" Type="http://schemas.openxmlformats.org/officeDocument/2006/relationships/image" Target="../media/image37.wmf"/><Relationship Id="rId7" Type="http://schemas.openxmlformats.org/officeDocument/2006/relationships/image" Target="../media/image30.wmf"/><Relationship Id="rId12" Type="http://schemas.openxmlformats.org/officeDocument/2006/relationships/oleObject" Target="../embeddings/oleObject27.bin"/><Relationship Id="rId17" Type="http://schemas.openxmlformats.org/officeDocument/2006/relationships/image" Target="../media/image35.wmf"/><Relationship Id="rId25" Type="http://schemas.openxmlformats.org/officeDocument/2006/relationships/image" Target="../media/image39.wmf"/><Relationship Id="rId2" Type="http://schemas.openxmlformats.org/officeDocument/2006/relationships/slideLayout" Target="../slideLayouts/slideLayout5.xml"/><Relationship Id="rId16" Type="http://schemas.openxmlformats.org/officeDocument/2006/relationships/oleObject" Target="../embeddings/oleObject29.bin"/><Relationship Id="rId20" Type="http://schemas.openxmlformats.org/officeDocument/2006/relationships/oleObject" Target="../embeddings/oleObject31.bin"/><Relationship Id="rId1" Type="http://schemas.openxmlformats.org/officeDocument/2006/relationships/vmlDrawing" Target="../drawings/vmlDrawing4.vml"/><Relationship Id="rId6" Type="http://schemas.openxmlformats.org/officeDocument/2006/relationships/oleObject" Target="../embeddings/oleObject24.bin"/><Relationship Id="rId11" Type="http://schemas.openxmlformats.org/officeDocument/2006/relationships/image" Target="../media/image32.wmf"/><Relationship Id="rId24" Type="http://schemas.openxmlformats.org/officeDocument/2006/relationships/oleObject" Target="../embeddings/oleObject33.bin"/><Relationship Id="rId5" Type="http://schemas.openxmlformats.org/officeDocument/2006/relationships/image" Target="../media/image29.wmf"/><Relationship Id="rId15" Type="http://schemas.openxmlformats.org/officeDocument/2006/relationships/image" Target="../media/image34.wmf"/><Relationship Id="rId23" Type="http://schemas.openxmlformats.org/officeDocument/2006/relationships/image" Target="../media/image38.wmf"/><Relationship Id="rId10" Type="http://schemas.openxmlformats.org/officeDocument/2006/relationships/oleObject" Target="../embeddings/oleObject26.bin"/><Relationship Id="rId19" Type="http://schemas.openxmlformats.org/officeDocument/2006/relationships/image" Target="../media/image36.wmf"/><Relationship Id="rId4" Type="http://schemas.openxmlformats.org/officeDocument/2006/relationships/oleObject" Target="../embeddings/oleObject23.bin"/><Relationship Id="rId9" Type="http://schemas.openxmlformats.org/officeDocument/2006/relationships/image" Target="../media/image31.wmf"/><Relationship Id="rId14" Type="http://schemas.openxmlformats.org/officeDocument/2006/relationships/oleObject" Target="../embeddings/oleObject28.bin"/><Relationship Id="rId22" Type="http://schemas.openxmlformats.org/officeDocument/2006/relationships/oleObject" Target="../embeddings/oleObject32.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a:xfrm>
            <a:off x="1443990" y="1468120"/>
            <a:ext cx="8275955" cy="1069340"/>
          </a:xfrm>
        </p:spPr>
        <p:txBody>
          <a:bodyPr>
            <a:normAutofit fontScale="90000"/>
          </a:bodyPr>
          <a:lstStyle/>
          <a:p>
            <a:r>
              <a:rPr lang="en-US" altLang="zh-CN" dirty="0">
                <a:latin typeface="Times New Roman" panose="02020503050405090304" charset="0"/>
                <a:ea typeface="宋体" pitchFamily="2" charset="-122"/>
              </a:rPr>
              <a:t>Hefei-NAMD EPC Training</a:t>
            </a:r>
          </a:p>
        </p:txBody>
      </p:sp>
      <p:sp>
        <p:nvSpPr>
          <p:cNvPr id="5" name="副标题 4"/>
          <p:cNvSpPr>
            <a:spLocks noGrp="1"/>
          </p:cNvSpPr>
          <p:nvPr>
            <p:ph type="subTitle" idx="1"/>
          </p:nvPr>
        </p:nvSpPr>
        <p:spPr/>
        <p:txBody>
          <a:bodyPr/>
          <a:lstStyle/>
          <a:p>
            <a:r>
              <a:rPr lang="zh-CN" altLang="en-US" b="1" dirty="0">
                <a:latin typeface="Times New Roman" panose="02020503050405090304" charset="0"/>
                <a:ea typeface="宋体" pitchFamily="2" charset="-122"/>
              </a:rPr>
              <a:t>报告人 朱万松</a:t>
            </a:r>
          </a:p>
        </p:txBody>
      </p:sp>
      <p:sp>
        <p:nvSpPr>
          <p:cNvPr id="2" name="文本框 1"/>
          <p:cNvSpPr txBox="1"/>
          <p:nvPr/>
        </p:nvSpPr>
        <p:spPr>
          <a:xfrm>
            <a:off x="1443990" y="5531485"/>
            <a:ext cx="2038985" cy="368300"/>
          </a:xfrm>
          <a:prstGeom prst="rect">
            <a:avLst/>
          </a:prstGeom>
          <a:noFill/>
        </p:spPr>
        <p:txBody>
          <a:bodyPr wrap="square" rtlCol="0">
            <a:spAutoFit/>
          </a:bodyPr>
          <a:lstStyle/>
          <a:p>
            <a:r>
              <a:rPr lang="en-US" altLang="zh-CN" b="1">
                <a:latin typeface="Times New Roman" panose="02020503050405090304" charset="0"/>
                <a:ea typeface="宋体" pitchFamily="2" charset="-122"/>
              </a:rPr>
              <a:t>2024.6.28</a:t>
            </a: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atin typeface="Times New Roman" panose="02020503050405090304" charset="0"/>
                <a:ea typeface="宋体" pitchFamily="2" charset="-122"/>
                <a:sym typeface="+mn-ea"/>
              </a:rPr>
              <a:t>电声耦合矩阵元</a:t>
            </a:r>
            <a:endParaRPr lang="zh-CN" altLang="en-US" dirty="0">
              <a:latin typeface="Times New Roman" panose="02020503050405090304" charset="0"/>
              <a:ea typeface="宋体" pitchFamily="2" charset="-122"/>
              <a:sym typeface="+mn-ea"/>
            </a:endParaRPr>
          </a:p>
        </p:txBody>
      </p:sp>
      <p:sp>
        <p:nvSpPr>
          <p:cNvPr id="4" name="灯片编号占位符 3"/>
          <p:cNvSpPr>
            <a:spLocks noGrp="1"/>
          </p:cNvSpPr>
          <p:nvPr>
            <p:ph type="sldNum" sz="quarter" idx="12"/>
          </p:nvPr>
        </p:nvSpPr>
        <p:spPr/>
        <p:txBody>
          <a:bodyPr/>
          <a:lstStyle/>
          <a:p>
            <a:fld id="{27C45CD9-0508-4D1E-923D-4DFDAA610D19}" type="slidenum">
              <a:rPr lang="zh-CN" altLang="en-US" smtClean="0">
                <a:latin typeface="宋体" charset="0"/>
                <a:ea typeface="宋体" charset="0"/>
              </a:rPr>
              <a:t>10</a:t>
            </a:fld>
            <a:endParaRPr lang="zh-CN" altLang="en-US">
              <a:latin typeface="宋体" charset="0"/>
              <a:ea typeface="宋体" charset="0"/>
            </a:endParaRPr>
          </a:p>
        </p:txBody>
      </p:sp>
      <p:grpSp>
        <p:nvGrpSpPr>
          <p:cNvPr id="6" name="组合 5"/>
          <p:cNvGrpSpPr/>
          <p:nvPr/>
        </p:nvGrpSpPr>
        <p:grpSpPr>
          <a:xfrm>
            <a:off x="610235" y="3169920"/>
            <a:ext cx="11019790" cy="645160"/>
            <a:chOff x="961" y="5320"/>
            <a:chExt cx="17354" cy="1016"/>
          </a:xfrm>
        </p:grpSpPr>
        <p:sp>
          <p:nvSpPr>
            <p:cNvPr id="7" name="文本框 6"/>
            <p:cNvSpPr txBox="1"/>
            <p:nvPr/>
          </p:nvSpPr>
          <p:spPr>
            <a:xfrm>
              <a:off x="961" y="5320"/>
              <a:ext cx="17354" cy="1016"/>
            </a:xfrm>
            <a:prstGeom prst="rect">
              <a:avLst/>
            </a:prstGeom>
            <a:noFill/>
          </p:spPr>
          <p:txBody>
            <a:bodyPr wrap="square" rtlCol="0">
              <a:spAutoFit/>
            </a:bodyPr>
            <a:lstStyle/>
            <a:p>
              <a:r>
                <a:rPr lang="zh-CN" altLang="en-US" b="1">
                  <a:latin typeface="Times New Roman" panose="02020503050405090304" charset="0"/>
                  <a:ea typeface="宋体" pitchFamily="2" charset="-122"/>
                </a:rPr>
                <a:t>在动量空间方法中，用电声耦合代替非绝热耦合，可以</a:t>
              </a:r>
              <a:r>
                <a:rPr lang="zh-CN" altLang="en-US" b="1">
                  <a:solidFill>
                    <a:schemeClr val="accent5"/>
                  </a:solidFill>
                  <a:latin typeface="Times New Roman" panose="02020503050405090304" charset="0"/>
                  <a:ea typeface="宋体" pitchFamily="2" charset="-122"/>
                </a:rPr>
                <a:t>直接研究</a:t>
              </a:r>
              <a:r>
                <a:rPr lang="zh-CN" altLang="en-US" b="1">
                  <a:latin typeface="Times New Roman" panose="02020503050405090304" charset="0"/>
                  <a:ea typeface="宋体" pitchFamily="2" charset="-122"/>
                </a:rPr>
                <a:t>原胞内不同</a:t>
              </a:r>
              <a:r>
                <a:rPr lang="en-US" altLang="zh-CN" b="1">
                  <a:latin typeface="Times New Roman" panose="02020503050405090304" charset="0"/>
                  <a:ea typeface="宋体" pitchFamily="2" charset="-122"/>
                </a:rPr>
                <a:t>k</a:t>
              </a:r>
              <a:r>
                <a:rPr lang="zh-CN" altLang="en-US" b="1">
                  <a:latin typeface="Times New Roman" panose="02020503050405090304" charset="0"/>
                  <a:ea typeface="宋体" pitchFamily="2" charset="-122"/>
                </a:rPr>
                <a:t>点之间的非绝热分子动力学。</a:t>
              </a:r>
            </a:p>
            <a:p>
              <a:r>
                <a:rPr lang="zh-CN" altLang="en-US" b="1">
                  <a:latin typeface="Times New Roman" panose="02020503050405090304" charset="0"/>
                  <a:ea typeface="宋体" pitchFamily="2" charset="-122"/>
                </a:rPr>
                <a:t>电声耦合矩阵元</a:t>
              </a:r>
              <a:r>
                <a:rPr lang="en-US" altLang="zh-CN" b="1">
                  <a:latin typeface="Times New Roman" panose="02020503050405090304" charset="0"/>
                  <a:ea typeface="宋体" pitchFamily="2" charset="-122"/>
                </a:rPr>
                <a:t>                       </a:t>
              </a:r>
              <a:r>
                <a:rPr lang="zh-CN" altLang="en-US" b="1">
                  <a:latin typeface="Times New Roman" panose="02020503050405090304" charset="0"/>
                  <a:ea typeface="宋体" pitchFamily="2" charset="-122"/>
                </a:rPr>
                <a:t>可以定义为：</a:t>
              </a:r>
            </a:p>
          </p:txBody>
        </p:sp>
        <p:graphicFrame>
          <p:nvGraphicFramePr>
            <p:cNvPr id="8" name="对象 7">
              <a:hlinkClick r:id="" action="ppaction://ole?verb=0"/>
            </p:cNvPr>
            <p:cNvGraphicFramePr>
              <a:graphicFrameLocks noChangeAspect="1"/>
            </p:cNvGraphicFramePr>
            <p:nvPr/>
          </p:nvGraphicFramePr>
          <p:xfrm>
            <a:off x="3700" y="5799"/>
            <a:ext cx="2029" cy="507"/>
          </p:xfrm>
          <a:graphic>
            <a:graphicData uri="http://schemas.openxmlformats.org/presentationml/2006/ole">
              <mc:AlternateContent xmlns:mc="http://schemas.openxmlformats.org/markup-compatibility/2006">
                <mc:Choice xmlns:v="urn:schemas-microsoft-com:vml" Requires="v">
                  <p:oleObj spid="_x0000_s5121" r:id="rId4" imgW="914400" imgH="228600" progId="Equation.KSEE3">
                    <p:embed/>
                  </p:oleObj>
                </mc:Choice>
                <mc:Fallback>
                  <p:oleObj r:id="rId4" imgW="914400" imgH="228600" progId="Equation.KSEE3">
                    <p:embed/>
                    <p:pic>
                      <p:nvPicPr>
                        <p:cNvPr id="8" name="对象 7">
                          <a:hlinkClick r:id="" action="ppaction://ole?verb=0"/>
                        </p:cNvPr>
                        <p:cNvPicPr/>
                        <p:nvPr/>
                      </p:nvPicPr>
                      <p:blipFill>
                        <a:blip r:embed="rId5"/>
                        <a:stretch>
                          <a:fillRect/>
                        </a:stretch>
                      </p:blipFill>
                      <p:spPr>
                        <a:xfrm>
                          <a:off x="3700" y="5799"/>
                          <a:ext cx="2029" cy="507"/>
                        </a:xfrm>
                        <a:prstGeom prst="rect">
                          <a:avLst/>
                        </a:prstGeom>
                      </p:spPr>
                    </p:pic>
                  </p:oleObj>
                </mc:Fallback>
              </mc:AlternateContent>
            </a:graphicData>
          </a:graphic>
        </p:graphicFrame>
      </p:grpSp>
      <p:graphicFrame>
        <p:nvGraphicFramePr>
          <p:cNvPr id="10" name="对象 9">
            <a:hlinkClick r:id="" action="ppaction://ole?verb=0"/>
          </p:cNvPr>
          <p:cNvGraphicFramePr>
            <a:graphicFrameLocks noChangeAspect="1"/>
          </p:cNvGraphicFramePr>
          <p:nvPr/>
        </p:nvGraphicFramePr>
        <p:xfrm>
          <a:off x="3378200" y="4130675"/>
          <a:ext cx="3462655" cy="421005"/>
        </p:xfrm>
        <a:graphic>
          <a:graphicData uri="http://schemas.openxmlformats.org/presentationml/2006/ole">
            <mc:AlternateContent xmlns:mc="http://schemas.openxmlformats.org/markup-compatibility/2006">
              <mc:Choice xmlns:v="urn:schemas-microsoft-com:vml" Requires="v">
                <p:oleObj spid="_x0000_s5122" r:id="rId6" imgW="2298700" imgH="279400" progId="Equation.KSEE3">
                  <p:embed/>
                </p:oleObj>
              </mc:Choice>
              <mc:Fallback>
                <p:oleObj r:id="rId6" imgW="2298700" imgH="279400" progId="Equation.KSEE3">
                  <p:embed/>
                  <p:pic>
                    <p:nvPicPr>
                      <p:cNvPr id="10" name="对象 9">
                        <a:hlinkClick r:id="" action="ppaction://ole?verb=0"/>
                      </p:cNvPr>
                      <p:cNvPicPr/>
                      <p:nvPr/>
                    </p:nvPicPr>
                    <p:blipFill>
                      <a:blip r:embed="rId7"/>
                      <a:stretch>
                        <a:fillRect/>
                      </a:stretch>
                    </p:blipFill>
                    <p:spPr>
                      <a:xfrm>
                        <a:off x="3378200" y="4130675"/>
                        <a:ext cx="3462655" cy="421005"/>
                      </a:xfrm>
                      <a:prstGeom prst="rect">
                        <a:avLst/>
                      </a:prstGeom>
                    </p:spPr>
                  </p:pic>
                </p:oleObj>
              </mc:Fallback>
            </mc:AlternateContent>
          </a:graphicData>
        </a:graphic>
      </p:graphicFrame>
      <p:grpSp>
        <p:nvGrpSpPr>
          <p:cNvPr id="12" name="组合 11"/>
          <p:cNvGrpSpPr/>
          <p:nvPr/>
        </p:nvGrpSpPr>
        <p:grpSpPr>
          <a:xfrm>
            <a:off x="610235" y="4964430"/>
            <a:ext cx="7428865" cy="368300"/>
            <a:chOff x="961" y="7937"/>
            <a:chExt cx="11699" cy="580"/>
          </a:xfrm>
        </p:grpSpPr>
        <p:sp>
          <p:nvSpPr>
            <p:cNvPr id="22" name="文本框 21"/>
            <p:cNvSpPr txBox="1"/>
            <p:nvPr/>
          </p:nvSpPr>
          <p:spPr>
            <a:xfrm>
              <a:off x="961" y="7937"/>
              <a:ext cx="11699" cy="580"/>
            </a:xfrm>
            <a:prstGeom prst="rect">
              <a:avLst/>
            </a:prstGeom>
            <a:noFill/>
          </p:spPr>
          <p:txBody>
            <a:bodyPr wrap="square" rtlCol="0">
              <a:spAutoFit/>
            </a:bodyPr>
            <a:lstStyle/>
            <a:p>
              <a:r>
                <a:rPr lang="zh-CN" altLang="en-US" b="1">
                  <a:latin typeface="Times New Roman" panose="02020503050405090304" charset="0"/>
                  <a:ea typeface="宋体" pitchFamily="2" charset="-122"/>
                </a:rPr>
                <a:t>其中</a:t>
              </a:r>
              <a:r>
                <a:rPr lang="en-US" altLang="zh-CN" b="1">
                  <a:latin typeface="Times New Roman" panose="02020503050405090304" charset="0"/>
                  <a:ea typeface="宋体" pitchFamily="2" charset="-122"/>
                </a:rPr>
                <a:t>        </a:t>
              </a:r>
              <a:r>
                <a:rPr lang="zh-CN" altLang="en-US" b="1">
                  <a:latin typeface="Times New Roman" panose="02020503050405090304" charset="0"/>
                  <a:ea typeface="宋体" pitchFamily="2" charset="-122"/>
                </a:rPr>
                <a:t>为能带指标，</a:t>
              </a:r>
              <a:r>
                <a:rPr lang="en-US" altLang="zh-CN" b="1">
                  <a:latin typeface="Times New Roman" panose="02020503050405090304" charset="0"/>
                  <a:ea typeface="宋体" pitchFamily="2" charset="-122"/>
                </a:rPr>
                <a:t> </a:t>
              </a:r>
              <a:r>
                <a:rPr lang="zh-CN" altLang="en-US" b="1">
                  <a:latin typeface="Times New Roman" panose="02020503050405090304" charset="0"/>
                  <a:ea typeface="宋体" pitchFamily="2" charset="-122"/>
                </a:rPr>
                <a:t>为声子支指标，</a:t>
              </a:r>
              <a:r>
                <a:rPr lang="zh-CN" altLang="en-US" b="1">
                  <a:latin typeface="Times New Roman" panose="02020503050405090304" charset="0"/>
                  <a:ea typeface="宋体" pitchFamily="2" charset="-122"/>
                  <a:sym typeface="+mn-ea"/>
                </a:rPr>
                <a:t>这里</a:t>
              </a:r>
              <a:r>
                <a:rPr lang="en-US" altLang="zh-CN" b="1">
                  <a:latin typeface="Times New Roman" panose="02020503050405090304" charset="0"/>
                  <a:ea typeface="宋体" pitchFamily="2" charset="-122"/>
                  <a:sym typeface="+mn-ea"/>
                </a:rPr>
                <a:t>“uc”</a:t>
              </a:r>
              <a:r>
                <a:rPr lang="zh-CN" altLang="en-US" b="1">
                  <a:latin typeface="Times New Roman" panose="02020503050405090304" charset="0"/>
                  <a:ea typeface="宋体" pitchFamily="2" charset="-122"/>
                  <a:sym typeface="+mn-ea"/>
                </a:rPr>
                <a:t>代表在原胞内积分。</a:t>
              </a:r>
              <a:endParaRPr lang="zh-CN" altLang="en-US" b="1">
                <a:latin typeface="Times New Roman" panose="02020503050405090304" charset="0"/>
                <a:ea typeface="宋体" pitchFamily="2" charset="-122"/>
              </a:endParaRPr>
            </a:p>
          </p:txBody>
        </p:sp>
        <p:graphicFrame>
          <p:nvGraphicFramePr>
            <p:cNvPr id="23" name="对象 22">
              <a:hlinkClick r:id="" action="ppaction://ole?verb=0"/>
            </p:cNvPr>
            <p:cNvGraphicFramePr>
              <a:graphicFrameLocks noChangeAspect="1"/>
            </p:cNvGraphicFramePr>
            <p:nvPr/>
          </p:nvGraphicFramePr>
          <p:xfrm>
            <a:off x="1853" y="8080"/>
            <a:ext cx="678" cy="383"/>
          </p:xfrm>
          <a:graphic>
            <a:graphicData uri="http://schemas.openxmlformats.org/presentationml/2006/ole">
              <mc:AlternateContent xmlns:mc="http://schemas.openxmlformats.org/markup-compatibility/2006">
                <mc:Choice xmlns:v="urn:schemas-microsoft-com:vml" Requires="v">
                  <p:oleObj spid="_x0000_s5123" r:id="rId8" imgW="292100" imgH="165100" progId="Equation.KSEE3">
                    <p:embed/>
                  </p:oleObj>
                </mc:Choice>
                <mc:Fallback>
                  <p:oleObj r:id="rId8" imgW="292100" imgH="165100" progId="Equation.KSEE3">
                    <p:embed/>
                    <p:pic>
                      <p:nvPicPr>
                        <p:cNvPr id="23" name="对象 22">
                          <a:hlinkClick r:id="" action="ppaction://ole?verb=0"/>
                        </p:cNvPr>
                        <p:cNvPicPr/>
                        <p:nvPr/>
                      </p:nvPicPr>
                      <p:blipFill>
                        <a:blip r:embed="rId9"/>
                        <a:stretch>
                          <a:fillRect/>
                        </a:stretch>
                      </p:blipFill>
                      <p:spPr>
                        <a:xfrm>
                          <a:off x="1853" y="8080"/>
                          <a:ext cx="678" cy="383"/>
                        </a:xfrm>
                        <a:prstGeom prst="rect">
                          <a:avLst/>
                        </a:prstGeom>
                      </p:spPr>
                    </p:pic>
                  </p:oleObj>
                </mc:Fallback>
              </mc:AlternateContent>
            </a:graphicData>
          </a:graphic>
        </p:graphicFrame>
        <p:graphicFrame>
          <p:nvGraphicFramePr>
            <p:cNvPr id="25" name="对象 24">
              <a:hlinkClick r:id="" action="ppaction://ole?verb=0"/>
            </p:cNvPr>
            <p:cNvGraphicFramePr>
              <a:graphicFrameLocks noChangeAspect="1"/>
            </p:cNvGraphicFramePr>
            <p:nvPr/>
          </p:nvGraphicFramePr>
          <p:xfrm>
            <a:off x="4504" y="8064"/>
            <a:ext cx="305" cy="339"/>
          </p:xfrm>
          <a:graphic>
            <a:graphicData uri="http://schemas.openxmlformats.org/presentationml/2006/ole">
              <mc:AlternateContent xmlns:mc="http://schemas.openxmlformats.org/markup-compatibility/2006">
                <mc:Choice xmlns:v="urn:schemas-microsoft-com:vml" Requires="v">
                  <p:oleObj spid="_x0000_s5124" r:id="rId10" imgW="127000" imgH="139700" progId="Equation.KSEE3">
                    <p:embed/>
                  </p:oleObj>
                </mc:Choice>
                <mc:Fallback>
                  <p:oleObj r:id="rId10" imgW="127000" imgH="139700" progId="Equation.KSEE3">
                    <p:embed/>
                    <p:pic>
                      <p:nvPicPr>
                        <p:cNvPr id="25" name="对象 24">
                          <a:hlinkClick r:id="" action="ppaction://ole?verb=0"/>
                        </p:cNvPr>
                        <p:cNvPicPr/>
                        <p:nvPr/>
                      </p:nvPicPr>
                      <p:blipFill>
                        <a:blip r:embed="rId11"/>
                        <a:stretch>
                          <a:fillRect/>
                        </a:stretch>
                      </p:blipFill>
                      <p:spPr>
                        <a:xfrm>
                          <a:off x="4504" y="8064"/>
                          <a:ext cx="305" cy="339"/>
                        </a:xfrm>
                        <a:prstGeom prst="rect">
                          <a:avLst/>
                        </a:prstGeom>
                      </p:spPr>
                    </p:pic>
                  </p:oleObj>
                </mc:Fallback>
              </mc:AlternateContent>
            </a:graphicData>
          </a:graphic>
        </p:graphicFrame>
      </p:grpSp>
      <p:graphicFrame>
        <p:nvGraphicFramePr>
          <p:cNvPr id="31" name="对象 30">
            <a:hlinkClick r:id="" action="ppaction://ole?verb=0"/>
          </p:cNvPr>
          <p:cNvGraphicFramePr>
            <a:graphicFrameLocks noChangeAspect="1"/>
          </p:cNvGraphicFramePr>
          <p:nvPr/>
        </p:nvGraphicFramePr>
        <p:xfrm>
          <a:off x="1247775" y="1757680"/>
          <a:ext cx="6128385" cy="1096645"/>
        </p:xfrm>
        <a:graphic>
          <a:graphicData uri="http://schemas.openxmlformats.org/presentationml/2006/ole">
            <mc:AlternateContent xmlns:mc="http://schemas.openxmlformats.org/markup-compatibility/2006">
              <mc:Choice xmlns:v="urn:schemas-microsoft-com:vml" Requires="v">
                <p:oleObj spid="_x0000_s5125" r:id="rId12" imgW="3974465" imgH="711200" progId="Equation.KSEE3">
                  <p:embed/>
                </p:oleObj>
              </mc:Choice>
              <mc:Fallback>
                <p:oleObj r:id="rId12" imgW="3974465" imgH="711200" progId="Equation.KSEE3">
                  <p:embed/>
                  <p:pic>
                    <p:nvPicPr>
                      <p:cNvPr id="31" name="对象 30">
                        <a:hlinkClick r:id="" action="ppaction://ole?verb=0"/>
                      </p:cNvPr>
                      <p:cNvPicPr/>
                      <p:nvPr/>
                    </p:nvPicPr>
                    <p:blipFill>
                      <a:blip r:embed="rId13"/>
                      <a:stretch>
                        <a:fillRect/>
                      </a:stretch>
                    </p:blipFill>
                    <p:spPr>
                      <a:xfrm>
                        <a:off x="1247775" y="1757680"/>
                        <a:ext cx="6128385" cy="1096645"/>
                      </a:xfrm>
                      <a:prstGeom prst="rect">
                        <a:avLst/>
                      </a:prstGeom>
                    </p:spPr>
                  </p:pic>
                </p:oleObj>
              </mc:Fallback>
            </mc:AlternateContent>
          </a:graphicData>
        </a:graphic>
      </p:graphicFrame>
      <p:sp>
        <p:nvSpPr>
          <p:cNvPr id="16" name="文本框 15"/>
          <p:cNvSpPr txBox="1"/>
          <p:nvPr/>
        </p:nvSpPr>
        <p:spPr>
          <a:xfrm>
            <a:off x="8804910" y="2433320"/>
            <a:ext cx="881380" cy="368300"/>
          </a:xfrm>
          <a:prstGeom prst="rect">
            <a:avLst/>
          </a:prstGeom>
          <a:noFill/>
        </p:spPr>
        <p:txBody>
          <a:bodyPr wrap="square" rtlCol="0">
            <a:spAutoFit/>
          </a:bodyPr>
          <a:lstStyle/>
          <a:p>
            <a:r>
              <a:rPr lang="zh-CN" altLang="en-US" b="1">
                <a:latin typeface="Times New Roman" panose="02020503050405090304" charset="0"/>
                <a:ea typeface="宋体" pitchFamily="2" charset="-122"/>
              </a:rPr>
              <a:t>（</a:t>
            </a:r>
            <a:r>
              <a:rPr lang="en-US" altLang="zh-CN" b="1">
                <a:latin typeface="Times New Roman" panose="02020503050405090304" charset="0"/>
                <a:ea typeface="宋体" pitchFamily="2" charset="-122"/>
              </a:rPr>
              <a:t>17</a:t>
            </a:r>
            <a:r>
              <a:rPr lang="zh-CN" altLang="en-US" b="1">
                <a:latin typeface="Times New Roman" panose="02020503050405090304" charset="0"/>
                <a:ea typeface="宋体" pitchFamily="2" charset="-122"/>
              </a:rPr>
              <a:t>）</a:t>
            </a:r>
          </a:p>
        </p:txBody>
      </p:sp>
      <p:sp>
        <p:nvSpPr>
          <p:cNvPr id="3" name="文本框 2"/>
          <p:cNvSpPr txBox="1"/>
          <p:nvPr/>
        </p:nvSpPr>
        <p:spPr>
          <a:xfrm>
            <a:off x="8804910" y="4183380"/>
            <a:ext cx="881380" cy="368300"/>
          </a:xfrm>
          <a:prstGeom prst="rect">
            <a:avLst/>
          </a:prstGeom>
          <a:noFill/>
        </p:spPr>
        <p:txBody>
          <a:bodyPr wrap="square" rtlCol="0">
            <a:spAutoFit/>
          </a:bodyPr>
          <a:lstStyle/>
          <a:p>
            <a:r>
              <a:rPr lang="zh-CN" altLang="en-US" b="1">
                <a:latin typeface="Times New Roman" panose="02020503050405090304" charset="0"/>
                <a:ea typeface="宋体" pitchFamily="2" charset="-122"/>
              </a:rPr>
              <a:t>（</a:t>
            </a:r>
            <a:r>
              <a:rPr lang="en-US" altLang="zh-CN" b="1">
                <a:latin typeface="Times New Roman" panose="02020503050405090304" charset="0"/>
                <a:ea typeface="宋体" pitchFamily="2" charset="-122"/>
              </a:rPr>
              <a:t>18</a:t>
            </a:r>
            <a:r>
              <a:rPr lang="zh-CN" altLang="en-US" b="1">
                <a:latin typeface="Times New Roman" panose="02020503050405090304" charset="0"/>
                <a:ea typeface="宋体" pitchFamily="2" charset="-122"/>
              </a:rPr>
              <a:t>）</a:t>
            </a:r>
          </a:p>
        </p:txBody>
      </p:sp>
      <p:grpSp>
        <p:nvGrpSpPr>
          <p:cNvPr id="5" name="组合 4"/>
          <p:cNvGrpSpPr/>
          <p:nvPr/>
        </p:nvGrpSpPr>
        <p:grpSpPr>
          <a:xfrm>
            <a:off x="609600" y="1159828"/>
            <a:ext cx="9076690" cy="393700"/>
            <a:chOff x="960" y="2360"/>
            <a:chExt cx="14294" cy="620"/>
          </a:xfrm>
        </p:grpSpPr>
        <p:sp>
          <p:nvSpPr>
            <p:cNvPr id="29" name="文本框 28"/>
            <p:cNvSpPr txBox="1"/>
            <p:nvPr/>
          </p:nvSpPr>
          <p:spPr>
            <a:xfrm>
              <a:off x="960" y="2396"/>
              <a:ext cx="14294" cy="580"/>
            </a:xfrm>
            <a:prstGeom prst="rect">
              <a:avLst/>
            </a:prstGeom>
            <a:noFill/>
          </p:spPr>
          <p:txBody>
            <a:bodyPr wrap="square" rtlCol="0">
              <a:spAutoFit/>
            </a:bodyPr>
            <a:lstStyle/>
            <a:p>
              <a:r>
                <a:rPr lang="zh-CN" altLang="en-US" b="1">
                  <a:latin typeface="Times New Roman" panose="02020503050405090304" charset="0"/>
                  <a:ea typeface="宋体" pitchFamily="2" charset="-122"/>
                </a:rPr>
                <a:t>将</a:t>
              </a:r>
              <a:r>
                <a:rPr lang="en-US" altLang="zh-CN" b="1">
                  <a:latin typeface="Times New Roman" panose="02020503050405090304" charset="0"/>
                  <a:ea typeface="宋体" pitchFamily="2" charset="-122"/>
                </a:rPr>
                <a:t>                    </a:t>
              </a:r>
              <a:r>
                <a:rPr lang="zh-CN" altLang="en-US" b="1">
                  <a:latin typeface="Times New Roman" panose="02020503050405090304" charset="0"/>
                  <a:ea typeface="宋体" pitchFamily="2" charset="-122"/>
                </a:rPr>
                <a:t>代入</a:t>
              </a:r>
              <a:r>
                <a:rPr lang="en-US" altLang="zh-CN" b="1">
                  <a:latin typeface="Times New Roman" panose="02020503050405090304" charset="0"/>
                  <a:ea typeface="宋体" pitchFamily="2" charset="-122"/>
                </a:rPr>
                <a:t>                                          </a:t>
              </a:r>
              <a:r>
                <a:rPr lang="zh-CN" altLang="en-US" b="1">
                  <a:latin typeface="Times New Roman" panose="02020503050405090304" charset="0"/>
                  <a:ea typeface="宋体" pitchFamily="2" charset="-122"/>
                </a:rPr>
                <a:t>，可以将电声耦合项写成以下形式：</a:t>
              </a:r>
            </a:p>
          </p:txBody>
        </p:sp>
        <p:graphicFrame>
          <p:nvGraphicFramePr>
            <p:cNvPr id="43" name="对象 42">
              <a:hlinkClick r:id="" action="ppaction://ole?verb=0"/>
            </p:cNvPr>
            <p:cNvGraphicFramePr>
              <a:graphicFrameLocks noChangeAspect="1"/>
            </p:cNvGraphicFramePr>
            <p:nvPr/>
          </p:nvGraphicFramePr>
          <p:xfrm>
            <a:off x="1460" y="2450"/>
            <a:ext cx="1762" cy="526"/>
          </p:xfrm>
          <a:graphic>
            <a:graphicData uri="http://schemas.openxmlformats.org/presentationml/2006/ole">
              <mc:AlternateContent xmlns:mc="http://schemas.openxmlformats.org/markup-compatibility/2006">
                <mc:Choice xmlns:v="urn:schemas-microsoft-com:vml" Requires="v">
                  <p:oleObj spid="_x0000_s5126" r:id="rId14" imgW="723900" imgH="215900" progId="Equation.KSEE3">
                    <p:embed/>
                  </p:oleObj>
                </mc:Choice>
                <mc:Fallback>
                  <p:oleObj r:id="rId14" imgW="723900" imgH="215900" progId="Equation.KSEE3">
                    <p:embed/>
                    <p:pic>
                      <p:nvPicPr>
                        <p:cNvPr id="43" name="对象 42">
                          <a:hlinkClick r:id="" action="ppaction://ole?verb=0"/>
                        </p:cNvPr>
                        <p:cNvPicPr/>
                        <p:nvPr/>
                      </p:nvPicPr>
                      <p:blipFill>
                        <a:blip r:embed="rId15"/>
                        <a:stretch>
                          <a:fillRect/>
                        </a:stretch>
                      </p:blipFill>
                      <p:spPr>
                        <a:xfrm>
                          <a:off x="1460" y="2450"/>
                          <a:ext cx="1762" cy="526"/>
                        </a:xfrm>
                        <a:prstGeom prst="rect">
                          <a:avLst/>
                        </a:prstGeom>
                      </p:spPr>
                    </p:pic>
                  </p:oleObj>
                </mc:Fallback>
              </mc:AlternateContent>
            </a:graphicData>
          </a:graphic>
        </p:graphicFrame>
        <p:graphicFrame>
          <p:nvGraphicFramePr>
            <p:cNvPr id="33" name="对象 32">
              <a:hlinkClick r:id="" action="ppaction://ole?verb=0"/>
            </p:cNvPr>
            <p:cNvGraphicFramePr>
              <a:graphicFrameLocks noChangeAspect="1"/>
            </p:cNvGraphicFramePr>
            <p:nvPr/>
          </p:nvGraphicFramePr>
          <p:xfrm>
            <a:off x="4036" y="2360"/>
            <a:ext cx="3632" cy="620"/>
          </p:xfrm>
          <a:graphic>
            <a:graphicData uri="http://schemas.openxmlformats.org/presentationml/2006/ole">
              <mc:AlternateContent xmlns:mc="http://schemas.openxmlformats.org/markup-compatibility/2006">
                <mc:Choice xmlns:v="urn:schemas-microsoft-com:vml" Requires="v">
                  <p:oleObj spid="_x0000_s5127" r:id="rId16" imgW="1485900" imgH="254000" progId="Equation.KSEE3">
                    <p:embed/>
                  </p:oleObj>
                </mc:Choice>
                <mc:Fallback>
                  <p:oleObj r:id="rId16" imgW="1485900" imgH="254000" progId="Equation.KSEE3">
                    <p:embed/>
                    <p:pic>
                      <p:nvPicPr>
                        <p:cNvPr id="33" name="对象 32">
                          <a:hlinkClick r:id="" action="ppaction://ole?verb=0"/>
                        </p:cNvPr>
                        <p:cNvPicPr/>
                        <p:nvPr/>
                      </p:nvPicPr>
                      <p:blipFill>
                        <a:blip r:embed="rId17"/>
                        <a:stretch>
                          <a:fillRect/>
                        </a:stretch>
                      </p:blipFill>
                      <p:spPr>
                        <a:xfrm>
                          <a:off x="4036" y="2360"/>
                          <a:ext cx="3632" cy="620"/>
                        </a:xfrm>
                        <a:prstGeom prst="rect">
                          <a:avLst/>
                        </a:prstGeom>
                      </p:spPr>
                    </p:pic>
                  </p:oleObj>
                </mc:Fallback>
              </mc:AlternateContent>
            </a:graphicData>
          </a:graphic>
        </p:graphicFrame>
      </p:grpSp>
      <p:sp>
        <p:nvSpPr>
          <p:cNvPr id="14" name="文本框 13"/>
          <p:cNvSpPr txBox="1"/>
          <p:nvPr/>
        </p:nvSpPr>
        <p:spPr>
          <a:xfrm>
            <a:off x="609600" y="5411470"/>
            <a:ext cx="10093325" cy="368300"/>
          </a:xfrm>
          <a:prstGeom prst="rect">
            <a:avLst/>
          </a:prstGeom>
          <a:noFill/>
        </p:spPr>
        <p:txBody>
          <a:bodyPr wrap="square" rtlCol="0" anchor="t">
            <a:spAutoFit/>
          </a:bodyPr>
          <a:lstStyle/>
          <a:p>
            <a:r>
              <a:rPr lang="zh-CN" altLang="en-US" b="1">
                <a:latin typeface="Times New Roman" panose="02020503050405090304" charset="0"/>
                <a:ea typeface="宋体" pitchFamily="2" charset="-122"/>
                <a:sym typeface="+mn-ea"/>
              </a:rPr>
              <a:t>得到了展开系数的演化方程中的电声耦合项</a:t>
            </a:r>
            <a:r>
              <a:rPr lang="en-US" altLang="zh-CN" b="1">
                <a:latin typeface="Times New Roman" panose="02020503050405090304" charset="0"/>
                <a:ea typeface="宋体" pitchFamily="2" charset="-122"/>
                <a:sym typeface="+mn-ea"/>
              </a:rPr>
              <a:t>              </a:t>
            </a:r>
            <a:r>
              <a:rPr lang="zh-CN" altLang="en-US" b="1">
                <a:latin typeface="Times New Roman" panose="02020503050405090304" charset="0"/>
                <a:ea typeface="宋体" pitchFamily="2" charset="-122"/>
                <a:sym typeface="+mn-ea"/>
              </a:rPr>
              <a:t>后，就可以计算展开系数</a:t>
            </a:r>
            <a:r>
              <a:rPr lang="en-US" altLang="zh-CN" b="1">
                <a:latin typeface="Times New Roman" panose="02020503050405090304" charset="0"/>
                <a:ea typeface="宋体" pitchFamily="2" charset="-122"/>
                <a:sym typeface="+mn-ea"/>
              </a:rPr>
              <a:t>             </a:t>
            </a:r>
            <a:r>
              <a:rPr lang="zh-CN" altLang="en-US" b="1">
                <a:latin typeface="Times New Roman" panose="02020503050405090304" charset="0"/>
                <a:ea typeface="宋体" pitchFamily="2" charset="-122"/>
                <a:sym typeface="+mn-ea"/>
              </a:rPr>
              <a:t>的含时演化。</a:t>
            </a:r>
          </a:p>
        </p:txBody>
      </p:sp>
      <p:graphicFrame>
        <p:nvGraphicFramePr>
          <p:cNvPr id="15" name="对象 14">
            <a:hlinkClick r:id="" action="ppaction://ole?verb=0"/>
          </p:cNvPr>
          <p:cNvGraphicFramePr>
            <a:graphicFrameLocks noChangeAspect="1"/>
          </p:cNvGraphicFramePr>
          <p:nvPr/>
        </p:nvGraphicFramePr>
        <p:xfrm>
          <a:off x="5138103" y="5385753"/>
          <a:ext cx="690245" cy="393700"/>
        </p:xfrm>
        <a:graphic>
          <a:graphicData uri="http://schemas.openxmlformats.org/presentationml/2006/ole">
            <mc:AlternateContent xmlns:mc="http://schemas.openxmlformats.org/markup-compatibility/2006">
              <mc:Choice xmlns:v="urn:schemas-microsoft-com:vml" Requires="v">
                <p:oleObj spid="_x0000_s5128" r:id="rId18" imgW="444500" imgH="254000" progId="Equation.KSEE3">
                  <p:embed/>
                </p:oleObj>
              </mc:Choice>
              <mc:Fallback>
                <p:oleObj r:id="rId18" imgW="444500" imgH="254000" progId="Equation.KSEE3">
                  <p:embed/>
                  <p:pic>
                    <p:nvPicPr>
                      <p:cNvPr id="15" name="对象 14">
                        <a:hlinkClick r:id="" action="ppaction://ole?verb=0"/>
                      </p:cNvPr>
                      <p:cNvPicPr/>
                      <p:nvPr/>
                    </p:nvPicPr>
                    <p:blipFill>
                      <a:blip r:embed="rId19"/>
                      <a:stretch>
                        <a:fillRect/>
                      </a:stretch>
                    </p:blipFill>
                    <p:spPr>
                      <a:xfrm>
                        <a:off x="5138103" y="5385753"/>
                        <a:ext cx="690245" cy="393700"/>
                      </a:xfrm>
                      <a:prstGeom prst="rect">
                        <a:avLst/>
                      </a:prstGeom>
                    </p:spPr>
                  </p:pic>
                </p:oleObj>
              </mc:Fallback>
            </mc:AlternateContent>
          </a:graphicData>
        </a:graphic>
      </p:graphicFrame>
      <p:graphicFrame>
        <p:nvGraphicFramePr>
          <p:cNvPr id="18" name="对象 17">
            <a:hlinkClick r:id="" action="ppaction://ole?verb=0"/>
          </p:cNvPr>
          <p:cNvGraphicFramePr>
            <a:graphicFrameLocks noChangeAspect="1"/>
          </p:cNvGraphicFramePr>
          <p:nvPr/>
        </p:nvGraphicFramePr>
        <p:xfrm>
          <a:off x="8432165" y="5352415"/>
          <a:ext cx="711835" cy="427355"/>
        </p:xfrm>
        <a:graphic>
          <a:graphicData uri="http://schemas.openxmlformats.org/presentationml/2006/ole">
            <mc:AlternateContent xmlns:mc="http://schemas.openxmlformats.org/markup-compatibility/2006">
              <mc:Choice xmlns:v="urn:schemas-microsoft-com:vml" Requires="v">
                <p:oleObj spid="_x0000_s5129" r:id="rId20" imgW="381000" imgH="228600" progId="Equation.KSEE3">
                  <p:embed/>
                </p:oleObj>
              </mc:Choice>
              <mc:Fallback>
                <p:oleObj r:id="rId20" imgW="381000" imgH="228600" progId="Equation.KSEE3">
                  <p:embed/>
                  <p:pic>
                    <p:nvPicPr>
                      <p:cNvPr id="18" name="对象 17">
                        <a:hlinkClick r:id="" action="ppaction://ole?verb=0"/>
                      </p:cNvPr>
                      <p:cNvPicPr/>
                      <p:nvPr/>
                    </p:nvPicPr>
                    <p:blipFill>
                      <a:blip r:embed="rId21"/>
                      <a:stretch>
                        <a:fillRect/>
                      </a:stretch>
                    </p:blipFill>
                    <p:spPr>
                      <a:xfrm>
                        <a:off x="8432165" y="5352415"/>
                        <a:ext cx="711835" cy="427355"/>
                      </a:xfrm>
                      <a:prstGeom prst="rect">
                        <a:avLst/>
                      </a:prstGeom>
                    </p:spPr>
                  </p:pic>
                </p:oleObj>
              </mc:Fallback>
            </mc:AlternateContent>
          </a:graphicData>
        </a:graphic>
      </p:graphicFrame>
      <p:pic>
        <p:nvPicPr>
          <p:cNvPr id="20" name="图片 19"/>
          <p:cNvPicPr>
            <a:picLocks noChangeAspect="1"/>
          </p:cNvPicPr>
          <p:nvPr/>
        </p:nvPicPr>
        <p:blipFill>
          <a:blip r:embed="rId22">
            <a:extLst>
              <a:ext uri="{28A0092B-C50C-407E-A947-70E740481C1C}">
                <a14:useLocalDpi xmlns:a14="http://schemas.microsoft.com/office/drawing/2010/main"/>
              </a:ext>
            </a:extLst>
          </a:blip>
          <a:stretch>
            <a:fillRect/>
          </a:stretch>
        </p:blipFill>
        <p:spPr>
          <a:xfrm>
            <a:off x="9382760" y="0"/>
            <a:ext cx="2809240" cy="1870710"/>
          </a:xfrm>
          <a:prstGeom prst="rect">
            <a:avLst/>
          </a:prstGeom>
        </p:spPr>
      </p:pic>
    </p:spTree>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503050405090304" charset="0"/>
                <a:ea typeface="宋体" pitchFamily="2" charset="-122"/>
              </a:rPr>
              <a:t>跃迁概率</a:t>
            </a:r>
          </a:p>
        </p:txBody>
      </p:sp>
      <p:sp>
        <p:nvSpPr>
          <p:cNvPr id="4" name="灯片编号占位符 3"/>
          <p:cNvSpPr>
            <a:spLocks noGrp="1"/>
          </p:cNvSpPr>
          <p:nvPr>
            <p:ph type="sldNum" sz="quarter" idx="12"/>
          </p:nvPr>
        </p:nvSpPr>
        <p:spPr/>
        <p:txBody>
          <a:bodyPr/>
          <a:lstStyle/>
          <a:p>
            <a:fld id="{27C45CD9-0508-4D1E-923D-4DFDAA610D19}" type="slidenum">
              <a:rPr lang="zh-CN" altLang="en-US" smtClean="0">
                <a:latin typeface="宋体" charset="0"/>
                <a:ea typeface="宋体" charset="0"/>
              </a:rPr>
              <a:t>11</a:t>
            </a:fld>
            <a:endParaRPr lang="zh-CN" altLang="en-US">
              <a:latin typeface="宋体" charset="0"/>
              <a:ea typeface="宋体" charset="0"/>
            </a:endParaRPr>
          </a:p>
        </p:txBody>
      </p:sp>
      <p:sp>
        <p:nvSpPr>
          <p:cNvPr id="13" name="文本框 12"/>
          <p:cNvSpPr txBox="1"/>
          <p:nvPr/>
        </p:nvSpPr>
        <p:spPr>
          <a:xfrm>
            <a:off x="609600" y="1049020"/>
            <a:ext cx="10794365" cy="763270"/>
          </a:xfrm>
          <a:prstGeom prst="rect">
            <a:avLst/>
          </a:prstGeom>
          <a:noFill/>
        </p:spPr>
        <p:txBody>
          <a:bodyPr wrap="square" rtlCol="0" anchor="t">
            <a:noAutofit/>
          </a:bodyPr>
          <a:lstStyle/>
          <a:p>
            <a:pPr>
              <a:lnSpc>
                <a:spcPct val="110000"/>
              </a:lnSpc>
            </a:pPr>
            <a:r>
              <a:rPr lang="zh-CN" altLang="en-US" b="1">
                <a:latin typeface="Times New Roman" panose="02020503050405090304" charset="0"/>
                <a:ea typeface="宋体" pitchFamily="2" charset="-122"/>
              </a:rPr>
              <a:t>然后使用基于展开系数的最小面跳跃方法模拟载流子动力学。</a:t>
            </a:r>
          </a:p>
          <a:p>
            <a:pPr>
              <a:lnSpc>
                <a:spcPct val="110000"/>
              </a:lnSpc>
            </a:pPr>
            <a:r>
              <a:rPr lang="zh-CN" altLang="en-US" b="1">
                <a:latin typeface="Times New Roman" panose="02020503050405090304" charset="0"/>
                <a:ea typeface="宋体" pitchFamily="2" charset="-122"/>
                <a:sym typeface="+mn-ea"/>
              </a:rPr>
              <a:t>密度矩阵的对角项和非对角项分别决定了占据态的概率和不同态之间的跃迁概率：</a:t>
            </a:r>
            <a:endParaRPr lang="zh-CN" altLang="en-US" b="1">
              <a:latin typeface="Times New Roman" panose="02020503050405090304" charset="0"/>
              <a:ea typeface="宋体" pitchFamily="2" charset="-122"/>
            </a:endParaRPr>
          </a:p>
        </p:txBody>
      </p:sp>
      <p:graphicFrame>
        <p:nvGraphicFramePr>
          <p:cNvPr id="3" name="对象 2">
            <a:hlinkClick r:id="" action="ppaction://ole?verb=0"/>
          </p:cNvPr>
          <p:cNvGraphicFramePr>
            <a:graphicFrameLocks noChangeAspect="1"/>
          </p:cNvGraphicFramePr>
          <p:nvPr/>
        </p:nvGraphicFramePr>
        <p:xfrm>
          <a:off x="3707765" y="1767205"/>
          <a:ext cx="2234565" cy="399415"/>
        </p:xfrm>
        <a:graphic>
          <a:graphicData uri="http://schemas.openxmlformats.org/presentationml/2006/ole">
            <mc:AlternateContent xmlns:mc="http://schemas.openxmlformats.org/markup-compatibility/2006">
              <mc:Choice xmlns:v="urn:schemas-microsoft-com:vml" Requires="v">
                <p:oleObj spid="_x0000_s6145" r:id="rId4" imgW="1422400" imgH="254000" progId="Equation.KSEE3">
                  <p:embed/>
                </p:oleObj>
              </mc:Choice>
              <mc:Fallback>
                <p:oleObj r:id="rId4" imgW="1422400" imgH="254000" progId="Equation.KSEE3">
                  <p:embed/>
                  <p:pic>
                    <p:nvPicPr>
                      <p:cNvPr id="3" name="对象 2">
                        <a:hlinkClick r:id="" action="ppaction://ole?verb=0"/>
                      </p:cNvPr>
                      <p:cNvPicPr/>
                      <p:nvPr/>
                    </p:nvPicPr>
                    <p:blipFill>
                      <a:blip r:embed="rId5"/>
                      <a:stretch>
                        <a:fillRect/>
                      </a:stretch>
                    </p:blipFill>
                    <p:spPr>
                      <a:xfrm>
                        <a:off x="3707765" y="1767205"/>
                        <a:ext cx="2234565" cy="399415"/>
                      </a:xfrm>
                      <a:prstGeom prst="rect">
                        <a:avLst/>
                      </a:prstGeom>
                    </p:spPr>
                  </p:pic>
                </p:oleObj>
              </mc:Fallback>
            </mc:AlternateContent>
          </a:graphicData>
        </a:graphic>
      </p:graphicFrame>
      <p:graphicFrame>
        <p:nvGraphicFramePr>
          <p:cNvPr id="5" name="对象 4">
            <a:hlinkClick r:id="" action="ppaction://ole?verb=0"/>
          </p:cNvPr>
          <p:cNvGraphicFramePr>
            <a:graphicFrameLocks noChangeAspect="1"/>
          </p:cNvGraphicFramePr>
          <p:nvPr/>
        </p:nvGraphicFramePr>
        <p:xfrm>
          <a:off x="2261870" y="2626995"/>
          <a:ext cx="5607685" cy="901065"/>
        </p:xfrm>
        <a:graphic>
          <a:graphicData uri="http://schemas.openxmlformats.org/presentationml/2006/ole">
            <mc:AlternateContent xmlns:mc="http://schemas.openxmlformats.org/markup-compatibility/2006">
              <mc:Choice xmlns:v="urn:schemas-microsoft-com:vml" Requires="v">
                <p:oleObj spid="_x0000_s6146" r:id="rId6" imgW="3479800" imgH="558800" progId="Equation.KSEE3">
                  <p:embed/>
                </p:oleObj>
              </mc:Choice>
              <mc:Fallback>
                <p:oleObj r:id="rId6" imgW="3479800" imgH="558800" progId="Equation.KSEE3">
                  <p:embed/>
                  <p:pic>
                    <p:nvPicPr>
                      <p:cNvPr id="5" name="对象 4">
                        <a:hlinkClick r:id="" action="ppaction://ole?verb=0"/>
                      </p:cNvPr>
                      <p:cNvPicPr/>
                      <p:nvPr/>
                    </p:nvPicPr>
                    <p:blipFill>
                      <a:blip r:embed="rId7"/>
                      <a:stretch>
                        <a:fillRect/>
                      </a:stretch>
                    </p:blipFill>
                    <p:spPr>
                      <a:xfrm>
                        <a:off x="2261870" y="2626995"/>
                        <a:ext cx="5607685" cy="901065"/>
                      </a:xfrm>
                      <a:prstGeom prst="rect">
                        <a:avLst/>
                      </a:prstGeom>
                    </p:spPr>
                  </p:pic>
                </p:oleObj>
              </mc:Fallback>
            </mc:AlternateContent>
          </a:graphicData>
        </a:graphic>
      </p:graphicFrame>
      <p:graphicFrame>
        <p:nvGraphicFramePr>
          <p:cNvPr id="6" name="对象 5">
            <a:hlinkClick r:id="" action="ppaction://ole?verb=0"/>
          </p:cNvPr>
          <p:cNvGraphicFramePr>
            <a:graphicFrameLocks noChangeAspect="1"/>
          </p:cNvGraphicFramePr>
          <p:nvPr/>
        </p:nvGraphicFramePr>
        <p:xfrm>
          <a:off x="3449003" y="4054475"/>
          <a:ext cx="3359150" cy="648335"/>
        </p:xfrm>
        <a:graphic>
          <a:graphicData uri="http://schemas.openxmlformats.org/presentationml/2006/ole">
            <mc:AlternateContent xmlns:mc="http://schemas.openxmlformats.org/markup-compatibility/2006">
              <mc:Choice xmlns:v="urn:schemas-microsoft-com:vml" Requires="v">
                <p:oleObj spid="_x0000_s6147" r:id="rId8" imgW="2171700" imgH="419100" progId="Equation.KSEE3">
                  <p:embed/>
                </p:oleObj>
              </mc:Choice>
              <mc:Fallback>
                <p:oleObj r:id="rId8" imgW="2171700" imgH="419100" progId="Equation.KSEE3">
                  <p:embed/>
                  <p:pic>
                    <p:nvPicPr>
                      <p:cNvPr id="6" name="对象 5">
                        <a:hlinkClick r:id="" action="ppaction://ole?verb=0"/>
                      </p:cNvPr>
                      <p:cNvPicPr/>
                      <p:nvPr/>
                    </p:nvPicPr>
                    <p:blipFill>
                      <a:blip r:embed="rId9"/>
                      <a:stretch>
                        <a:fillRect/>
                      </a:stretch>
                    </p:blipFill>
                    <p:spPr>
                      <a:xfrm>
                        <a:off x="3449003" y="4054475"/>
                        <a:ext cx="3359150" cy="648335"/>
                      </a:xfrm>
                      <a:prstGeom prst="rect">
                        <a:avLst/>
                      </a:prstGeom>
                    </p:spPr>
                  </p:pic>
                </p:oleObj>
              </mc:Fallback>
            </mc:AlternateContent>
          </a:graphicData>
        </a:graphic>
      </p:graphicFrame>
      <p:graphicFrame>
        <p:nvGraphicFramePr>
          <p:cNvPr id="7" name="对象 6">
            <a:hlinkClick r:id="" action="ppaction://ole?verb=0"/>
          </p:cNvPr>
          <p:cNvGraphicFramePr>
            <a:graphicFrameLocks noChangeAspect="1"/>
          </p:cNvGraphicFramePr>
          <p:nvPr/>
        </p:nvGraphicFramePr>
        <p:xfrm>
          <a:off x="6038850" y="3321050"/>
          <a:ext cx="114300" cy="215900"/>
        </p:xfrm>
        <a:graphic>
          <a:graphicData uri="http://schemas.openxmlformats.org/presentationml/2006/ole">
            <mc:AlternateContent xmlns:mc="http://schemas.openxmlformats.org/markup-compatibility/2006">
              <mc:Choice xmlns:v="urn:schemas-microsoft-com:vml" Requires="v">
                <p:oleObj spid="_x0000_s6148" r:id="rId10" imgW="114300" imgH="215900" progId="Equation.KSEE3">
                  <p:embed/>
                </p:oleObj>
              </mc:Choice>
              <mc:Fallback>
                <p:oleObj r:id="rId10" imgW="114300" imgH="215900" progId="Equation.KSEE3">
                  <p:embed/>
                  <p:pic>
                    <p:nvPicPr>
                      <p:cNvPr id="7" name="对象 6">
                        <a:hlinkClick r:id="" action="ppaction://ole?verb=0"/>
                      </p:cNvPr>
                      <p:cNvPicPr/>
                      <p:nvPr/>
                    </p:nvPicPr>
                    <p:blipFill>
                      <a:blip r:embed="rId11"/>
                      <a:stretch>
                        <a:fillRect/>
                      </a:stretch>
                    </p:blipFill>
                    <p:spPr>
                      <a:xfrm>
                        <a:off x="6038850" y="3321050"/>
                        <a:ext cx="114300" cy="215900"/>
                      </a:xfrm>
                      <a:prstGeom prst="rect">
                        <a:avLst/>
                      </a:prstGeom>
                    </p:spPr>
                  </p:pic>
                </p:oleObj>
              </mc:Fallback>
            </mc:AlternateContent>
          </a:graphicData>
        </a:graphic>
      </p:graphicFrame>
      <p:graphicFrame>
        <p:nvGraphicFramePr>
          <p:cNvPr id="8" name="对象 7">
            <a:hlinkClick r:id="" action="ppaction://ole?verb=0"/>
          </p:cNvPr>
          <p:cNvGraphicFramePr>
            <a:graphicFrameLocks noChangeAspect="1"/>
          </p:cNvGraphicFramePr>
          <p:nvPr/>
        </p:nvGraphicFramePr>
        <p:xfrm>
          <a:off x="2859088" y="5229225"/>
          <a:ext cx="4412615" cy="902970"/>
        </p:xfrm>
        <a:graphic>
          <a:graphicData uri="http://schemas.openxmlformats.org/presentationml/2006/ole">
            <mc:AlternateContent xmlns:mc="http://schemas.openxmlformats.org/markup-compatibility/2006">
              <mc:Choice xmlns:v="urn:schemas-microsoft-com:vml" Requires="v">
                <p:oleObj spid="_x0000_s6149" r:id="rId12" imgW="2730500" imgH="558800" progId="Equation.KSEE3">
                  <p:embed/>
                </p:oleObj>
              </mc:Choice>
              <mc:Fallback>
                <p:oleObj r:id="rId12" imgW="2730500" imgH="558800" progId="Equation.KSEE3">
                  <p:embed/>
                  <p:pic>
                    <p:nvPicPr>
                      <p:cNvPr id="8" name="对象 7">
                        <a:hlinkClick r:id="" action="ppaction://ole?verb=0"/>
                      </p:cNvPr>
                      <p:cNvPicPr/>
                      <p:nvPr/>
                    </p:nvPicPr>
                    <p:blipFill>
                      <a:blip r:embed="rId13"/>
                      <a:stretch>
                        <a:fillRect/>
                      </a:stretch>
                    </p:blipFill>
                    <p:spPr>
                      <a:xfrm>
                        <a:off x="2859088" y="5229225"/>
                        <a:ext cx="4412615" cy="902970"/>
                      </a:xfrm>
                      <a:prstGeom prst="rect">
                        <a:avLst/>
                      </a:prstGeom>
                    </p:spPr>
                  </p:pic>
                </p:oleObj>
              </mc:Fallback>
            </mc:AlternateContent>
          </a:graphicData>
        </a:graphic>
      </p:graphicFrame>
      <p:sp>
        <p:nvSpPr>
          <p:cNvPr id="14" name="文本框 13"/>
          <p:cNvSpPr txBox="1"/>
          <p:nvPr/>
        </p:nvSpPr>
        <p:spPr>
          <a:xfrm>
            <a:off x="609600" y="2228215"/>
            <a:ext cx="8430260" cy="368300"/>
          </a:xfrm>
          <a:prstGeom prst="rect">
            <a:avLst/>
          </a:prstGeom>
          <a:noFill/>
        </p:spPr>
        <p:txBody>
          <a:bodyPr wrap="square" rtlCol="0">
            <a:spAutoFit/>
          </a:bodyPr>
          <a:lstStyle/>
          <a:p>
            <a:r>
              <a:rPr lang="zh-CN" altLang="en-US" b="1">
                <a:latin typeface="Times New Roman" panose="02020503050405090304" charset="0"/>
                <a:ea typeface="宋体" pitchFamily="2" charset="-122"/>
              </a:rPr>
              <a:t>如果电子在</a:t>
            </a:r>
            <a:r>
              <a:rPr lang="en-US" altLang="zh-CN" b="1" i="1">
                <a:latin typeface="Times New Roman" panose="02020503050405090304" charset="0"/>
                <a:ea typeface="宋体" pitchFamily="2" charset="-122"/>
              </a:rPr>
              <a:t>t</a:t>
            </a:r>
            <a:r>
              <a:rPr lang="zh-CN" altLang="en-US" b="1">
                <a:latin typeface="Times New Roman" panose="02020503050405090304" charset="0"/>
                <a:ea typeface="宋体" pitchFamily="2" charset="-122"/>
              </a:rPr>
              <a:t>时刻处于</a:t>
            </a:r>
            <a:r>
              <a:rPr lang="en-US" altLang="zh-CN" b="1">
                <a:latin typeface="Times New Roman" panose="02020503050405090304" charset="0"/>
                <a:ea typeface="宋体" pitchFamily="2" charset="-122"/>
              </a:rPr>
              <a:t>nk</a:t>
            </a:r>
            <a:r>
              <a:rPr lang="zh-CN" altLang="en-US" b="1">
                <a:latin typeface="Times New Roman" panose="02020503050405090304" charset="0"/>
                <a:ea typeface="宋体" pitchFamily="2" charset="-122"/>
              </a:rPr>
              <a:t>态，那么在</a:t>
            </a:r>
            <a:r>
              <a:rPr lang="en-US" altLang="zh-CN" b="1" i="1">
                <a:latin typeface="Times New Roman" panose="02020503050405090304" charset="0"/>
                <a:ea typeface="宋体" pitchFamily="2" charset="-122"/>
              </a:rPr>
              <a:t>t</a:t>
            </a:r>
            <a:r>
              <a:rPr lang="en-US" altLang="zh-CN" b="1">
                <a:latin typeface="Times New Roman" panose="02020503050405090304" charset="0"/>
                <a:ea typeface="宋体" pitchFamily="2" charset="-122"/>
              </a:rPr>
              <a:t>+Δ</a:t>
            </a:r>
            <a:r>
              <a:rPr lang="en-US" altLang="zh-CN" b="1" i="1">
                <a:latin typeface="Times New Roman" panose="02020503050405090304" charset="0"/>
                <a:ea typeface="宋体" pitchFamily="2" charset="-122"/>
              </a:rPr>
              <a:t>t</a:t>
            </a:r>
            <a:r>
              <a:rPr lang="zh-CN" altLang="en-US" b="1">
                <a:latin typeface="Times New Roman" panose="02020503050405090304" charset="0"/>
                <a:ea typeface="宋体" pitchFamily="2" charset="-122"/>
              </a:rPr>
              <a:t>时刻离开这个态的概率为：</a:t>
            </a:r>
          </a:p>
        </p:txBody>
      </p:sp>
      <p:sp>
        <p:nvSpPr>
          <p:cNvPr id="15" name="文本框 14"/>
          <p:cNvSpPr txBox="1"/>
          <p:nvPr/>
        </p:nvSpPr>
        <p:spPr>
          <a:xfrm>
            <a:off x="609600" y="3658235"/>
            <a:ext cx="8313420" cy="368300"/>
          </a:xfrm>
          <a:prstGeom prst="rect">
            <a:avLst/>
          </a:prstGeom>
          <a:noFill/>
        </p:spPr>
        <p:txBody>
          <a:bodyPr wrap="square" rtlCol="0">
            <a:spAutoFit/>
          </a:bodyPr>
          <a:lstStyle/>
          <a:p>
            <a:r>
              <a:rPr lang="zh-CN" altLang="en-US" b="1">
                <a:latin typeface="Times New Roman" panose="02020503050405090304" charset="0"/>
                <a:ea typeface="宋体" pitchFamily="2" charset="-122"/>
              </a:rPr>
              <a:t>由密度矩阵的定义和含时薛定谔方程可以给出：</a:t>
            </a:r>
          </a:p>
        </p:txBody>
      </p:sp>
      <p:sp>
        <p:nvSpPr>
          <p:cNvPr id="16" name="文本框 15"/>
          <p:cNvSpPr txBox="1"/>
          <p:nvPr/>
        </p:nvSpPr>
        <p:spPr>
          <a:xfrm>
            <a:off x="609600" y="4730750"/>
            <a:ext cx="8288020" cy="368300"/>
          </a:xfrm>
          <a:prstGeom prst="rect">
            <a:avLst/>
          </a:prstGeom>
          <a:noFill/>
        </p:spPr>
        <p:txBody>
          <a:bodyPr wrap="square" rtlCol="0">
            <a:spAutoFit/>
          </a:bodyPr>
          <a:lstStyle/>
          <a:p>
            <a:r>
              <a:rPr lang="zh-CN" altLang="en-US" b="1">
                <a:latin typeface="Times New Roman" panose="02020503050405090304" charset="0"/>
                <a:ea typeface="宋体" pitchFamily="2" charset="-122"/>
              </a:rPr>
              <a:t>假设离开</a:t>
            </a:r>
            <a:r>
              <a:rPr lang="en-US" altLang="zh-CN" b="1">
                <a:latin typeface="Times New Roman" panose="02020503050405090304" charset="0"/>
                <a:ea typeface="宋体" pitchFamily="2" charset="-122"/>
              </a:rPr>
              <a:t>nk</a:t>
            </a:r>
            <a:r>
              <a:rPr lang="zh-CN" altLang="en-US" b="1">
                <a:latin typeface="Times New Roman" panose="02020503050405090304" charset="0"/>
                <a:ea typeface="宋体" pitchFamily="2" charset="-122"/>
              </a:rPr>
              <a:t>态的通道之一是跃迁到</a:t>
            </a:r>
            <a:r>
              <a:rPr lang="en-US" altLang="zh-CN" b="1">
                <a:latin typeface="Times New Roman" panose="02020503050405090304" charset="0"/>
                <a:ea typeface="宋体" pitchFamily="2" charset="-122"/>
              </a:rPr>
              <a:t>mk</a:t>
            </a:r>
            <a:r>
              <a:rPr lang="zh-CN" altLang="en-US" b="1">
                <a:latin typeface="Times New Roman" panose="02020503050405090304" charset="0"/>
                <a:ea typeface="宋体" pitchFamily="2" charset="-122"/>
              </a:rPr>
              <a:t>态，那么概率就是：</a:t>
            </a:r>
          </a:p>
        </p:txBody>
      </p:sp>
      <p:sp>
        <p:nvSpPr>
          <p:cNvPr id="17" name="文本框 16"/>
          <p:cNvSpPr txBox="1"/>
          <p:nvPr/>
        </p:nvSpPr>
        <p:spPr>
          <a:xfrm>
            <a:off x="9039860" y="1812290"/>
            <a:ext cx="881380" cy="368300"/>
          </a:xfrm>
          <a:prstGeom prst="rect">
            <a:avLst/>
          </a:prstGeom>
          <a:noFill/>
        </p:spPr>
        <p:txBody>
          <a:bodyPr wrap="square" rtlCol="0">
            <a:spAutoFit/>
          </a:bodyPr>
          <a:lstStyle/>
          <a:p>
            <a:r>
              <a:rPr lang="zh-CN" altLang="en-US" b="1">
                <a:latin typeface="Times New Roman" panose="02020503050405090304" charset="0"/>
                <a:ea typeface="宋体" pitchFamily="2" charset="-122"/>
              </a:rPr>
              <a:t>（</a:t>
            </a:r>
            <a:r>
              <a:rPr lang="en-US" altLang="zh-CN" b="1">
                <a:latin typeface="Times New Roman" panose="02020503050405090304" charset="0"/>
                <a:ea typeface="宋体" pitchFamily="2" charset="-122"/>
              </a:rPr>
              <a:t>19</a:t>
            </a:r>
            <a:r>
              <a:rPr lang="zh-CN" altLang="en-US" b="1">
                <a:latin typeface="Times New Roman" panose="02020503050405090304" charset="0"/>
                <a:ea typeface="宋体" pitchFamily="2" charset="-122"/>
              </a:rPr>
              <a:t>）</a:t>
            </a:r>
          </a:p>
        </p:txBody>
      </p:sp>
      <p:sp>
        <p:nvSpPr>
          <p:cNvPr id="18" name="文本框 17"/>
          <p:cNvSpPr txBox="1"/>
          <p:nvPr/>
        </p:nvSpPr>
        <p:spPr>
          <a:xfrm>
            <a:off x="9039860" y="2893060"/>
            <a:ext cx="881380" cy="368300"/>
          </a:xfrm>
          <a:prstGeom prst="rect">
            <a:avLst/>
          </a:prstGeom>
          <a:noFill/>
        </p:spPr>
        <p:txBody>
          <a:bodyPr wrap="square" rtlCol="0">
            <a:spAutoFit/>
          </a:bodyPr>
          <a:lstStyle/>
          <a:p>
            <a:r>
              <a:rPr lang="zh-CN" altLang="en-US" b="1">
                <a:latin typeface="Times New Roman" panose="02020503050405090304" charset="0"/>
                <a:ea typeface="宋体" pitchFamily="2" charset="-122"/>
              </a:rPr>
              <a:t>（</a:t>
            </a:r>
            <a:r>
              <a:rPr lang="en-US" altLang="zh-CN" b="1">
                <a:latin typeface="Times New Roman" panose="02020503050405090304" charset="0"/>
                <a:ea typeface="宋体" pitchFamily="2" charset="-122"/>
              </a:rPr>
              <a:t>20</a:t>
            </a:r>
            <a:r>
              <a:rPr lang="zh-CN" altLang="en-US" b="1">
                <a:latin typeface="Times New Roman" panose="02020503050405090304" charset="0"/>
                <a:ea typeface="宋体" pitchFamily="2" charset="-122"/>
              </a:rPr>
              <a:t>）</a:t>
            </a:r>
          </a:p>
        </p:txBody>
      </p:sp>
      <p:sp>
        <p:nvSpPr>
          <p:cNvPr id="19" name="文本框 18"/>
          <p:cNvSpPr txBox="1"/>
          <p:nvPr/>
        </p:nvSpPr>
        <p:spPr>
          <a:xfrm>
            <a:off x="9039860" y="4110355"/>
            <a:ext cx="881380" cy="368300"/>
          </a:xfrm>
          <a:prstGeom prst="rect">
            <a:avLst/>
          </a:prstGeom>
          <a:noFill/>
        </p:spPr>
        <p:txBody>
          <a:bodyPr wrap="square" rtlCol="0">
            <a:spAutoFit/>
          </a:bodyPr>
          <a:lstStyle/>
          <a:p>
            <a:r>
              <a:rPr lang="zh-CN" altLang="en-US" b="1">
                <a:latin typeface="Times New Roman" panose="02020503050405090304" charset="0"/>
                <a:ea typeface="宋体" pitchFamily="2" charset="-122"/>
              </a:rPr>
              <a:t>（</a:t>
            </a:r>
            <a:r>
              <a:rPr lang="en-US" altLang="zh-CN" b="1">
                <a:latin typeface="Times New Roman" panose="02020503050405090304" charset="0"/>
                <a:ea typeface="宋体" pitchFamily="2" charset="-122"/>
              </a:rPr>
              <a:t>21</a:t>
            </a:r>
            <a:r>
              <a:rPr lang="zh-CN" altLang="en-US" b="1">
                <a:latin typeface="Times New Roman" panose="02020503050405090304" charset="0"/>
                <a:ea typeface="宋体" pitchFamily="2" charset="-122"/>
              </a:rPr>
              <a:t>）</a:t>
            </a:r>
          </a:p>
        </p:txBody>
      </p:sp>
      <p:sp>
        <p:nvSpPr>
          <p:cNvPr id="20" name="文本框 19"/>
          <p:cNvSpPr txBox="1"/>
          <p:nvPr/>
        </p:nvSpPr>
        <p:spPr>
          <a:xfrm>
            <a:off x="9039860" y="5496560"/>
            <a:ext cx="881380" cy="368300"/>
          </a:xfrm>
          <a:prstGeom prst="rect">
            <a:avLst/>
          </a:prstGeom>
          <a:noFill/>
        </p:spPr>
        <p:txBody>
          <a:bodyPr wrap="square" rtlCol="0">
            <a:spAutoFit/>
          </a:bodyPr>
          <a:lstStyle/>
          <a:p>
            <a:r>
              <a:rPr lang="zh-CN" altLang="en-US" b="1">
                <a:latin typeface="Times New Roman" panose="02020503050405090304" charset="0"/>
                <a:ea typeface="宋体" pitchFamily="2" charset="-122"/>
              </a:rPr>
              <a:t>（</a:t>
            </a:r>
            <a:r>
              <a:rPr lang="en-US" altLang="zh-CN" b="1">
                <a:latin typeface="Times New Roman" panose="02020503050405090304" charset="0"/>
                <a:ea typeface="宋体" pitchFamily="2" charset="-122"/>
              </a:rPr>
              <a:t>22</a:t>
            </a:r>
            <a:r>
              <a:rPr lang="zh-CN" altLang="en-US" b="1">
                <a:latin typeface="Times New Roman" panose="02020503050405090304" charset="0"/>
                <a:ea typeface="宋体" pitchFamily="2" charset="-122"/>
              </a:rPr>
              <a:t>）</a:t>
            </a:r>
          </a:p>
        </p:txBody>
      </p:sp>
      <p:pic>
        <p:nvPicPr>
          <p:cNvPr id="11" name="图片 10"/>
          <p:cNvPicPr>
            <a:picLocks noChangeAspect="1"/>
          </p:cNvPicPr>
          <p:nvPr/>
        </p:nvPicPr>
        <p:blipFill>
          <a:blip r:embed="rId14">
            <a:extLst>
              <a:ext uri="{28A0092B-C50C-407E-A947-70E740481C1C}">
                <a14:useLocalDpi xmlns:a14="http://schemas.microsoft.com/office/drawing/2010/main"/>
              </a:ext>
            </a:extLst>
          </a:blip>
          <a:stretch>
            <a:fillRect/>
          </a:stretch>
        </p:blipFill>
        <p:spPr>
          <a:xfrm>
            <a:off x="9382760" y="0"/>
            <a:ext cx="2809240" cy="1870710"/>
          </a:xfrm>
          <a:prstGeom prst="rect">
            <a:avLst/>
          </a:prstGeom>
        </p:spPr>
      </p:pic>
    </p:spTree>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503050405090304" charset="0"/>
                <a:ea typeface="宋体" pitchFamily="2" charset="-122"/>
              </a:rPr>
              <a:t>跃迁概率</a:t>
            </a:r>
          </a:p>
        </p:txBody>
      </p:sp>
      <p:sp>
        <p:nvSpPr>
          <p:cNvPr id="4" name="灯片编号占位符 3"/>
          <p:cNvSpPr>
            <a:spLocks noGrp="1"/>
          </p:cNvSpPr>
          <p:nvPr>
            <p:ph type="sldNum" sz="quarter" idx="12"/>
          </p:nvPr>
        </p:nvSpPr>
        <p:spPr/>
        <p:txBody>
          <a:bodyPr/>
          <a:lstStyle/>
          <a:p>
            <a:fld id="{27C45CD9-0508-4D1E-923D-4DFDAA610D19}" type="slidenum">
              <a:rPr lang="zh-CN" altLang="en-US" smtClean="0">
                <a:latin typeface="Times New Roman" panose="02020503050405090304" charset="0"/>
                <a:ea typeface="宋体" pitchFamily="2" charset="-122"/>
              </a:rPr>
              <a:t>12</a:t>
            </a:fld>
            <a:endParaRPr lang="zh-CN" altLang="en-US">
              <a:latin typeface="Times New Roman" panose="02020503050405090304" charset="0"/>
              <a:ea typeface="宋体" pitchFamily="2" charset="-122"/>
            </a:endParaRPr>
          </a:p>
        </p:txBody>
      </p:sp>
      <p:graphicFrame>
        <p:nvGraphicFramePr>
          <p:cNvPr id="3" name="对象 2">
            <a:hlinkClick r:id="" action="ppaction://ole?verb=0"/>
          </p:cNvPr>
          <p:cNvGraphicFramePr>
            <a:graphicFrameLocks noChangeAspect="1"/>
          </p:cNvGraphicFramePr>
          <p:nvPr>
            <p:custDataLst>
              <p:tags r:id="rId2"/>
            </p:custDataLst>
          </p:nvPr>
        </p:nvGraphicFramePr>
        <p:xfrm>
          <a:off x="6038850" y="3321050"/>
          <a:ext cx="114300" cy="215900"/>
        </p:xfrm>
        <a:graphic>
          <a:graphicData uri="http://schemas.openxmlformats.org/presentationml/2006/ole">
            <mc:AlternateContent xmlns:mc="http://schemas.openxmlformats.org/markup-compatibility/2006">
              <mc:Choice xmlns:v="urn:schemas-microsoft-com:vml" Requires="v">
                <p:oleObj spid="_x0000_s7169" r:id="rId14" imgW="114300" imgH="215900" progId="Equation.KSEE3">
                  <p:embed/>
                </p:oleObj>
              </mc:Choice>
              <mc:Fallback>
                <p:oleObj r:id="rId14" imgW="114300" imgH="215900" progId="Equation.KSEE3">
                  <p:embed/>
                  <p:pic>
                    <p:nvPicPr>
                      <p:cNvPr id="3" name="对象 2">
                        <a:hlinkClick r:id="" action="ppaction://ole?verb=0"/>
                      </p:cNvPr>
                      <p:cNvPicPr/>
                      <p:nvPr/>
                    </p:nvPicPr>
                    <p:blipFill>
                      <a:blip r:embed="rId15"/>
                      <a:stretch>
                        <a:fillRect/>
                      </a:stretch>
                    </p:blipFill>
                    <p:spPr>
                      <a:xfrm>
                        <a:off x="6038850" y="3321050"/>
                        <a:ext cx="114300" cy="215900"/>
                      </a:xfrm>
                      <a:prstGeom prst="rect">
                        <a:avLst/>
                      </a:prstGeom>
                    </p:spPr>
                  </p:pic>
                </p:oleObj>
              </mc:Fallback>
            </mc:AlternateContent>
          </a:graphicData>
        </a:graphic>
      </p:graphicFrame>
      <p:graphicFrame>
        <p:nvGraphicFramePr>
          <p:cNvPr id="6" name="对象 5">
            <a:hlinkClick r:id="" action="ppaction://ole?verb=0"/>
          </p:cNvPr>
          <p:cNvGraphicFramePr>
            <a:graphicFrameLocks noChangeAspect="1"/>
          </p:cNvGraphicFramePr>
          <p:nvPr>
            <p:custDataLst>
              <p:tags r:id="rId3"/>
            </p:custDataLst>
          </p:nvPr>
        </p:nvGraphicFramePr>
        <p:xfrm>
          <a:off x="4780915" y="3039110"/>
          <a:ext cx="2053590" cy="805180"/>
        </p:xfrm>
        <a:graphic>
          <a:graphicData uri="http://schemas.openxmlformats.org/presentationml/2006/ole">
            <mc:AlternateContent xmlns:mc="http://schemas.openxmlformats.org/markup-compatibility/2006">
              <mc:Choice xmlns:v="urn:schemas-microsoft-com:vml" Requires="v">
                <p:oleObj spid="_x0000_s7170" r:id="rId16" imgW="1231265" imgH="482600" progId="Equation.KSEE3">
                  <p:embed/>
                </p:oleObj>
              </mc:Choice>
              <mc:Fallback>
                <p:oleObj r:id="rId16" imgW="1231265" imgH="482600" progId="Equation.KSEE3">
                  <p:embed/>
                  <p:pic>
                    <p:nvPicPr>
                      <p:cNvPr id="6" name="对象 5">
                        <a:hlinkClick r:id="" action="ppaction://ole?verb=0"/>
                      </p:cNvPr>
                      <p:cNvPicPr/>
                      <p:nvPr/>
                    </p:nvPicPr>
                    <p:blipFill>
                      <a:blip r:embed="rId17"/>
                      <a:stretch>
                        <a:fillRect/>
                      </a:stretch>
                    </p:blipFill>
                    <p:spPr>
                      <a:xfrm>
                        <a:off x="4780915" y="3039110"/>
                        <a:ext cx="2053590" cy="805180"/>
                      </a:xfrm>
                      <a:prstGeom prst="rect">
                        <a:avLst/>
                      </a:prstGeom>
                    </p:spPr>
                  </p:pic>
                </p:oleObj>
              </mc:Fallback>
            </mc:AlternateContent>
          </a:graphicData>
        </a:graphic>
      </p:graphicFrame>
      <p:graphicFrame>
        <p:nvGraphicFramePr>
          <p:cNvPr id="9" name="对象 8">
            <a:hlinkClick r:id="" action="ppaction://ole?verb=0"/>
          </p:cNvPr>
          <p:cNvGraphicFramePr>
            <a:graphicFrameLocks noChangeAspect="1"/>
          </p:cNvGraphicFramePr>
          <p:nvPr>
            <p:custDataLst>
              <p:tags r:id="rId4"/>
            </p:custDataLst>
          </p:nvPr>
        </p:nvGraphicFramePr>
        <p:xfrm>
          <a:off x="3816350" y="4785360"/>
          <a:ext cx="3893820" cy="920750"/>
        </p:xfrm>
        <a:graphic>
          <a:graphicData uri="http://schemas.openxmlformats.org/presentationml/2006/ole">
            <mc:AlternateContent xmlns:mc="http://schemas.openxmlformats.org/markup-compatibility/2006">
              <mc:Choice xmlns:v="urn:schemas-microsoft-com:vml" Requires="v">
                <p:oleObj spid="_x0000_s7171" r:id="rId18" imgW="2578100" imgH="609600" progId="Equation.KSEE3">
                  <p:embed/>
                </p:oleObj>
              </mc:Choice>
              <mc:Fallback>
                <p:oleObj r:id="rId18" imgW="2578100" imgH="609600" progId="Equation.KSEE3">
                  <p:embed/>
                  <p:pic>
                    <p:nvPicPr>
                      <p:cNvPr id="9" name="对象 8">
                        <a:hlinkClick r:id="" action="ppaction://ole?verb=0"/>
                      </p:cNvPr>
                      <p:cNvPicPr/>
                      <p:nvPr/>
                    </p:nvPicPr>
                    <p:blipFill>
                      <a:blip r:embed="rId19"/>
                      <a:stretch>
                        <a:fillRect/>
                      </a:stretch>
                    </p:blipFill>
                    <p:spPr>
                      <a:xfrm>
                        <a:off x="3816350" y="4785360"/>
                        <a:ext cx="3893820" cy="920750"/>
                      </a:xfrm>
                      <a:prstGeom prst="rect">
                        <a:avLst/>
                      </a:prstGeom>
                    </p:spPr>
                  </p:pic>
                </p:oleObj>
              </mc:Fallback>
            </mc:AlternateContent>
          </a:graphicData>
        </a:graphic>
      </p:graphicFrame>
      <p:sp>
        <p:nvSpPr>
          <p:cNvPr id="11" name="文本框 10"/>
          <p:cNvSpPr txBox="1"/>
          <p:nvPr>
            <p:custDataLst>
              <p:tags r:id="rId5"/>
            </p:custDataLst>
          </p:nvPr>
        </p:nvSpPr>
        <p:spPr>
          <a:xfrm>
            <a:off x="609600" y="1042035"/>
            <a:ext cx="10744200" cy="645160"/>
          </a:xfrm>
          <a:prstGeom prst="rect">
            <a:avLst/>
          </a:prstGeom>
          <a:noFill/>
        </p:spPr>
        <p:txBody>
          <a:bodyPr wrap="square" rtlCol="0">
            <a:spAutoFit/>
          </a:bodyPr>
          <a:lstStyle/>
          <a:p>
            <a:r>
              <a:rPr lang="zh-CN" altLang="en-US" b="1">
                <a:latin typeface="Times New Roman" panose="02020503050405090304" charset="0"/>
                <a:ea typeface="宋体" pitchFamily="2" charset="-122"/>
              </a:rPr>
              <a:t>从</a:t>
            </a:r>
            <a:r>
              <a:rPr lang="en-US" altLang="zh-CN" b="1">
                <a:latin typeface="Times New Roman" panose="02020503050405090304" charset="0"/>
                <a:ea typeface="宋体" pitchFamily="2" charset="-122"/>
              </a:rPr>
              <a:t>nk</a:t>
            </a:r>
            <a:r>
              <a:rPr lang="zh-CN" altLang="en-US" b="1">
                <a:latin typeface="Times New Roman" panose="02020503050405090304" charset="0"/>
                <a:ea typeface="宋体" pitchFamily="2" charset="-122"/>
              </a:rPr>
              <a:t>态到</a:t>
            </a:r>
            <a:r>
              <a:rPr lang="en-US" altLang="zh-CN" b="1">
                <a:latin typeface="Times New Roman" panose="02020503050405090304" charset="0"/>
                <a:ea typeface="宋体" pitchFamily="2" charset="-122"/>
              </a:rPr>
              <a:t>mk</a:t>
            </a:r>
            <a:r>
              <a:rPr lang="zh-CN" altLang="en-US" b="1">
                <a:latin typeface="Times New Roman" panose="02020503050405090304" charset="0"/>
                <a:ea typeface="宋体" pitchFamily="2" charset="-122"/>
              </a:rPr>
              <a:t>态的跃迁意味着一次</a:t>
            </a:r>
            <a:r>
              <a:rPr lang="zh-CN" altLang="en-US" b="1">
                <a:solidFill>
                  <a:schemeClr val="accent5"/>
                </a:solidFill>
                <a:latin typeface="Times New Roman" panose="02020503050405090304" charset="0"/>
                <a:ea typeface="宋体" pitchFamily="2" charset="-122"/>
              </a:rPr>
              <a:t>电子声子散射</a:t>
            </a:r>
            <a:r>
              <a:rPr lang="zh-CN" altLang="en-US" b="1">
                <a:latin typeface="Times New Roman" panose="02020503050405090304" charset="0"/>
                <a:ea typeface="宋体" pitchFamily="2" charset="-122"/>
              </a:rPr>
              <a:t>过程，必须要保证能量与动量守恒，但式</a:t>
            </a:r>
            <a:r>
              <a:rPr lang="en-US" altLang="zh-CN" b="1">
                <a:latin typeface="Times New Roman" panose="02020503050405090304" charset="0"/>
                <a:ea typeface="宋体" pitchFamily="2" charset="-122"/>
              </a:rPr>
              <a:t>(22)</a:t>
            </a:r>
            <a:r>
              <a:rPr lang="zh-CN" altLang="en-US" b="1">
                <a:latin typeface="Times New Roman" panose="02020503050405090304" charset="0"/>
                <a:ea typeface="宋体" pitchFamily="2" charset="-122"/>
              </a:rPr>
              <a:t>并没有考虑守恒定律，因此需要根据</a:t>
            </a:r>
            <a:r>
              <a:rPr lang="zh-CN" altLang="en-US" b="1">
                <a:solidFill>
                  <a:schemeClr val="accent5"/>
                </a:solidFill>
                <a:latin typeface="Times New Roman" panose="02020503050405090304" charset="0"/>
                <a:ea typeface="宋体" pitchFamily="2" charset="-122"/>
              </a:rPr>
              <a:t>费米黄金定则</a:t>
            </a:r>
            <a:r>
              <a:rPr lang="zh-CN" altLang="en-US" b="1">
                <a:latin typeface="Times New Roman" panose="02020503050405090304" charset="0"/>
                <a:ea typeface="宋体" pitchFamily="2" charset="-122"/>
              </a:rPr>
              <a:t>进行修正：</a:t>
            </a:r>
          </a:p>
        </p:txBody>
      </p:sp>
      <p:sp>
        <p:nvSpPr>
          <p:cNvPr id="12" name="文本框 11"/>
          <p:cNvSpPr txBox="1"/>
          <p:nvPr>
            <p:custDataLst>
              <p:tags r:id="rId6"/>
            </p:custDataLst>
          </p:nvPr>
        </p:nvSpPr>
        <p:spPr>
          <a:xfrm>
            <a:off x="609600" y="2447925"/>
            <a:ext cx="10744200" cy="645160"/>
          </a:xfrm>
          <a:prstGeom prst="rect">
            <a:avLst/>
          </a:prstGeom>
          <a:noFill/>
        </p:spPr>
        <p:txBody>
          <a:bodyPr wrap="square" rtlCol="0">
            <a:spAutoFit/>
          </a:bodyPr>
          <a:lstStyle/>
          <a:p>
            <a:r>
              <a:rPr lang="zh-CN" altLang="en-US" b="1">
                <a:latin typeface="Times New Roman" panose="02020503050405090304" charset="0"/>
                <a:ea typeface="宋体" pitchFamily="2" charset="-122"/>
              </a:rPr>
              <a:t>其中两个δ函数分别代表</a:t>
            </a:r>
            <a:r>
              <a:rPr lang="zh-CN" altLang="en-US" b="1">
                <a:solidFill>
                  <a:schemeClr val="accent5"/>
                </a:solidFill>
                <a:latin typeface="Times New Roman" panose="02020503050405090304" charset="0"/>
                <a:ea typeface="宋体" pitchFamily="2" charset="-122"/>
              </a:rPr>
              <a:t>吸收</a:t>
            </a:r>
            <a:r>
              <a:rPr lang="zh-CN" altLang="en-US" b="1">
                <a:latin typeface="Times New Roman" panose="02020503050405090304" charset="0"/>
                <a:ea typeface="宋体" pitchFamily="2" charset="-122"/>
              </a:rPr>
              <a:t>与</a:t>
            </a:r>
            <a:r>
              <a:rPr lang="zh-CN" altLang="en-US" b="1">
                <a:solidFill>
                  <a:schemeClr val="accent5"/>
                </a:solidFill>
                <a:latin typeface="Times New Roman" panose="02020503050405090304" charset="0"/>
                <a:ea typeface="宋体" pitchFamily="2" charset="-122"/>
              </a:rPr>
              <a:t>激发</a:t>
            </a:r>
            <a:r>
              <a:rPr lang="zh-CN" altLang="en-US" b="1">
                <a:latin typeface="Times New Roman" panose="02020503050405090304" charset="0"/>
                <a:ea typeface="宋体" pitchFamily="2" charset="-122"/>
              </a:rPr>
              <a:t>声子。在实际计算中，可以用具有能量展宽为</a:t>
            </a:r>
            <a:r>
              <a:rPr lang="zh-CN" altLang="en-US" b="1" i="1">
                <a:latin typeface="Times New Roman" panose="02020503050405090304" charset="0"/>
                <a:ea typeface="宋体" pitchFamily="2" charset="-122"/>
              </a:rPr>
              <a:t>σ</a:t>
            </a:r>
            <a:r>
              <a:rPr lang="zh-CN" altLang="en-US" b="1">
                <a:latin typeface="Times New Roman" panose="02020503050405090304" charset="0"/>
                <a:ea typeface="宋体" pitchFamily="2" charset="-122"/>
              </a:rPr>
              <a:t>的高斯函数来近似狄拉克</a:t>
            </a:r>
            <a:r>
              <a:rPr lang="en-US" altLang="zh-CN" b="1">
                <a:latin typeface="Times New Roman" panose="02020503050405090304" charset="0"/>
                <a:ea typeface="宋体" pitchFamily="2" charset="-122"/>
              </a:rPr>
              <a:t>δ</a:t>
            </a:r>
            <a:r>
              <a:rPr lang="zh-CN" altLang="en-US" b="1">
                <a:latin typeface="Times New Roman" panose="02020503050405090304" charset="0"/>
                <a:ea typeface="宋体" pitchFamily="2" charset="-122"/>
              </a:rPr>
              <a:t>函数：</a:t>
            </a:r>
          </a:p>
        </p:txBody>
      </p:sp>
      <p:sp>
        <p:nvSpPr>
          <p:cNvPr id="13" name="文本框 12"/>
          <p:cNvSpPr txBox="1"/>
          <p:nvPr>
            <p:custDataLst>
              <p:tags r:id="rId7"/>
            </p:custDataLst>
          </p:nvPr>
        </p:nvSpPr>
        <p:spPr>
          <a:xfrm>
            <a:off x="609600" y="4010025"/>
            <a:ext cx="10687685" cy="645160"/>
          </a:xfrm>
          <a:prstGeom prst="rect">
            <a:avLst/>
          </a:prstGeom>
          <a:noFill/>
        </p:spPr>
        <p:txBody>
          <a:bodyPr wrap="square" rtlCol="0">
            <a:spAutoFit/>
          </a:bodyPr>
          <a:lstStyle/>
          <a:p>
            <a:r>
              <a:rPr lang="zh-CN" altLang="en-US" b="1">
                <a:latin typeface="Times New Roman" panose="02020503050405090304" charset="0"/>
                <a:ea typeface="宋体" pitchFamily="2" charset="-122"/>
              </a:rPr>
              <a:t>如果计算得到的概率为负，则表示这次跃迁不会发生，那么跃迁概率就是</a:t>
            </a:r>
            <a:r>
              <a:rPr lang="en-US" altLang="zh-CN" b="1">
                <a:latin typeface="Times New Roman" panose="02020503050405090304" charset="0"/>
                <a:ea typeface="宋体" pitchFamily="2" charset="-122"/>
              </a:rPr>
              <a:t>0</a:t>
            </a:r>
            <a:r>
              <a:rPr lang="zh-CN" altLang="en-US" b="1">
                <a:latin typeface="Times New Roman" panose="02020503050405090304" charset="0"/>
                <a:ea typeface="宋体" pitchFamily="2" charset="-122"/>
              </a:rPr>
              <a:t>。因此最小面跳跃方法给出的从</a:t>
            </a:r>
            <a:r>
              <a:rPr lang="en-US" altLang="zh-CN" b="1">
                <a:latin typeface="Times New Roman" panose="02020503050405090304" charset="0"/>
                <a:ea typeface="宋体" pitchFamily="2" charset="-122"/>
              </a:rPr>
              <a:t>nk</a:t>
            </a:r>
            <a:r>
              <a:rPr lang="zh-CN" altLang="en-US" b="1">
                <a:latin typeface="Times New Roman" panose="02020503050405090304" charset="0"/>
                <a:ea typeface="宋体" pitchFamily="2" charset="-122"/>
              </a:rPr>
              <a:t>态跃迁到任意态的概率为：</a:t>
            </a:r>
          </a:p>
        </p:txBody>
      </p:sp>
      <p:sp>
        <p:nvSpPr>
          <p:cNvPr id="20" name="文本框 19"/>
          <p:cNvSpPr txBox="1"/>
          <p:nvPr>
            <p:custDataLst>
              <p:tags r:id="rId8"/>
            </p:custDataLst>
          </p:nvPr>
        </p:nvSpPr>
        <p:spPr>
          <a:xfrm>
            <a:off x="10415905" y="1783080"/>
            <a:ext cx="881380" cy="368300"/>
          </a:xfrm>
          <a:prstGeom prst="rect">
            <a:avLst/>
          </a:prstGeom>
          <a:noFill/>
        </p:spPr>
        <p:txBody>
          <a:bodyPr wrap="square" rtlCol="0">
            <a:spAutoFit/>
          </a:bodyPr>
          <a:lstStyle/>
          <a:p>
            <a:r>
              <a:rPr lang="zh-CN" altLang="en-US" b="1">
                <a:latin typeface="Times New Roman" panose="02020503050405090304" charset="0"/>
                <a:ea typeface="宋体" pitchFamily="2" charset="-122"/>
              </a:rPr>
              <a:t>（</a:t>
            </a:r>
            <a:r>
              <a:rPr lang="en-US" altLang="zh-CN" b="1">
                <a:latin typeface="Times New Roman" panose="02020503050405090304" charset="0"/>
                <a:ea typeface="宋体" pitchFamily="2" charset="-122"/>
              </a:rPr>
              <a:t>23</a:t>
            </a:r>
            <a:r>
              <a:rPr lang="zh-CN" altLang="en-US" b="1">
                <a:latin typeface="Times New Roman" panose="02020503050405090304" charset="0"/>
                <a:ea typeface="宋体" pitchFamily="2" charset="-122"/>
              </a:rPr>
              <a:t>）</a:t>
            </a:r>
          </a:p>
        </p:txBody>
      </p:sp>
      <p:sp>
        <p:nvSpPr>
          <p:cNvPr id="14" name="文本框 13"/>
          <p:cNvSpPr txBox="1"/>
          <p:nvPr>
            <p:custDataLst>
              <p:tags r:id="rId9"/>
            </p:custDataLst>
          </p:nvPr>
        </p:nvSpPr>
        <p:spPr>
          <a:xfrm>
            <a:off x="10415905" y="3244850"/>
            <a:ext cx="881380" cy="368300"/>
          </a:xfrm>
          <a:prstGeom prst="rect">
            <a:avLst/>
          </a:prstGeom>
          <a:noFill/>
        </p:spPr>
        <p:txBody>
          <a:bodyPr wrap="square" rtlCol="0">
            <a:spAutoFit/>
          </a:bodyPr>
          <a:lstStyle/>
          <a:p>
            <a:r>
              <a:rPr lang="zh-CN" altLang="en-US" b="1">
                <a:latin typeface="Times New Roman" panose="02020503050405090304" charset="0"/>
                <a:ea typeface="宋体" pitchFamily="2" charset="-122"/>
              </a:rPr>
              <a:t>（</a:t>
            </a:r>
            <a:r>
              <a:rPr lang="en-US" altLang="zh-CN" b="1">
                <a:latin typeface="Times New Roman" panose="02020503050405090304" charset="0"/>
                <a:ea typeface="宋体" pitchFamily="2" charset="-122"/>
              </a:rPr>
              <a:t>24</a:t>
            </a:r>
            <a:r>
              <a:rPr lang="zh-CN" altLang="en-US" b="1">
                <a:latin typeface="Times New Roman" panose="02020503050405090304" charset="0"/>
                <a:ea typeface="宋体" pitchFamily="2" charset="-122"/>
              </a:rPr>
              <a:t>）</a:t>
            </a:r>
          </a:p>
        </p:txBody>
      </p:sp>
      <p:sp>
        <p:nvSpPr>
          <p:cNvPr id="15" name="文本框 14"/>
          <p:cNvSpPr txBox="1"/>
          <p:nvPr>
            <p:custDataLst>
              <p:tags r:id="rId10"/>
            </p:custDataLst>
          </p:nvPr>
        </p:nvSpPr>
        <p:spPr>
          <a:xfrm>
            <a:off x="10415905" y="4968240"/>
            <a:ext cx="881380" cy="368300"/>
          </a:xfrm>
          <a:prstGeom prst="rect">
            <a:avLst/>
          </a:prstGeom>
          <a:noFill/>
        </p:spPr>
        <p:txBody>
          <a:bodyPr wrap="square" rtlCol="0">
            <a:spAutoFit/>
          </a:bodyPr>
          <a:lstStyle/>
          <a:p>
            <a:r>
              <a:rPr lang="zh-CN" altLang="en-US" b="1">
                <a:latin typeface="Times New Roman" panose="02020503050405090304" charset="0"/>
                <a:ea typeface="宋体" pitchFamily="2" charset="-122"/>
              </a:rPr>
              <a:t>（</a:t>
            </a:r>
            <a:r>
              <a:rPr lang="en-US" altLang="zh-CN" b="1">
                <a:latin typeface="Times New Roman" panose="02020503050405090304" charset="0"/>
                <a:ea typeface="宋体" pitchFamily="2" charset="-122"/>
              </a:rPr>
              <a:t>25</a:t>
            </a:r>
            <a:r>
              <a:rPr lang="zh-CN" altLang="en-US" b="1">
                <a:latin typeface="Times New Roman" panose="02020503050405090304" charset="0"/>
                <a:ea typeface="宋体" pitchFamily="2" charset="-122"/>
              </a:rPr>
              <a:t>）</a:t>
            </a:r>
          </a:p>
        </p:txBody>
      </p:sp>
      <p:graphicFrame>
        <p:nvGraphicFramePr>
          <p:cNvPr id="5" name="对象 4">
            <a:hlinkClick r:id="" action="ppaction://ole?verb=0"/>
          </p:cNvPr>
          <p:cNvGraphicFramePr>
            <a:graphicFrameLocks noChangeAspect="1"/>
          </p:cNvGraphicFramePr>
          <p:nvPr>
            <p:custDataLst>
              <p:tags r:id="rId11"/>
            </p:custDataLst>
          </p:nvPr>
        </p:nvGraphicFramePr>
        <p:xfrm>
          <a:off x="3050540" y="1745615"/>
          <a:ext cx="6090920" cy="550545"/>
        </p:xfrm>
        <a:graphic>
          <a:graphicData uri="http://schemas.openxmlformats.org/presentationml/2006/ole">
            <mc:AlternateContent xmlns:mc="http://schemas.openxmlformats.org/markup-compatibility/2006">
              <mc:Choice xmlns:v="urn:schemas-microsoft-com:vml" Requires="v">
                <p:oleObj spid="_x0000_s7172" r:id="rId20" imgW="4356100" imgH="393700" progId="Equation.KSEE3">
                  <p:embed/>
                </p:oleObj>
              </mc:Choice>
              <mc:Fallback>
                <p:oleObj r:id="rId20" imgW="4356100" imgH="393700" progId="Equation.KSEE3">
                  <p:embed/>
                  <p:pic>
                    <p:nvPicPr>
                      <p:cNvPr id="5" name="对象 4">
                        <a:hlinkClick r:id="" action="ppaction://ole?verb=0"/>
                      </p:cNvPr>
                      <p:cNvPicPr/>
                      <p:nvPr/>
                    </p:nvPicPr>
                    <p:blipFill>
                      <a:blip r:embed="rId21"/>
                      <a:stretch>
                        <a:fillRect/>
                      </a:stretch>
                    </p:blipFill>
                    <p:spPr>
                      <a:xfrm>
                        <a:off x="3050540" y="1745615"/>
                        <a:ext cx="6090920" cy="550545"/>
                      </a:xfrm>
                      <a:prstGeom prst="rect">
                        <a:avLst/>
                      </a:prstGeom>
                    </p:spPr>
                  </p:pic>
                </p:oleObj>
              </mc:Fallback>
            </mc:AlternateContent>
          </a:graphicData>
        </a:graphic>
      </p:graphicFrame>
    </p:spTree>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503050405090304" charset="0"/>
                <a:ea typeface="宋体" pitchFamily="2" charset="-122"/>
              </a:rPr>
              <a:t>跃迁概率</a:t>
            </a:r>
          </a:p>
        </p:txBody>
      </p:sp>
      <p:sp>
        <p:nvSpPr>
          <p:cNvPr id="4" name="灯片编号占位符 3"/>
          <p:cNvSpPr>
            <a:spLocks noGrp="1"/>
          </p:cNvSpPr>
          <p:nvPr>
            <p:ph type="sldNum" sz="quarter" idx="12"/>
          </p:nvPr>
        </p:nvSpPr>
        <p:spPr/>
        <p:txBody>
          <a:bodyPr/>
          <a:lstStyle/>
          <a:p>
            <a:fld id="{27C45CD9-0508-4D1E-923D-4DFDAA610D19}" type="slidenum">
              <a:rPr lang="zh-CN" altLang="en-US" smtClean="0">
                <a:latin typeface="Times New Roman" panose="02020503050405090304" charset="0"/>
                <a:ea typeface="宋体" pitchFamily="2" charset="-122"/>
              </a:rPr>
              <a:t>13</a:t>
            </a:fld>
            <a:endParaRPr lang="zh-CN" altLang="en-US">
              <a:latin typeface="Times New Roman" panose="02020503050405090304" charset="0"/>
              <a:ea typeface="宋体" pitchFamily="2" charset="-122"/>
            </a:endParaRPr>
          </a:p>
        </p:txBody>
      </p:sp>
      <p:graphicFrame>
        <p:nvGraphicFramePr>
          <p:cNvPr id="10" name="对象 9">
            <a:hlinkClick r:id="" action="ppaction://ole?verb=0"/>
          </p:cNvPr>
          <p:cNvGraphicFramePr>
            <a:graphicFrameLocks noChangeAspect="1"/>
          </p:cNvGraphicFramePr>
          <p:nvPr/>
        </p:nvGraphicFramePr>
        <p:xfrm>
          <a:off x="3717290" y="1621155"/>
          <a:ext cx="2787650" cy="408305"/>
        </p:xfrm>
        <a:graphic>
          <a:graphicData uri="http://schemas.openxmlformats.org/presentationml/2006/ole">
            <mc:AlternateContent xmlns:mc="http://schemas.openxmlformats.org/markup-compatibility/2006">
              <mc:Choice xmlns:v="urn:schemas-microsoft-com:vml" Requires="v">
                <p:oleObj spid="_x0000_s8193" r:id="rId4" imgW="1562100" imgH="228600" progId="Equation.KSEE3">
                  <p:embed/>
                </p:oleObj>
              </mc:Choice>
              <mc:Fallback>
                <p:oleObj r:id="rId4" imgW="1562100" imgH="228600" progId="Equation.KSEE3">
                  <p:embed/>
                  <p:pic>
                    <p:nvPicPr>
                      <p:cNvPr id="10" name="对象 9">
                        <a:hlinkClick r:id="" action="ppaction://ole?verb=0"/>
                      </p:cNvPr>
                      <p:cNvPicPr/>
                      <p:nvPr/>
                    </p:nvPicPr>
                    <p:blipFill>
                      <a:blip r:embed="rId5"/>
                      <a:stretch>
                        <a:fillRect/>
                      </a:stretch>
                    </p:blipFill>
                    <p:spPr>
                      <a:xfrm>
                        <a:off x="3717290" y="1621155"/>
                        <a:ext cx="2787650" cy="408305"/>
                      </a:xfrm>
                      <a:prstGeom prst="rect">
                        <a:avLst/>
                      </a:prstGeom>
                    </p:spPr>
                  </p:pic>
                </p:oleObj>
              </mc:Fallback>
            </mc:AlternateContent>
          </a:graphicData>
        </a:graphic>
      </p:graphicFrame>
      <p:graphicFrame>
        <p:nvGraphicFramePr>
          <p:cNvPr id="3" name="对象 2">
            <a:hlinkClick r:id="" action="ppaction://ole?verb=0"/>
          </p:cNvPr>
          <p:cNvGraphicFramePr>
            <a:graphicFrameLocks noChangeAspect="1"/>
          </p:cNvGraphicFramePr>
          <p:nvPr/>
        </p:nvGraphicFramePr>
        <p:xfrm>
          <a:off x="2809875" y="2742565"/>
          <a:ext cx="4214495" cy="1614170"/>
        </p:xfrm>
        <a:graphic>
          <a:graphicData uri="http://schemas.openxmlformats.org/presentationml/2006/ole">
            <mc:AlternateContent xmlns:mc="http://schemas.openxmlformats.org/markup-compatibility/2006">
              <mc:Choice xmlns:v="urn:schemas-microsoft-com:vml" Requires="v">
                <p:oleObj spid="_x0000_s8194" r:id="rId6" imgW="2387600" imgH="914400" progId="Equation.KSEE3">
                  <p:embed/>
                </p:oleObj>
              </mc:Choice>
              <mc:Fallback>
                <p:oleObj r:id="rId6" imgW="2387600" imgH="914400" progId="Equation.KSEE3">
                  <p:embed/>
                  <p:pic>
                    <p:nvPicPr>
                      <p:cNvPr id="3" name="对象 2">
                        <a:hlinkClick r:id="" action="ppaction://ole?verb=0"/>
                      </p:cNvPr>
                      <p:cNvPicPr/>
                      <p:nvPr/>
                    </p:nvPicPr>
                    <p:blipFill>
                      <a:blip r:embed="rId7"/>
                      <a:stretch>
                        <a:fillRect/>
                      </a:stretch>
                    </p:blipFill>
                    <p:spPr>
                      <a:xfrm>
                        <a:off x="2809875" y="2742565"/>
                        <a:ext cx="4214495" cy="1614170"/>
                      </a:xfrm>
                      <a:prstGeom prst="rect">
                        <a:avLst/>
                      </a:prstGeom>
                    </p:spPr>
                  </p:pic>
                </p:oleObj>
              </mc:Fallback>
            </mc:AlternateContent>
          </a:graphicData>
        </a:graphic>
      </p:graphicFrame>
      <p:sp>
        <p:nvSpPr>
          <p:cNvPr id="5" name="文本框 4"/>
          <p:cNvSpPr txBox="1"/>
          <p:nvPr/>
        </p:nvSpPr>
        <p:spPr>
          <a:xfrm>
            <a:off x="609600" y="1091565"/>
            <a:ext cx="10744200" cy="368300"/>
          </a:xfrm>
          <a:prstGeom prst="rect">
            <a:avLst/>
          </a:prstGeom>
          <a:noFill/>
        </p:spPr>
        <p:txBody>
          <a:bodyPr wrap="square" rtlCol="0">
            <a:spAutoFit/>
          </a:bodyPr>
          <a:lstStyle/>
          <a:p>
            <a:r>
              <a:rPr lang="zh-CN" altLang="en-US" b="1">
                <a:latin typeface="Times New Roman" panose="02020503050405090304" charset="0"/>
                <a:ea typeface="宋体" pitchFamily="2" charset="-122"/>
              </a:rPr>
              <a:t>最后，为了反应细致平衡条件，可以用</a:t>
            </a:r>
            <a:r>
              <a:rPr lang="zh-CN" altLang="en-US" b="1">
                <a:solidFill>
                  <a:schemeClr val="accent5"/>
                </a:solidFill>
                <a:latin typeface="Times New Roman" panose="02020503050405090304" charset="0"/>
                <a:ea typeface="宋体" pitchFamily="2" charset="-122"/>
              </a:rPr>
              <a:t>玻尔兹曼因子</a:t>
            </a:r>
            <a:r>
              <a:rPr lang="zh-CN" altLang="en-US" b="1">
                <a:latin typeface="Times New Roman" panose="02020503050405090304" charset="0"/>
                <a:ea typeface="宋体" pitchFamily="2" charset="-122"/>
              </a:rPr>
              <a:t>来实现跳跃拒绝与速度重标：</a:t>
            </a:r>
          </a:p>
        </p:txBody>
      </p:sp>
      <p:sp>
        <p:nvSpPr>
          <p:cNvPr id="6" name="文本框 5"/>
          <p:cNvSpPr txBox="1"/>
          <p:nvPr/>
        </p:nvSpPr>
        <p:spPr>
          <a:xfrm>
            <a:off x="609600" y="2248535"/>
            <a:ext cx="1504315" cy="368300"/>
          </a:xfrm>
          <a:prstGeom prst="rect">
            <a:avLst/>
          </a:prstGeom>
          <a:noFill/>
        </p:spPr>
        <p:txBody>
          <a:bodyPr wrap="square" rtlCol="0">
            <a:spAutoFit/>
          </a:bodyPr>
          <a:lstStyle/>
          <a:p>
            <a:r>
              <a:rPr lang="zh-CN" altLang="en-US" b="1">
                <a:latin typeface="Times New Roman" panose="02020503050405090304" charset="0"/>
                <a:ea typeface="宋体" pitchFamily="2" charset="-122"/>
              </a:rPr>
              <a:t>其中：</a:t>
            </a:r>
          </a:p>
        </p:txBody>
      </p:sp>
      <p:sp>
        <p:nvSpPr>
          <p:cNvPr id="9" name="文本框 8"/>
          <p:cNvSpPr txBox="1"/>
          <p:nvPr/>
        </p:nvSpPr>
        <p:spPr>
          <a:xfrm>
            <a:off x="609600" y="4712335"/>
            <a:ext cx="9273540" cy="368300"/>
          </a:xfrm>
          <a:prstGeom prst="rect">
            <a:avLst/>
          </a:prstGeom>
          <a:noFill/>
        </p:spPr>
        <p:txBody>
          <a:bodyPr wrap="square" rtlCol="0">
            <a:spAutoFit/>
          </a:bodyPr>
          <a:lstStyle/>
          <a:p>
            <a:r>
              <a:rPr lang="zh-CN" altLang="en-US" b="1">
                <a:latin typeface="Times New Roman" panose="02020503050405090304" charset="0"/>
                <a:ea typeface="宋体" pitchFamily="2" charset="-122"/>
              </a:rPr>
              <a:t>玻尔兹曼因子限制了弛豫过程中从低能态跃迁回高能态的过程。</a:t>
            </a:r>
          </a:p>
        </p:txBody>
      </p:sp>
      <p:sp>
        <p:nvSpPr>
          <p:cNvPr id="11" name="文本框 10"/>
          <p:cNvSpPr txBox="1"/>
          <p:nvPr/>
        </p:nvSpPr>
        <p:spPr>
          <a:xfrm>
            <a:off x="609600" y="5207635"/>
            <a:ext cx="9273540" cy="368300"/>
          </a:xfrm>
          <a:prstGeom prst="rect">
            <a:avLst/>
          </a:prstGeom>
          <a:noFill/>
        </p:spPr>
        <p:txBody>
          <a:bodyPr wrap="square" rtlCol="0">
            <a:spAutoFit/>
          </a:bodyPr>
          <a:lstStyle/>
          <a:p>
            <a:r>
              <a:rPr lang="zh-CN" altLang="en-US" b="1">
                <a:latin typeface="Times New Roman" panose="02020503050405090304" charset="0"/>
                <a:ea typeface="宋体" pitchFamily="2" charset="-122"/>
              </a:rPr>
              <a:t>通过计算两个态之间的跃迁概率，可以进行载流子动力学模拟。</a:t>
            </a:r>
          </a:p>
        </p:txBody>
      </p:sp>
      <p:sp>
        <p:nvSpPr>
          <p:cNvPr id="15" name="文本框 14"/>
          <p:cNvSpPr txBox="1"/>
          <p:nvPr/>
        </p:nvSpPr>
        <p:spPr>
          <a:xfrm>
            <a:off x="8378825" y="1683385"/>
            <a:ext cx="881380" cy="368300"/>
          </a:xfrm>
          <a:prstGeom prst="rect">
            <a:avLst/>
          </a:prstGeom>
          <a:noFill/>
        </p:spPr>
        <p:txBody>
          <a:bodyPr wrap="square" rtlCol="0">
            <a:spAutoFit/>
          </a:bodyPr>
          <a:lstStyle/>
          <a:p>
            <a:r>
              <a:rPr lang="zh-CN" altLang="en-US" b="1">
                <a:latin typeface="Times New Roman" panose="02020503050405090304" charset="0"/>
                <a:ea typeface="宋体" pitchFamily="2" charset="-122"/>
              </a:rPr>
              <a:t>（</a:t>
            </a:r>
            <a:r>
              <a:rPr lang="en-US" altLang="zh-CN" b="1">
                <a:latin typeface="Times New Roman" panose="02020503050405090304" charset="0"/>
                <a:ea typeface="宋体" pitchFamily="2" charset="-122"/>
              </a:rPr>
              <a:t>26</a:t>
            </a:r>
            <a:r>
              <a:rPr lang="zh-CN" altLang="en-US" b="1">
                <a:latin typeface="Times New Roman" panose="02020503050405090304" charset="0"/>
                <a:ea typeface="宋体" pitchFamily="2" charset="-122"/>
              </a:rPr>
              <a:t>）</a:t>
            </a:r>
          </a:p>
        </p:txBody>
      </p:sp>
      <p:sp>
        <p:nvSpPr>
          <p:cNvPr id="12" name="文本框 11"/>
          <p:cNvSpPr txBox="1"/>
          <p:nvPr/>
        </p:nvSpPr>
        <p:spPr>
          <a:xfrm>
            <a:off x="8378825" y="3365500"/>
            <a:ext cx="881380" cy="368300"/>
          </a:xfrm>
          <a:prstGeom prst="rect">
            <a:avLst/>
          </a:prstGeom>
          <a:noFill/>
        </p:spPr>
        <p:txBody>
          <a:bodyPr wrap="square" rtlCol="0">
            <a:spAutoFit/>
          </a:bodyPr>
          <a:lstStyle/>
          <a:p>
            <a:r>
              <a:rPr lang="zh-CN" altLang="en-US" b="1">
                <a:latin typeface="Times New Roman" panose="02020503050405090304" charset="0"/>
                <a:ea typeface="宋体" pitchFamily="2" charset="-122"/>
              </a:rPr>
              <a:t>（</a:t>
            </a:r>
            <a:r>
              <a:rPr lang="en-US" altLang="zh-CN" b="1">
                <a:latin typeface="Times New Roman" panose="02020503050405090304" charset="0"/>
                <a:ea typeface="宋体" pitchFamily="2" charset="-122"/>
              </a:rPr>
              <a:t>27</a:t>
            </a:r>
            <a:r>
              <a:rPr lang="zh-CN" altLang="en-US" b="1">
                <a:latin typeface="Times New Roman" panose="02020503050405090304" charset="0"/>
                <a:ea typeface="宋体" pitchFamily="2" charset="-122"/>
              </a:rPr>
              <a:t>）</a:t>
            </a:r>
          </a:p>
        </p:txBody>
      </p:sp>
      <p:pic>
        <p:nvPicPr>
          <p:cNvPr id="8" name="图片 7"/>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9382760" y="0"/>
            <a:ext cx="2809240" cy="1870710"/>
          </a:xfrm>
          <a:prstGeom prst="rect">
            <a:avLst/>
          </a:prstGeom>
        </p:spPr>
      </p:pic>
    </p:spTree>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503050405090304" charset="0"/>
                <a:ea typeface="宋体" pitchFamily="2" charset="-122"/>
              </a:rPr>
              <a:t>计算流程</a:t>
            </a:r>
          </a:p>
        </p:txBody>
      </p:sp>
      <p:sp>
        <p:nvSpPr>
          <p:cNvPr id="4" name="灯片编号占位符 3"/>
          <p:cNvSpPr>
            <a:spLocks noGrp="1"/>
          </p:cNvSpPr>
          <p:nvPr>
            <p:ph type="sldNum" sz="quarter" idx="12"/>
          </p:nvPr>
        </p:nvSpPr>
        <p:spPr/>
        <p:txBody>
          <a:bodyPr/>
          <a:lstStyle/>
          <a:p>
            <a:fld id="{27C45CD9-0508-4D1E-923D-4DFDAA610D19}" type="slidenum">
              <a:rPr lang="zh-CN" altLang="en-US" smtClean="0">
                <a:latin typeface="Times New Roman" panose="02020503050405090304" charset="0"/>
                <a:ea typeface="宋体" pitchFamily="2" charset="-122"/>
              </a:rPr>
              <a:t>14</a:t>
            </a:fld>
            <a:endParaRPr lang="zh-CN" altLang="en-US">
              <a:latin typeface="Times New Roman" panose="02020503050405090304" charset="0"/>
              <a:ea typeface="宋体" pitchFamily="2" charset="-122"/>
            </a:endParaRPr>
          </a:p>
        </p:txBody>
      </p:sp>
      <p:sp>
        <p:nvSpPr>
          <p:cNvPr id="15" name="圆角矩形 14"/>
          <p:cNvSpPr/>
          <p:nvPr/>
        </p:nvSpPr>
        <p:spPr>
          <a:xfrm>
            <a:off x="1031875" y="1104265"/>
            <a:ext cx="699770" cy="364490"/>
          </a:xfrm>
          <a:prstGeom prst="roundRect">
            <a:avLst/>
          </a:prstGeom>
          <a:no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zh-CN" altLang="en-US" b="1">
                <a:solidFill>
                  <a:schemeClr val="tx1"/>
                </a:solidFill>
                <a:latin typeface="Times New Roman" panose="02020503050405090304" charset="0"/>
                <a:ea typeface="宋体" pitchFamily="2" charset="-122"/>
              </a:rPr>
              <a:t>原胞</a:t>
            </a:r>
          </a:p>
        </p:txBody>
      </p:sp>
      <p:sp>
        <p:nvSpPr>
          <p:cNvPr id="6" name="圆角矩形 5"/>
          <p:cNvSpPr/>
          <p:nvPr/>
        </p:nvSpPr>
        <p:spPr>
          <a:xfrm>
            <a:off x="448945" y="3228340"/>
            <a:ext cx="1864995" cy="613410"/>
          </a:xfrm>
          <a:prstGeom prst="roundRect">
            <a:avLst/>
          </a:prstGeom>
          <a:no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zh-CN" altLang="en-US" b="1">
                <a:solidFill>
                  <a:schemeClr val="tx1"/>
                </a:solidFill>
                <a:latin typeface="Times New Roman" panose="02020503050405090304" charset="0"/>
                <a:ea typeface="宋体" pitchFamily="2" charset="-122"/>
              </a:rPr>
              <a:t>Perturbo计算</a:t>
            </a:r>
          </a:p>
          <a:p>
            <a:pPr algn="ctr"/>
            <a:r>
              <a:rPr lang="zh-CN" altLang="en-US" b="1">
                <a:solidFill>
                  <a:schemeClr val="tx1"/>
                </a:solidFill>
                <a:latin typeface="Times New Roman" panose="02020503050405090304" charset="0"/>
                <a:ea typeface="宋体" pitchFamily="2" charset="-122"/>
              </a:rPr>
              <a:t>电声耦合矩阵元</a:t>
            </a:r>
          </a:p>
        </p:txBody>
      </p:sp>
      <p:sp>
        <p:nvSpPr>
          <p:cNvPr id="7" name="圆角矩形 6"/>
          <p:cNvSpPr/>
          <p:nvPr/>
        </p:nvSpPr>
        <p:spPr>
          <a:xfrm>
            <a:off x="448945" y="4707890"/>
            <a:ext cx="1864995" cy="462280"/>
          </a:xfrm>
          <a:prstGeom prst="roundRect">
            <a:avLst/>
          </a:prstGeom>
          <a:no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zh-CN" altLang="en-US" b="1">
                <a:solidFill>
                  <a:schemeClr val="tx1"/>
                </a:solidFill>
                <a:latin typeface="Times New Roman" panose="02020503050405090304" charset="0"/>
                <a:ea typeface="宋体" pitchFamily="2" charset="-122"/>
              </a:rPr>
              <a:t>动量空间</a:t>
            </a:r>
            <a:r>
              <a:rPr lang="en-US" altLang="zh-CN" b="1">
                <a:solidFill>
                  <a:schemeClr val="tx1"/>
                </a:solidFill>
                <a:latin typeface="Times New Roman" panose="02020503050405090304" charset="0"/>
                <a:ea typeface="宋体" pitchFamily="2" charset="-122"/>
              </a:rPr>
              <a:t>NAMD</a:t>
            </a:r>
          </a:p>
        </p:txBody>
      </p:sp>
      <p:sp>
        <p:nvSpPr>
          <p:cNvPr id="9" name="圆角矩形 8"/>
          <p:cNvSpPr/>
          <p:nvPr/>
        </p:nvSpPr>
        <p:spPr>
          <a:xfrm>
            <a:off x="609600" y="1907540"/>
            <a:ext cx="1543685" cy="669925"/>
          </a:xfrm>
          <a:prstGeom prst="roundRect">
            <a:avLst/>
          </a:prstGeom>
          <a:no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b="1">
                <a:solidFill>
                  <a:schemeClr val="tx1"/>
                </a:solidFill>
                <a:latin typeface="Times New Roman" panose="02020503050405090304" charset="0"/>
                <a:ea typeface="宋体" pitchFamily="2" charset="-122"/>
              </a:rPr>
              <a:t>QE</a:t>
            </a:r>
            <a:r>
              <a:rPr lang="zh-CN" altLang="en-US" b="1">
                <a:solidFill>
                  <a:schemeClr val="tx1"/>
                </a:solidFill>
                <a:latin typeface="Times New Roman" panose="02020503050405090304" charset="0"/>
                <a:ea typeface="宋体" pitchFamily="2" charset="-122"/>
              </a:rPr>
              <a:t>计算电子和声子结构</a:t>
            </a:r>
          </a:p>
        </p:txBody>
      </p:sp>
      <p:cxnSp>
        <p:nvCxnSpPr>
          <p:cNvPr id="14" name="直接箭头连接符 13"/>
          <p:cNvCxnSpPr>
            <a:stCxn id="15" idx="2"/>
            <a:endCxn id="9" idx="0"/>
          </p:cNvCxnSpPr>
          <p:nvPr/>
        </p:nvCxnSpPr>
        <p:spPr>
          <a:xfrm>
            <a:off x="1381760" y="1468755"/>
            <a:ext cx="0" cy="43878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16" name="直接箭头连接符 15"/>
          <p:cNvCxnSpPr>
            <a:stCxn id="9" idx="2"/>
            <a:endCxn id="6" idx="0"/>
          </p:cNvCxnSpPr>
          <p:nvPr/>
        </p:nvCxnSpPr>
        <p:spPr>
          <a:xfrm>
            <a:off x="1381760" y="2577465"/>
            <a:ext cx="0" cy="65087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18" name="直接箭头连接符 17"/>
          <p:cNvCxnSpPr>
            <a:stCxn id="6" idx="2"/>
            <a:endCxn id="7" idx="0"/>
          </p:cNvCxnSpPr>
          <p:nvPr/>
        </p:nvCxnSpPr>
        <p:spPr>
          <a:xfrm>
            <a:off x="1381760" y="3841750"/>
            <a:ext cx="0" cy="86614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
        <p:nvSpPr>
          <p:cNvPr id="19" name="左大括号 18"/>
          <p:cNvSpPr/>
          <p:nvPr/>
        </p:nvSpPr>
        <p:spPr>
          <a:xfrm>
            <a:off x="2199005" y="1776730"/>
            <a:ext cx="257175" cy="932180"/>
          </a:xfrm>
          <a:prstGeom prst="leftBrace">
            <a:avLst/>
          </a:prstGeom>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b="1"/>
          </a:p>
        </p:txBody>
      </p:sp>
      <p:sp>
        <p:nvSpPr>
          <p:cNvPr id="20" name="左大括号 19"/>
          <p:cNvSpPr/>
          <p:nvPr/>
        </p:nvSpPr>
        <p:spPr>
          <a:xfrm>
            <a:off x="2368550" y="3228340"/>
            <a:ext cx="257175" cy="612775"/>
          </a:xfrm>
          <a:prstGeom prst="leftBrace">
            <a:avLst/>
          </a:prstGeom>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b="1"/>
          </a:p>
        </p:txBody>
      </p:sp>
      <p:sp>
        <p:nvSpPr>
          <p:cNvPr id="22" name="文本框 21"/>
          <p:cNvSpPr txBox="1"/>
          <p:nvPr/>
        </p:nvSpPr>
        <p:spPr>
          <a:xfrm>
            <a:off x="2468880" y="1776730"/>
            <a:ext cx="2593340" cy="932815"/>
          </a:xfrm>
          <a:prstGeom prst="rect">
            <a:avLst/>
          </a:prstGeom>
          <a:noFill/>
        </p:spPr>
        <p:txBody>
          <a:bodyPr wrap="square" rtlCol="0">
            <a:noAutofit/>
          </a:bodyPr>
          <a:lstStyle/>
          <a:p>
            <a:r>
              <a:rPr lang="en-US" altLang="zh-CN" b="1">
                <a:latin typeface="Times New Roman" panose="02020503050405090304" charset="0"/>
                <a:ea typeface="宋体" pitchFamily="2" charset="-122"/>
              </a:rPr>
              <a:t>1.pw.x</a:t>
            </a:r>
            <a:r>
              <a:rPr lang="zh-CN" altLang="en-US" b="1">
                <a:latin typeface="Times New Roman" panose="02020503050405090304" charset="0"/>
                <a:ea typeface="宋体" pitchFamily="2" charset="-122"/>
              </a:rPr>
              <a:t>自洽计算</a:t>
            </a:r>
          </a:p>
          <a:p>
            <a:r>
              <a:rPr lang="en-US" altLang="zh-CN" b="1">
                <a:latin typeface="Times New Roman" panose="02020503050405090304" charset="0"/>
                <a:ea typeface="宋体" pitchFamily="2" charset="-122"/>
              </a:rPr>
              <a:t>2.ph.x</a:t>
            </a:r>
            <a:r>
              <a:rPr lang="zh-CN" altLang="en-US" b="1">
                <a:latin typeface="Times New Roman" panose="02020503050405090304" charset="0"/>
                <a:ea typeface="宋体" pitchFamily="2" charset="-122"/>
              </a:rPr>
              <a:t>声子计算</a:t>
            </a:r>
          </a:p>
          <a:p>
            <a:r>
              <a:rPr lang="en-US" altLang="zh-CN" b="1">
                <a:latin typeface="Times New Roman" panose="02020503050405090304" charset="0"/>
                <a:ea typeface="宋体" pitchFamily="2" charset="-122"/>
              </a:rPr>
              <a:t>3.pw.x</a:t>
            </a:r>
            <a:r>
              <a:rPr lang="zh-CN" altLang="en-US" b="1">
                <a:latin typeface="Times New Roman" panose="02020503050405090304" charset="0"/>
                <a:ea typeface="宋体" pitchFamily="2" charset="-122"/>
              </a:rPr>
              <a:t>非自洽计算</a:t>
            </a:r>
          </a:p>
          <a:p>
            <a:endParaRPr lang="zh-CN" altLang="en-US" b="1">
              <a:latin typeface="Times New Roman" panose="02020503050405090304" charset="0"/>
              <a:ea typeface="宋体" pitchFamily="2" charset="-122"/>
            </a:endParaRPr>
          </a:p>
        </p:txBody>
      </p:sp>
      <p:sp>
        <p:nvSpPr>
          <p:cNvPr id="23" name="文本框 22"/>
          <p:cNvSpPr txBox="1"/>
          <p:nvPr/>
        </p:nvSpPr>
        <p:spPr>
          <a:xfrm>
            <a:off x="2565400" y="3202940"/>
            <a:ext cx="3755390" cy="773430"/>
          </a:xfrm>
          <a:prstGeom prst="rect">
            <a:avLst/>
          </a:prstGeom>
          <a:noFill/>
        </p:spPr>
        <p:txBody>
          <a:bodyPr wrap="square" rtlCol="0">
            <a:noAutofit/>
          </a:bodyPr>
          <a:lstStyle/>
          <a:p>
            <a:r>
              <a:rPr lang="en-US" altLang="zh-CN" b="1">
                <a:latin typeface="Times New Roman" panose="02020503050405090304" charset="0"/>
                <a:ea typeface="宋体" pitchFamily="2" charset="-122"/>
              </a:rPr>
              <a:t>5.</a:t>
            </a:r>
            <a:r>
              <a:rPr lang="en-US" b="1">
                <a:latin typeface="Times New Roman" panose="02020503050405090304" charset="0"/>
                <a:ea typeface="宋体" pitchFamily="2" charset="-122"/>
              </a:rPr>
              <a:t>qe2pert.x</a:t>
            </a:r>
            <a:r>
              <a:rPr lang="zh-CN" altLang="en-US" b="1">
                <a:latin typeface="Times New Roman" panose="02020503050405090304" charset="0"/>
                <a:ea typeface="宋体" pitchFamily="2" charset="-122"/>
              </a:rPr>
              <a:t>粗网格电声耦合计算</a:t>
            </a:r>
          </a:p>
          <a:p>
            <a:r>
              <a:rPr lang="en-US" altLang="zh-CN" b="1">
                <a:latin typeface="Times New Roman" panose="02020503050405090304" charset="0"/>
                <a:ea typeface="宋体" pitchFamily="2" charset="-122"/>
              </a:rPr>
              <a:t>6.perturbo.x</a:t>
            </a:r>
            <a:r>
              <a:rPr lang="zh-CN" altLang="en-US" b="1">
                <a:latin typeface="Times New Roman" panose="02020503050405090304" charset="0"/>
                <a:ea typeface="宋体" pitchFamily="2" charset="-122"/>
              </a:rPr>
              <a:t>密网格电声耦合计算</a:t>
            </a:r>
          </a:p>
        </p:txBody>
      </p:sp>
      <p:pic>
        <p:nvPicPr>
          <p:cNvPr id="26" name="图片 25"/>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5712460" y="1010920"/>
            <a:ext cx="5773420" cy="2112010"/>
          </a:xfrm>
          <a:prstGeom prst="rect">
            <a:avLst/>
          </a:prstGeom>
        </p:spPr>
      </p:pic>
      <p:pic>
        <p:nvPicPr>
          <p:cNvPr id="27" name="图片 26" descr="figure_artistic"/>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6753860" y="3228340"/>
            <a:ext cx="3438525" cy="1343025"/>
          </a:xfrm>
          <a:prstGeom prst="rect">
            <a:avLst/>
          </a:prstGeom>
        </p:spPr>
      </p:pic>
      <p:pic>
        <p:nvPicPr>
          <p:cNvPr id="28" name="图片 27" descr="Hefei-NAMD"/>
          <p:cNvPicPr>
            <a:picLocks noChangeAspect="1"/>
          </p:cNvPicPr>
          <p:nvPr/>
        </p:nvPicPr>
        <p:blipFill>
          <a:blip r:embed="rId5"/>
          <a:stretch>
            <a:fillRect/>
          </a:stretch>
        </p:blipFill>
        <p:spPr>
          <a:xfrm>
            <a:off x="2748280" y="4133850"/>
            <a:ext cx="1341755" cy="1790700"/>
          </a:xfrm>
          <a:prstGeom prst="rect">
            <a:avLst/>
          </a:prstGeom>
        </p:spPr>
      </p:pic>
      <p:sp>
        <p:nvSpPr>
          <p:cNvPr id="3" name="文本框 2"/>
          <p:cNvSpPr txBox="1"/>
          <p:nvPr/>
        </p:nvSpPr>
        <p:spPr>
          <a:xfrm>
            <a:off x="2456180" y="2754630"/>
            <a:ext cx="6096000" cy="368300"/>
          </a:xfrm>
          <a:prstGeom prst="rect">
            <a:avLst/>
          </a:prstGeom>
          <a:noFill/>
        </p:spPr>
        <p:txBody>
          <a:bodyPr wrap="square" rtlCol="0" anchor="t">
            <a:spAutoFit/>
          </a:bodyPr>
          <a:lstStyle/>
          <a:p>
            <a:r>
              <a:rPr lang="en-US" altLang="zh-CN" b="1">
                <a:latin typeface="Times New Roman" panose="02020503050405090304" charset="0"/>
                <a:ea typeface="宋体" pitchFamily="2" charset="-122"/>
                <a:sym typeface="+mn-ea"/>
              </a:rPr>
              <a:t>4.</a:t>
            </a:r>
            <a:r>
              <a:rPr lang="en-US" b="1">
                <a:latin typeface="Times New Roman" panose="02020503050405090304" charset="0"/>
                <a:ea typeface="宋体" pitchFamily="2" charset="-122"/>
                <a:sym typeface="+mn-ea"/>
              </a:rPr>
              <a:t>wannier</a:t>
            </a:r>
            <a:r>
              <a:rPr lang="zh-CN" b="1">
                <a:latin typeface="Times New Roman" panose="02020503050405090304" charset="0"/>
                <a:ea typeface="宋体" pitchFamily="2" charset="-122"/>
                <a:sym typeface="+mn-ea"/>
              </a:rPr>
              <a:t>插值</a:t>
            </a:r>
            <a:endParaRPr lang="zh-CN" altLang="en-US" b="1">
              <a:latin typeface="Times New Roman" panose="02020503050405090304" charset="0"/>
              <a:ea typeface="宋体" pitchFamily="2" charset="-122"/>
              <a:sym typeface="+mn-ea"/>
            </a:endParaRPr>
          </a:p>
        </p:txBody>
      </p:sp>
    </p:spTree>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latin typeface="Times New Roman" panose="02020503050405090304" charset="0"/>
                <a:ea typeface="宋体" pitchFamily="2" charset="-122"/>
              </a:rPr>
              <a:t>程序安装</a:t>
            </a:r>
            <a:endParaRPr lang="zh-CN" altLang="en-US" dirty="0">
              <a:latin typeface="Times New Roman" panose="02020503050405090304" charset="0"/>
              <a:ea typeface="宋体" pitchFamily="2" charset="-122"/>
            </a:endParaRPr>
          </a:p>
        </p:txBody>
      </p:sp>
      <p:sp>
        <p:nvSpPr>
          <p:cNvPr id="9" name="文本占位符 8"/>
          <p:cNvSpPr>
            <a:spLocks noGrp="1"/>
          </p:cNvSpPr>
          <p:nvPr>
            <p:ph type="body" sz="quarter" idx="13"/>
          </p:nvPr>
        </p:nvSpPr>
        <p:spPr/>
        <p:txBody>
          <a:bodyPr/>
          <a:lstStyle/>
          <a:p>
            <a:r>
              <a:rPr lang="en-US" altLang="zh-CN">
                <a:latin typeface="Times New Roman" panose="02020503050405090304" charset="0"/>
                <a:ea typeface="宋体" pitchFamily="2" charset="-122"/>
              </a:rPr>
              <a:t>2</a:t>
            </a:r>
          </a:p>
        </p:txBody>
      </p:sp>
      <p:sp>
        <p:nvSpPr>
          <p:cNvPr id="8" name="灯片编号占位符 7"/>
          <p:cNvSpPr>
            <a:spLocks noGrp="1"/>
          </p:cNvSpPr>
          <p:nvPr>
            <p:ph type="sldNum" sz="quarter" idx="12"/>
          </p:nvPr>
        </p:nvSpPr>
        <p:spPr/>
        <p:txBody>
          <a:bodyPr/>
          <a:lstStyle/>
          <a:p>
            <a:fld id="{27C45CD9-0508-4D1E-923D-4DFDAA610D19}" type="slidenum">
              <a:rPr lang="zh-CN" altLang="en-US" smtClean="0">
                <a:latin typeface="宋体" charset="0"/>
                <a:ea typeface="宋体" charset="0"/>
              </a:rPr>
              <a:t>15</a:t>
            </a:fld>
            <a:endParaRPr lang="zh-CN" altLang="en-US" dirty="0">
              <a:latin typeface="宋体" charset="0"/>
              <a:ea typeface="宋体" charset="0"/>
            </a:endParaRPr>
          </a:p>
        </p:txBody>
      </p:sp>
      <p:sp>
        <p:nvSpPr>
          <p:cNvPr id="3" name="文本占位符 2"/>
          <p:cNvSpPr>
            <a:spLocks noGrp="1"/>
          </p:cNvSpPr>
          <p:nvPr/>
        </p:nvSpPr>
        <p:spPr>
          <a:xfrm>
            <a:off x="3427095" y="2386965"/>
            <a:ext cx="8281670" cy="1240155"/>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9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9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9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9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9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9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9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9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90204" pitchFamily="34" charset="0"/>
              <a:buNone/>
              <a:defRPr sz="1600" kern="1200">
                <a:solidFill>
                  <a:schemeClr val="tx1">
                    <a:tint val="75000"/>
                  </a:schemeClr>
                </a:solidFill>
                <a:latin typeface="+mn-lt"/>
                <a:ea typeface="+mn-ea"/>
                <a:cs typeface="+mn-cs"/>
              </a:defRPr>
            </a:lvl9pPr>
          </a:lstStyle>
          <a:p>
            <a:pPr marL="342900" indent="-342900">
              <a:buFont typeface="Arial" panose="020B0604020202090204" pitchFamily="34" charset="0"/>
              <a:buChar char="•"/>
            </a:pPr>
            <a:r>
              <a:rPr lang="en-US" altLang="zh-CN" b="1" dirty="0">
                <a:latin typeface="Times New Roman" panose="02020503050405090304" charset="0"/>
                <a:ea typeface="宋体" pitchFamily="2" charset="-122"/>
              </a:rPr>
              <a:t>Quantum Espresso &amp; Perturbo</a:t>
            </a:r>
          </a:p>
          <a:p>
            <a:pPr marL="342900" indent="-342900">
              <a:buFont typeface="Arial" panose="020B0604020202090204" pitchFamily="34" charset="0"/>
              <a:buChar char="•"/>
            </a:pPr>
            <a:r>
              <a:rPr lang="en-US" altLang="zh-CN" b="1" dirty="0">
                <a:latin typeface="Times New Roman" panose="02020503050405090304" charset="0"/>
                <a:ea typeface="宋体" pitchFamily="2" charset="-122"/>
              </a:rPr>
              <a:t>Hefei-NAMD-EPC</a:t>
            </a:r>
          </a:p>
          <a:p>
            <a:endParaRPr lang="en-US" altLang="zh-CN" b="1" dirty="0">
              <a:latin typeface="Times New Roman" panose="02020503050405090304" charset="0"/>
              <a:ea typeface="宋体" pitchFamily="2" charset="-122"/>
            </a:endParaRPr>
          </a:p>
        </p:txBody>
      </p:sp>
    </p:spTree>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503050405090304" charset="0"/>
                <a:ea typeface="宋体" pitchFamily="2" charset="-122"/>
              </a:rPr>
              <a:t>安装</a:t>
            </a:r>
            <a:r>
              <a:rPr lang="en-US" altLang="zh-CN" dirty="0">
                <a:latin typeface="Times New Roman" panose="02020503050405090304" charset="0"/>
                <a:ea typeface="宋体" pitchFamily="2" charset="-122"/>
              </a:rPr>
              <a:t>Quantum Espresso</a:t>
            </a:r>
          </a:p>
        </p:txBody>
      </p:sp>
      <p:sp>
        <p:nvSpPr>
          <p:cNvPr id="3" name="内容占位符 2"/>
          <p:cNvSpPr>
            <a:spLocks noGrp="1"/>
          </p:cNvSpPr>
          <p:nvPr>
            <p:ph idx="1"/>
          </p:nvPr>
        </p:nvSpPr>
        <p:spPr>
          <a:xfrm>
            <a:off x="612774" y="1079712"/>
            <a:ext cx="10741155" cy="4698999"/>
          </a:xfrm>
        </p:spPr>
        <p:txBody>
          <a:bodyPr/>
          <a:lstStyle/>
          <a:p>
            <a:r>
              <a:rPr lang="zh-CN" altLang="en-US" sz="1800" b="1" dirty="0">
                <a:latin typeface="Times New Roman" panose="02020503050405090304" charset="0"/>
                <a:ea typeface="宋体" pitchFamily="2" charset="-122"/>
              </a:rPr>
              <a:t>推荐下载</a:t>
            </a:r>
            <a:r>
              <a:rPr lang="en-US" altLang="zh-CN" sz="1800" b="1" dirty="0">
                <a:latin typeface="Times New Roman" panose="02020503050405090304" charset="0"/>
                <a:ea typeface="宋体" pitchFamily="2" charset="-122"/>
              </a:rPr>
              <a:t> QE7.2 </a:t>
            </a:r>
            <a:r>
              <a:rPr lang="zh-CN" altLang="en-US" sz="1800" b="1" dirty="0">
                <a:latin typeface="Times New Roman" panose="02020503050405090304" charset="0"/>
                <a:ea typeface="宋体" pitchFamily="2" charset="-122"/>
              </a:rPr>
              <a:t>版本：</a:t>
            </a:r>
          </a:p>
          <a:p>
            <a:pPr marL="0" indent="0">
              <a:buNone/>
            </a:pPr>
            <a:r>
              <a:rPr lang="en-US" altLang="zh-CN" sz="1800" b="1" dirty="0">
                <a:latin typeface="Times New Roman" panose="02020503050405090304" charset="0"/>
                <a:ea typeface="宋体" pitchFamily="2" charset="-122"/>
                <a:sym typeface="+mn-ea"/>
              </a:rPr>
              <a:t>    $ wget https://github.com/QEF/q-e/archive/qe-7.2.tar.gz</a:t>
            </a:r>
            <a:endParaRPr lang="en-US" altLang="zh-CN" sz="1800" b="1" dirty="0">
              <a:latin typeface="Times New Roman" panose="02020503050405090304" charset="0"/>
              <a:ea typeface="宋体" pitchFamily="2" charset="-122"/>
            </a:endParaRPr>
          </a:p>
          <a:p>
            <a:pPr marL="0" indent="0">
              <a:buNone/>
            </a:pPr>
            <a:r>
              <a:rPr lang="en-US" altLang="zh-CN" sz="1800" b="1" dirty="0">
                <a:latin typeface="Times New Roman" panose="02020503050405090304" charset="0"/>
                <a:ea typeface="宋体" pitchFamily="2" charset="-122"/>
                <a:sym typeface="+mn-ea"/>
              </a:rPr>
              <a:t>    $ tar xvzf qe-7.2.tar.gz</a:t>
            </a:r>
          </a:p>
          <a:p>
            <a:pPr marL="0" indent="0">
              <a:buNone/>
            </a:pPr>
            <a:r>
              <a:rPr lang="en-US" altLang="zh-CN" sz="1800" b="1" dirty="0">
                <a:latin typeface="Times New Roman" panose="02020503050405090304" charset="0"/>
                <a:ea typeface="宋体" pitchFamily="2" charset="-122"/>
                <a:sym typeface="+mn-ea"/>
              </a:rPr>
              <a:t>    $ cd q-e-qe-7.2</a:t>
            </a:r>
          </a:p>
          <a:p>
            <a:pPr marL="0" indent="0">
              <a:buNone/>
            </a:pPr>
            <a:endParaRPr lang="zh-CN" altLang="en-US" sz="1800" b="1" dirty="0">
              <a:latin typeface="Times New Roman" panose="02020503050405090304" charset="0"/>
              <a:ea typeface="宋体" pitchFamily="2" charset="-122"/>
            </a:endParaRPr>
          </a:p>
          <a:p>
            <a:r>
              <a:rPr lang="zh-CN" altLang="en-US" sz="1800" b="1" dirty="0">
                <a:latin typeface="Times New Roman" panose="02020503050405090304" charset="0"/>
                <a:ea typeface="宋体" pitchFamily="2" charset="-122"/>
              </a:rPr>
              <a:t>推荐使用</a:t>
            </a:r>
            <a:r>
              <a:rPr lang="en-US" altLang="zh-CN" sz="1800" b="1" dirty="0">
                <a:latin typeface="Times New Roman" panose="02020503050405090304" charset="0"/>
                <a:ea typeface="宋体" pitchFamily="2" charset="-122"/>
              </a:rPr>
              <a:t>intel</a:t>
            </a:r>
            <a:r>
              <a:rPr lang="zh-CN" altLang="en-US" sz="1800" b="1" dirty="0">
                <a:latin typeface="Times New Roman" panose="02020503050405090304" charset="0"/>
                <a:ea typeface="宋体" pitchFamily="2" charset="-122"/>
              </a:rPr>
              <a:t>的编译器：</a:t>
            </a:r>
          </a:p>
          <a:p>
            <a:pPr marL="0" indent="0">
              <a:buNone/>
            </a:pPr>
            <a:r>
              <a:rPr lang="en-US" altLang="zh-CN" sz="1800" b="1" dirty="0">
                <a:latin typeface="Times New Roman" panose="02020503050405090304" charset="0"/>
                <a:ea typeface="宋体" pitchFamily="2" charset="-122"/>
              </a:rPr>
              <a:t>    $ ./configure FC=ifort</a:t>
            </a:r>
          </a:p>
          <a:p>
            <a:pPr marL="0" indent="0">
              <a:buNone/>
            </a:pPr>
            <a:endParaRPr lang="en-US" altLang="zh-CN" sz="1800" b="1" dirty="0">
              <a:latin typeface="Times New Roman" panose="02020503050405090304" charset="0"/>
              <a:ea typeface="宋体" pitchFamily="2" charset="-122"/>
            </a:endParaRPr>
          </a:p>
          <a:p>
            <a:r>
              <a:rPr lang="zh-CN" altLang="en-US" sz="1800" b="1" dirty="0">
                <a:latin typeface="Times New Roman" panose="02020503050405090304" charset="0"/>
                <a:ea typeface="宋体" pitchFamily="2" charset="-122"/>
              </a:rPr>
              <a:t>编译</a:t>
            </a:r>
            <a:r>
              <a:rPr lang="en-US" altLang="zh-CN" sz="1800" b="1" dirty="0">
                <a:latin typeface="Times New Roman" panose="02020503050405090304" charset="0"/>
                <a:ea typeface="宋体" pitchFamily="2" charset="-122"/>
              </a:rPr>
              <a:t> QE </a:t>
            </a:r>
            <a:r>
              <a:rPr lang="zh-CN" altLang="en-US" sz="1800" b="1" dirty="0">
                <a:latin typeface="Times New Roman" panose="02020503050405090304" charset="0"/>
                <a:ea typeface="宋体" pitchFamily="2" charset="-122"/>
              </a:rPr>
              <a:t>中的</a:t>
            </a:r>
            <a:r>
              <a:rPr lang="en-US" altLang="zh-CN" sz="1800" b="1" dirty="0">
                <a:latin typeface="Times New Roman" panose="02020503050405090304" charset="0"/>
                <a:ea typeface="宋体" pitchFamily="2" charset="-122"/>
              </a:rPr>
              <a:t>PW</a:t>
            </a:r>
            <a:r>
              <a:rPr lang="zh-CN" altLang="en-US" sz="1800" b="1" dirty="0">
                <a:latin typeface="Times New Roman" panose="02020503050405090304" charset="0"/>
                <a:ea typeface="宋体" pitchFamily="2" charset="-122"/>
              </a:rPr>
              <a:t>，</a:t>
            </a:r>
            <a:r>
              <a:rPr lang="en-US" altLang="zh-CN" sz="1800" b="1" dirty="0">
                <a:latin typeface="Times New Roman" panose="02020503050405090304" charset="0"/>
                <a:ea typeface="宋体" pitchFamily="2" charset="-122"/>
              </a:rPr>
              <a:t>PH</a:t>
            </a:r>
            <a:r>
              <a:rPr lang="zh-CN" altLang="en-US" sz="1800" b="1" dirty="0">
                <a:latin typeface="Times New Roman" panose="02020503050405090304" charset="0"/>
                <a:ea typeface="宋体" pitchFamily="2" charset="-122"/>
              </a:rPr>
              <a:t>，</a:t>
            </a:r>
            <a:r>
              <a:rPr lang="en-US" altLang="zh-CN" sz="1800" b="1" dirty="0">
                <a:latin typeface="Times New Roman" panose="02020503050405090304" charset="0"/>
                <a:ea typeface="宋体" pitchFamily="2" charset="-122"/>
              </a:rPr>
              <a:t>PP</a:t>
            </a:r>
            <a:r>
              <a:rPr lang="zh-CN" altLang="en-US" sz="1800" b="1" dirty="0">
                <a:latin typeface="Times New Roman" panose="02020503050405090304" charset="0"/>
                <a:ea typeface="宋体" pitchFamily="2" charset="-122"/>
              </a:rPr>
              <a:t>，</a:t>
            </a:r>
            <a:r>
              <a:rPr lang="en-US" altLang="zh-CN" sz="1800" b="1" dirty="0">
                <a:latin typeface="Times New Roman" panose="02020503050405090304" charset="0"/>
                <a:ea typeface="宋体" pitchFamily="2" charset="-122"/>
              </a:rPr>
              <a:t>W90</a:t>
            </a:r>
            <a:r>
              <a:rPr lang="zh-CN" altLang="en-US" sz="1800" b="1" dirty="0">
                <a:latin typeface="Times New Roman" panose="02020503050405090304" charset="0"/>
                <a:ea typeface="宋体" pitchFamily="2" charset="-122"/>
              </a:rPr>
              <a:t>包：</a:t>
            </a:r>
          </a:p>
          <a:p>
            <a:pPr marL="0" indent="0">
              <a:buNone/>
            </a:pPr>
            <a:r>
              <a:rPr lang="en-US" altLang="zh-CN" sz="1800" b="1" dirty="0">
                <a:latin typeface="Times New Roman" panose="02020503050405090304" charset="0"/>
                <a:ea typeface="宋体" pitchFamily="2" charset="-122"/>
              </a:rPr>
              <a:t>    $ make pw ph pp w90</a:t>
            </a:r>
          </a:p>
          <a:p>
            <a:pPr marL="0" indent="0">
              <a:buNone/>
            </a:pPr>
            <a:endParaRPr lang="en-US" altLang="zh-CN" sz="1800" b="1" dirty="0">
              <a:latin typeface="Times New Roman" panose="02020503050405090304" charset="0"/>
              <a:ea typeface="宋体" pitchFamily="2" charset="-122"/>
            </a:endParaRPr>
          </a:p>
          <a:p>
            <a:pPr marL="0" indent="0">
              <a:buNone/>
            </a:pPr>
            <a:endParaRPr lang="en-US" altLang="zh-CN" sz="1800" b="1" dirty="0">
              <a:latin typeface="Times New Roman" panose="02020503050405090304" charset="0"/>
              <a:ea typeface="宋体" pitchFamily="2" charset="-122"/>
            </a:endParaRPr>
          </a:p>
        </p:txBody>
      </p:sp>
      <p:sp>
        <p:nvSpPr>
          <p:cNvPr id="4" name="灯片编号占位符 3"/>
          <p:cNvSpPr>
            <a:spLocks noGrp="1"/>
          </p:cNvSpPr>
          <p:nvPr>
            <p:ph type="sldNum" sz="quarter" idx="12"/>
          </p:nvPr>
        </p:nvSpPr>
        <p:spPr/>
        <p:txBody>
          <a:bodyPr/>
          <a:lstStyle/>
          <a:p>
            <a:fld id="{27C45CD9-0508-4D1E-923D-4DFDAA610D19}" type="slidenum">
              <a:rPr lang="zh-CN" altLang="en-US" smtClean="0">
                <a:latin typeface="宋体" charset="0"/>
                <a:ea typeface="宋体" charset="0"/>
              </a:rPr>
              <a:t>16</a:t>
            </a:fld>
            <a:endParaRPr lang="zh-CN" altLang="en-US">
              <a:latin typeface="宋体" charset="0"/>
              <a:ea typeface="宋体" charset="0"/>
            </a:endParaRPr>
          </a:p>
        </p:txBody>
      </p:sp>
    </p:spTree>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503050405090304" charset="0"/>
                <a:ea typeface="宋体" pitchFamily="2" charset="-122"/>
              </a:rPr>
              <a:t>安装</a:t>
            </a:r>
            <a:r>
              <a:rPr lang="en-US" altLang="zh-CN" dirty="0">
                <a:latin typeface="Times New Roman" panose="02020503050405090304" charset="0"/>
                <a:ea typeface="宋体" pitchFamily="2" charset="-122"/>
              </a:rPr>
              <a:t>HDF5</a:t>
            </a:r>
          </a:p>
        </p:txBody>
      </p:sp>
      <p:sp>
        <p:nvSpPr>
          <p:cNvPr id="3" name="内容占位符 2"/>
          <p:cNvSpPr>
            <a:spLocks noGrp="1"/>
          </p:cNvSpPr>
          <p:nvPr>
            <p:ph idx="1"/>
          </p:nvPr>
        </p:nvSpPr>
        <p:spPr>
          <a:xfrm>
            <a:off x="609599" y="1079712"/>
            <a:ext cx="10741155" cy="4698999"/>
          </a:xfrm>
        </p:spPr>
        <p:txBody>
          <a:bodyPr/>
          <a:lstStyle/>
          <a:p>
            <a:pPr marL="0" indent="0">
              <a:buNone/>
            </a:pPr>
            <a:r>
              <a:rPr lang="en-US" altLang="zh-CN" sz="1800" b="1" dirty="0">
                <a:latin typeface="Times New Roman" panose="02020503050405090304" charset="0"/>
                <a:ea typeface="宋体" pitchFamily="2" charset="-122"/>
              </a:rPr>
              <a:t>Perturbo</a:t>
            </a:r>
            <a:r>
              <a:rPr lang="zh-CN" altLang="en-US" sz="1800" b="1" dirty="0">
                <a:latin typeface="Times New Roman" panose="02020503050405090304" charset="0"/>
                <a:ea typeface="宋体" pitchFamily="2" charset="-122"/>
              </a:rPr>
              <a:t>需要使用</a:t>
            </a:r>
            <a:r>
              <a:rPr lang="en-US" altLang="zh-CN" sz="1800" b="1" dirty="0">
                <a:latin typeface="Times New Roman" panose="02020503050405090304" charset="0"/>
                <a:ea typeface="宋体" pitchFamily="2" charset="-122"/>
              </a:rPr>
              <a:t>HDF5</a:t>
            </a:r>
            <a:r>
              <a:rPr lang="zh-CN" altLang="en-US" sz="1800" b="1" dirty="0">
                <a:latin typeface="Times New Roman" panose="02020503050405090304" charset="0"/>
                <a:ea typeface="宋体" pitchFamily="2" charset="-122"/>
              </a:rPr>
              <a:t>的文件系统，如果系统没有安装，需要先安装</a:t>
            </a:r>
            <a:r>
              <a:rPr lang="en-US" altLang="zh-CN" sz="1800" b="1" dirty="0">
                <a:latin typeface="Times New Roman" panose="02020503050405090304" charset="0"/>
                <a:ea typeface="宋体" pitchFamily="2" charset="-122"/>
              </a:rPr>
              <a:t>HDF5</a:t>
            </a:r>
            <a:r>
              <a:rPr lang="zh-CN" altLang="en-US" sz="1800" b="1" dirty="0">
                <a:latin typeface="Times New Roman" panose="02020503050405090304" charset="0"/>
                <a:ea typeface="宋体" pitchFamily="2" charset="-122"/>
              </a:rPr>
              <a:t>。</a:t>
            </a:r>
          </a:p>
          <a:p>
            <a:r>
              <a:rPr lang="zh-CN" altLang="en-US" sz="1800" b="1" dirty="0">
                <a:latin typeface="Times New Roman" panose="02020503050405090304" charset="0"/>
                <a:ea typeface="宋体" pitchFamily="2" charset="-122"/>
              </a:rPr>
              <a:t>首先从</a:t>
            </a:r>
            <a:r>
              <a:rPr lang="en-US" altLang="zh-CN" sz="1800" b="1" dirty="0">
                <a:latin typeface="Times New Roman" panose="02020503050405090304" charset="0"/>
                <a:ea typeface="宋体" pitchFamily="2" charset="-122"/>
              </a:rPr>
              <a:t>HDF5</a:t>
            </a:r>
            <a:r>
              <a:rPr lang="zh-CN" altLang="en-US" sz="1800" b="1" dirty="0">
                <a:latin typeface="Times New Roman" panose="02020503050405090304" charset="0"/>
                <a:ea typeface="宋体" pitchFamily="2" charset="-122"/>
              </a:rPr>
              <a:t>官网下载源程序，然后配置安装路径、打开</a:t>
            </a:r>
            <a:r>
              <a:rPr lang="en-US" altLang="zh-CN" sz="1800" b="1" dirty="0">
                <a:latin typeface="Times New Roman" panose="02020503050405090304" charset="0"/>
                <a:ea typeface="宋体" pitchFamily="2" charset="-122"/>
              </a:rPr>
              <a:t>Fortran</a:t>
            </a:r>
            <a:r>
              <a:rPr lang="zh-CN" altLang="en-US" sz="1800" b="1" dirty="0">
                <a:latin typeface="Times New Roman" panose="02020503050405090304" charset="0"/>
                <a:ea typeface="宋体" pitchFamily="2" charset="-122"/>
              </a:rPr>
              <a:t>的选项以及使用</a:t>
            </a:r>
            <a:r>
              <a:rPr lang="en-US" altLang="zh-CN" sz="1800" b="1" dirty="0">
                <a:latin typeface="Times New Roman" panose="02020503050405090304" charset="0"/>
                <a:ea typeface="宋体" pitchFamily="2" charset="-122"/>
              </a:rPr>
              <a:t>intel</a:t>
            </a:r>
            <a:r>
              <a:rPr lang="zh-CN" altLang="en-US" sz="1800" b="1" dirty="0">
                <a:latin typeface="Times New Roman" panose="02020503050405090304" charset="0"/>
                <a:ea typeface="宋体" pitchFamily="2" charset="-122"/>
              </a:rPr>
              <a:t>的编译器：</a:t>
            </a:r>
          </a:p>
          <a:p>
            <a:pPr marL="0" indent="0">
              <a:buNone/>
            </a:pPr>
            <a:r>
              <a:rPr lang="en-US" altLang="zh-CN" sz="1800" b="1" dirty="0">
                <a:latin typeface="Times New Roman" panose="02020503050405090304" charset="0"/>
                <a:ea typeface="宋体" pitchFamily="2" charset="-122"/>
              </a:rPr>
              <a:t>    $ cd  hdf5-1.12.0-source-codes</a:t>
            </a:r>
          </a:p>
          <a:p>
            <a:pPr marL="0" indent="0">
              <a:buNone/>
            </a:pPr>
            <a:r>
              <a:rPr lang="en-US" altLang="zh-CN" sz="1800" b="1" dirty="0">
                <a:latin typeface="Times New Roman" panose="02020503050405090304" charset="0"/>
                <a:ea typeface="宋体" pitchFamily="2" charset="-122"/>
              </a:rPr>
              <a:t>    $  ./configure –prefix=mylib/hdf5 –enable-fortran CC=icc CXX=icpc FC=ifort</a:t>
            </a:r>
          </a:p>
          <a:p>
            <a:endParaRPr lang="zh-CN" altLang="en-US" sz="1800" b="1" dirty="0">
              <a:latin typeface="Times New Roman" panose="02020503050405090304" charset="0"/>
              <a:ea typeface="宋体" pitchFamily="2" charset="-122"/>
            </a:endParaRPr>
          </a:p>
          <a:p>
            <a:r>
              <a:rPr lang="zh-CN" altLang="en-US" sz="1800" b="1" dirty="0">
                <a:latin typeface="Times New Roman" panose="02020503050405090304" charset="0"/>
                <a:ea typeface="宋体" pitchFamily="2" charset="-122"/>
              </a:rPr>
              <a:t>编译安装</a:t>
            </a:r>
            <a:r>
              <a:rPr lang="en-US" altLang="zh-CN" sz="1800" b="1" dirty="0">
                <a:latin typeface="Times New Roman" panose="02020503050405090304" charset="0"/>
                <a:ea typeface="宋体" pitchFamily="2" charset="-122"/>
              </a:rPr>
              <a:t>HDF5</a:t>
            </a:r>
            <a:r>
              <a:rPr lang="zh-CN" altLang="en-US" sz="1800" b="1" dirty="0">
                <a:latin typeface="Times New Roman" panose="02020503050405090304" charset="0"/>
                <a:ea typeface="宋体" pitchFamily="2" charset="-122"/>
              </a:rPr>
              <a:t>：</a:t>
            </a:r>
            <a:endParaRPr lang="en-US" altLang="zh-CN" sz="1800" b="1" dirty="0">
              <a:latin typeface="Times New Roman" panose="02020503050405090304" charset="0"/>
              <a:ea typeface="宋体" pitchFamily="2" charset="-122"/>
            </a:endParaRPr>
          </a:p>
          <a:p>
            <a:pPr marL="0" indent="0">
              <a:buNone/>
            </a:pPr>
            <a:r>
              <a:rPr lang="en-US" altLang="zh-CN" sz="1800" b="1" dirty="0">
                <a:latin typeface="Times New Roman" panose="02020503050405090304" charset="0"/>
                <a:ea typeface="宋体" pitchFamily="2" charset="-122"/>
              </a:rPr>
              <a:t>    $ make</a:t>
            </a:r>
          </a:p>
          <a:p>
            <a:pPr marL="0" indent="0">
              <a:buNone/>
            </a:pPr>
            <a:r>
              <a:rPr lang="en-US" altLang="zh-CN" sz="1800" b="1" dirty="0">
                <a:latin typeface="Times New Roman" panose="02020503050405090304" charset="0"/>
                <a:ea typeface="宋体" pitchFamily="2" charset="-122"/>
              </a:rPr>
              <a:t>    $ make install</a:t>
            </a:r>
          </a:p>
          <a:p>
            <a:pPr marL="0" indent="0">
              <a:buNone/>
            </a:pPr>
            <a:r>
              <a:rPr lang="en-US" altLang="zh-CN" sz="1800" b="1" dirty="0">
                <a:latin typeface="Times New Roman" panose="02020503050405090304" charset="0"/>
                <a:ea typeface="宋体" pitchFamily="2" charset="-122"/>
              </a:rPr>
              <a:t>    $ make test</a:t>
            </a:r>
          </a:p>
        </p:txBody>
      </p:sp>
      <p:sp>
        <p:nvSpPr>
          <p:cNvPr id="4" name="灯片编号占位符 3"/>
          <p:cNvSpPr>
            <a:spLocks noGrp="1"/>
          </p:cNvSpPr>
          <p:nvPr>
            <p:ph type="sldNum" sz="quarter" idx="12"/>
          </p:nvPr>
        </p:nvSpPr>
        <p:spPr/>
        <p:txBody>
          <a:bodyPr/>
          <a:lstStyle/>
          <a:p>
            <a:fld id="{27C45CD9-0508-4D1E-923D-4DFDAA610D19}" type="slidenum">
              <a:rPr lang="zh-CN" altLang="en-US" smtClean="0">
                <a:latin typeface="宋体" charset="0"/>
                <a:ea typeface="宋体" charset="0"/>
              </a:rPr>
              <a:t>17</a:t>
            </a:fld>
            <a:endParaRPr lang="zh-CN" altLang="en-US">
              <a:latin typeface="宋体" charset="0"/>
              <a:ea typeface="宋体" charset="0"/>
            </a:endParaRPr>
          </a:p>
        </p:txBody>
      </p:sp>
    </p:spTree>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503050405090304" charset="0"/>
                <a:ea typeface="宋体" pitchFamily="2" charset="-122"/>
              </a:rPr>
              <a:t>安装</a:t>
            </a:r>
            <a:r>
              <a:rPr lang="en-US" altLang="zh-CN" dirty="0">
                <a:latin typeface="Times New Roman" panose="02020503050405090304" charset="0"/>
                <a:ea typeface="宋体" pitchFamily="2" charset="-122"/>
              </a:rPr>
              <a:t>Perturbo</a:t>
            </a:r>
          </a:p>
        </p:txBody>
      </p:sp>
      <p:sp>
        <p:nvSpPr>
          <p:cNvPr id="3" name="内容占位符 2"/>
          <p:cNvSpPr>
            <a:spLocks noGrp="1"/>
          </p:cNvSpPr>
          <p:nvPr>
            <p:ph idx="1"/>
          </p:nvPr>
        </p:nvSpPr>
        <p:spPr>
          <a:xfrm>
            <a:off x="612775" y="1058545"/>
            <a:ext cx="10741025" cy="5113655"/>
          </a:xfrm>
        </p:spPr>
        <p:txBody>
          <a:bodyPr/>
          <a:lstStyle/>
          <a:p>
            <a:pPr marL="0" indent="0">
              <a:buNone/>
            </a:pPr>
            <a:r>
              <a:rPr lang="zh-CN" altLang="en-US" sz="1800" b="1" dirty="0">
                <a:latin typeface="Times New Roman" panose="02020503050405090304" charset="0"/>
                <a:ea typeface="宋体" pitchFamily="2" charset="-122"/>
              </a:rPr>
              <a:t>与</a:t>
            </a:r>
            <a:r>
              <a:rPr lang="en-US" altLang="zh-CN" sz="1800" b="1" dirty="0">
                <a:latin typeface="Times New Roman" panose="02020503050405090304" charset="0"/>
                <a:ea typeface="宋体" pitchFamily="2" charset="-122"/>
              </a:rPr>
              <a:t> QE 7.2 </a:t>
            </a:r>
            <a:r>
              <a:rPr lang="zh-CN" altLang="en-US" sz="1800" b="1" dirty="0">
                <a:latin typeface="Times New Roman" panose="02020503050405090304" charset="0"/>
                <a:ea typeface="宋体" pitchFamily="2" charset="-122"/>
              </a:rPr>
              <a:t>对应的</a:t>
            </a:r>
            <a:r>
              <a:rPr lang="en-US" altLang="zh-CN" sz="1800" b="1" dirty="0">
                <a:latin typeface="Times New Roman" panose="02020503050405090304" charset="0"/>
                <a:ea typeface="宋体" pitchFamily="2" charset="-122"/>
              </a:rPr>
              <a:t> Perturbo 2.1.0</a:t>
            </a:r>
            <a:r>
              <a:rPr lang="zh-CN" altLang="en-US" sz="1800" b="1" dirty="0">
                <a:latin typeface="Times New Roman" panose="02020503050405090304" charset="0"/>
                <a:ea typeface="宋体" pitchFamily="2" charset="-122"/>
              </a:rPr>
              <a:t>版本，请从</a:t>
            </a:r>
            <a:r>
              <a:rPr lang="en-US" altLang="zh-CN" sz="1800" b="1" dirty="0">
                <a:latin typeface="Times New Roman" panose="02020503050405090304" charset="0"/>
                <a:ea typeface="宋体" pitchFamily="2" charset="-122"/>
              </a:rPr>
              <a:t>Perturbo</a:t>
            </a:r>
            <a:r>
              <a:rPr lang="zh-CN" altLang="en-US" sz="1800" b="1" dirty="0">
                <a:latin typeface="Times New Roman" panose="02020503050405090304" charset="0"/>
                <a:ea typeface="宋体" pitchFamily="2" charset="-122"/>
              </a:rPr>
              <a:t>官网（https://perturbo-code.github.io）获取源程序。</a:t>
            </a:r>
            <a:endParaRPr lang="en-US" altLang="zh-CN" sz="1800" b="1" dirty="0">
              <a:latin typeface="Times New Roman" panose="02020503050405090304" charset="0"/>
              <a:ea typeface="宋体" pitchFamily="2" charset="-122"/>
            </a:endParaRPr>
          </a:p>
          <a:p>
            <a:r>
              <a:rPr lang="zh-CN" altLang="en-US" sz="1800" b="1" dirty="0">
                <a:latin typeface="Times New Roman" panose="02020503050405090304" charset="0"/>
                <a:ea typeface="宋体" pitchFamily="2" charset="-122"/>
              </a:rPr>
              <a:t>将</a:t>
            </a:r>
            <a:r>
              <a:rPr lang="en-US" altLang="zh-CN" sz="1800" b="1" dirty="0">
                <a:latin typeface="Times New Roman" panose="02020503050405090304" charset="0"/>
                <a:ea typeface="宋体" pitchFamily="2" charset="-122"/>
              </a:rPr>
              <a:t>Perturbo</a:t>
            </a:r>
            <a:r>
              <a:rPr lang="zh-CN" altLang="en-US" sz="1800" b="1" dirty="0">
                <a:latin typeface="Times New Roman" panose="02020503050405090304" charset="0"/>
                <a:ea typeface="宋体" pitchFamily="2" charset="-122"/>
              </a:rPr>
              <a:t>源程序拷贝进</a:t>
            </a:r>
            <a:r>
              <a:rPr lang="en-US" altLang="zh-CN" sz="1800" b="1" dirty="0">
                <a:latin typeface="Times New Roman" panose="02020503050405090304" charset="0"/>
                <a:ea typeface="宋体" pitchFamily="2" charset="-122"/>
              </a:rPr>
              <a:t>QE7.2</a:t>
            </a:r>
            <a:r>
              <a:rPr lang="zh-CN" altLang="en-US" sz="1800" b="1" dirty="0">
                <a:latin typeface="Times New Roman" panose="02020503050405090304" charset="0"/>
                <a:ea typeface="宋体" pitchFamily="2" charset="-122"/>
              </a:rPr>
              <a:t>的安装目录：</a:t>
            </a:r>
          </a:p>
          <a:p>
            <a:pPr marL="0" indent="0">
              <a:buNone/>
            </a:pPr>
            <a:r>
              <a:rPr lang="en-US" altLang="zh-CN" sz="1800" b="1" dirty="0">
                <a:latin typeface="Times New Roman" panose="02020503050405090304" charset="0"/>
                <a:ea typeface="宋体" pitchFamily="2" charset="-122"/>
              </a:rPr>
              <a:t>    $ cp -r perturbo-2.1.0 qe-7.2/</a:t>
            </a:r>
          </a:p>
          <a:p>
            <a:endParaRPr lang="zh-CN" altLang="en-US" sz="1800" b="1" dirty="0">
              <a:latin typeface="Times New Roman" panose="02020503050405090304" charset="0"/>
              <a:ea typeface="宋体" pitchFamily="2" charset="-122"/>
            </a:endParaRPr>
          </a:p>
          <a:p>
            <a:r>
              <a:rPr lang="zh-CN" altLang="en-US" sz="1800" b="1" dirty="0">
                <a:latin typeface="Times New Roman" panose="02020503050405090304" charset="0"/>
                <a:ea typeface="宋体" pitchFamily="2" charset="-122"/>
              </a:rPr>
              <a:t>编译前请从Hefei-NAMD-EPC 源程序里获取相应的 Perturbo 补丁（calc_ephmat.f90），并替换 Perturbo 中的相应的源文件（pert-src/calc_ephmat.f90）：</a:t>
            </a:r>
          </a:p>
          <a:p>
            <a:pPr marL="0" indent="0">
              <a:buNone/>
            </a:pPr>
            <a:r>
              <a:rPr lang="en-US" altLang="zh-CN" sz="1800" b="1" dirty="0">
                <a:latin typeface="Times New Roman" panose="02020503050405090304" charset="0"/>
                <a:ea typeface="宋体" pitchFamily="2" charset="-122"/>
              </a:rPr>
              <a:t>    $ cp path-to-NAMD-EPC/patch/2.1.0/calc_ephmat.f90 path-to-Perturbo/pert-src</a:t>
            </a:r>
          </a:p>
          <a:p>
            <a:endParaRPr lang="zh-CN" altLang="en-US" sz="1800" b="1" dirty="0">
              <a:latin typeface="Times New Roman" panose="02020503050405090304" charset="0"/>
              <a:ea typeface="宋体" pitchFamily="2" charset="-122"/>
            </a:endParaRPr>
          </a:p>
          <a:p>
            <a:r>
              <a:rPr lang="zh-CN" altLang="en-US" sz="1800" b="1" dirty="0">
                <a:latin typeface="Times New Roman" panose="02020503050405090304" charset="0"/>
                <a:ea typeface="宋体" pitchFamily="2" charset="-122"/>
              </a:rPr>
              <a:t>然后修改Perturbo 的配置文件 make.sys 中的 HDF5 库的路径：</a:t>
            </a:r>
          </a:p>
          <a:p>
            <a:pPr marL="0" indent="0">
              <a:buNone/>
            </a:pPr>
            <a:r>
              <a:rPr lang="en-US" altLang="zh-CN" sz="1800" b="1" dirty="0">
                <a:latin typeface="Times New Roman" panose="02020503050405090304" charset="0"/>
                <a:ea typeface="宋体" pitchFamily="2" charset="-122"/>
              </a:rPr>
              <a:t>    IFLAGS += -I/path/to/hdf5/include</a:t>
            </a:r>
          </a:p>
          <a:p>
            <a:pPr marL="0" indent="0">
              <a:buNone/>
            </a:pPr>
            <a:r>
              <a:rPr lang="en-US" altLang="zh-CN" sz="1800" b="1" dirty="0">
                <a:latin typeface="Times New Roman" panose="02020503050405090304" charset="0"/>
                <a:ea typeface="宋体" pitchFamily="2" charset="-122"/>
              </a:rPr>
              <a:t>    HDF5_LIBS = -L/path/to/hdf5/lib -lhdf5 -lhdf5_fortran</a:t>
            </a:r>
          </a:p>
          <a:p>
            <a:endParaRPr lang="zh-CN" altLang="en-US" sz="1800" b="1" dirty="0">
              <a:latin typeface="Times New Roman" panose="02020503050405090304" charset="0"/>
              <a:ea typeface="宋体" pitchFamily="2" charset="-122"/>
            </a:endParaRPr>
          </a:p>
          <a:p>
            <a:r>
              <a:rPr lang="zh-CN" altLang="en-US" sz="1800" b="1" dirty="0">
                <a:latin typeface="Times New Roman" panose="02020503050405090304" charset="0"/>
                <a:ea typeface="宋体" pitchFamily="2" charset="-122"/>
              </a:rPr>
              <a:t>编译</a:t>
            </a:r>
            <a:r>
              <a:rPr lang="en-US" altLang="zh-CN" sz="1800" b="1" dirty="0">
                <a:latin typeface="Times New Roman" panose="02020503050405090304" charset="0"/>
                <a:ea typeface="宋体" pitchFamily="2" charset="-122"/>
              </a:rPr>
              <a:t>Perturbo</a:t>
            </a:r>
            <a:r>
              <a:rPr lang="zh-CN" altLang="en-US" sz="1800" b="1" dirty="0">
                <a:latin typeface="Times New Roman" panose="02020503050405090304" charset="0"/>
                <a:ea typeface="宋体" pitchFamily="2" charset="-122"/>
              </a:rPr>
              <a:t>：</a:t>
            </a:r>
            <a:endParaRPr lang="en-US" altLang="zh-CN" sz="1800" b="1" dirty="0">
              <a:latin typeface="Times New Roman" panose="02020503050405090304" charset="0"/>
              <a:ea typeface="宋体" pitchFamily="2" charset="-122"/>
            </a:endParaRPr>
          </a:p>
          <a:p>
            <a:pPr marL="0" indent="0">
              <a:buNone/>
            </a:pPr>
            <a:r>
              <a:rPr lang="en-US" altLang="zh-CN" sz="1800" b="1" dirty="0">
                <a:latin typeface="Times New Roman" panose="02020503050405090304" charset="0"/>
                <a:ea typeface="宋体" pitchFamily="2" charset="-122"/>
              </a:rPr>
              <a:t>    $ make</a:t>
            </a:r>
          </a:p>
        </p:txBody>
      </p:sp>
      <p:sp>
        <p:nvSpPr>
          <p:cNvPr id="4" name="灯片编号占位符 3"/>
          <p:cNvSpPr>
            <a:spLocks noGrp="1"/>
          </p:cNvSpPr>
          <p:nvPr>
            <p:ph type="sldNum" sz="quarter" idx="12"/>
          </p:nvPr>
        </p:nvSpPr>
        <p:spPr/>
        <p:txBody>
          <a:bodyPr/>
          <a:lstStyle/>
          <a:p>
            <a:fld id="{27C45CD9-0508-4D1E-923D-4DFDAA610D19}" type="slidenum">
              <a:rPr lang="zh-CN" altLang="en-US" smtClean="0">
                <a:latin typeface="宋体" charset="0"/>
                <a:ea typeface="宋体" charset="0"/>
              </a:rPr>
              <a:t>18</a:t>
            </a:fld>
            <a:endParaRPr lang="zh-CN" altLang="en-US">
              <a:latin typeface="宋体" charset="0"/>
              <a:ea typeface="宋体" charset="0"/>
            </a:endParaRPr>
          </a:p>
        </p:txBody>
      </p:sp>
    </p:spTree>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503050405090304" charset="0"/>
                <a:ea typeface="宋体" pitchFamily="2" charset="-122"/>
              </a:rPr>
              <a:t>安装</a:t>
            </a:r>
            <a:r>
              <a:rPr lang="en-US" altLang="zh-CN" dirty="0">
                <a:latin typeface="Times New Roman" panose="02020503050405090304" charset="0"/>
                <a:ea typeface="宋体" pitchFamily="2" charset="-122"/>
              </a:rPr>
              <a:t>Hefei-NAMD-EPC</a:t>
            </a:r>
          </a:p>
        </p:txBody>
      </p:sp>
      <p:sp>
        <p:nvSpPr>
          <p:cNvPr id="3" name="内容占位符 2"/>
          <p:cNvSpPr>
            <a:spLocks noGrp="1"/>
          </p:cNvSpPr>
          <p:nvPr>
            <p:ph idx="1"/>
          </p:nvPr>
        </p:nvSpPr>
        <p:spPr>
          <a:xfrm>
            <a:off x="609600" y="1091565"/>
            <a:ext cx="7724140" cy="5228590"/>
          </a:xfrm>
        </p:spPr>
        <p:txBody>
          <a:bodyPr/>
          <a:lstStyle/>
          <a:p>
            <a:r>
              <a:rPr lang="zh-CN" altLang="en-US" sz="1800" b="1" dirty="0">
                <a:latin typeface="Times New Roman" panose="02020503050405090304" charset="0"/>
                <a:ea typeface="宋体" pitchFamily="2" charset="-122"/>
              </a:rPr>
              <a:t>从 Github 下载 Hefei-NAMD-EPC 程序的源代码：</a:t>
            </a:r>
          </a:p>
          <a:p>
            <a:pPr marL="0" indent="0">
              <a:buNone/>
            </a:pPr>
            <a:r>
              <a:rPr lang="en-US" altLang="zh-CN" sz="1800" b="1">
                <a:latin typeface="Times New Roman" panose="02020503050405090304" charset="0"/>
                <a:ea typeface="宋体" pitchFamily="2" charset="-122"/>
                <a:sym typeface="+mn-ea"/>
              </a:rPr>
              <a:t>    $ </a:t>
            </a:r>
            <a:r>
              <a:rPr lang="zh-CN" altLang="en-US" sz="1800" b="1">
                <a:latin typeface="Times New Roman" panose="02020503050405090304" charset="0"/>
                <a:ea typeface="宋体" pitchFamily="2" charset="-122"/>
                <a:sym typeface="+mn-ea"/>
              </a:rPr>
              <a:t>git clone https://github.com/ZhenfaZheng/NAMDinMomentumSpace.git</a:t>
            </a:r>
            <a:endParaRPr lang="zh-CN" altLang="en-US" sz="1800" b="1" dirty="0">
              <a:latin typeface="Times New Roman" panose="02020503050405090304" charset="0"/>
              <a:ea typeface="宋体" pitchFamily="2" charset="-122"/>
            </a:endParaRPr>
          </a:p>
          <a:p>
            <a:endParaRPr lang="zh-CN" altLang="en-US" sz="1800" b="1" dirty="0">
              <a:latin typeface="Times New Roman" panose="02020503050405090304" charset="0"/>
              <a:ea typeface="宋体" pitchFamily="2" charset="-122"/>
            </a:endParaRPr>
          </a:p>
          <a:p>
            <a:r>
              <a:rPr lang="zh-CN" altLang="en-US" sz="1800" b="1" dirty="0">
                <a:latin typeface="Times New Roman" panose="02020503050405090304" charset="0"/>
                <a:ea typeface="宋体" pitchFamily="2" charset="-122"/>
              </a:rPr>
              <a:t>解压并进入</a:t>
            </a:r>
            <a:r>
              <a:rPr lang="en-US" altLang="zh-CN" sz="1800" b="1" dirty="0">
                <a:latin typeface="Times New Roman" panose="02020503050405090304" charset="0"/>
                <a:ea typeface="宋体" pitchFamily="2" charset="-122"/>
              </a:rPr>
              <a:t>src</a:t>
            </a:r>
            <a:r>
              <a:rPr lang="zh-CN" altLang="en-US" sz="1800" b="1" dirty="0">
                <a:latin typeface="Times New Roman" panose="02020503050405090304" charset="0"/>
                <a:ea typeface="宋体" pitchFamily="2" charset="-122"/>
              </a:rPr>
              <a:t>目录</a:t>
            </a:r>
          </a:p>
          <a:p>
            <a:pPr marL="0" indent="0">
              <a:buNone/>
            </a:pPr>
            <a:r>
              <a:rPr lang="en-US" altLang="zh-CN" sz="1800" b="1" dirty="0">
                <a:latin typeface="Times New Roman" panose="02020503050405090304" charset="0"/>
                <a:ea typeface="宋体" pitchFamily="2" charset="-122"/>
              </a:rPr>
              <a:t>    $ cd src </a:t>
            </a:r>
            <a:endParaRPr lang="zh-CN" altLang="en-US" sz="1800" b="1" dirty="0">
              <a:latin typeface="Times New Roman" panose="02020503050405090304" charset="0"/>
              <a:ea typeface="宋体" pitchFamily="2" charset="-122"/>
            </a:endParaRPr>
          </a:p>
          <a:p>
            <a:endParaRPr lang="zh-CN" altLang="en-US" sz="1800" b="1" dirty="0">
              <a:latin typeface="Times New Roman" panose="02020503050405090304" charset="0"/>
              <a:ea typeface="宋体" pitchFamily="2" charset="-122"/>
            </a:endParaRPr>
          </a:p>
          <a:p>
            <a:r>
              <a:rPr lang="zh-CN" altLang="en-US" sz="1800" b="1" dirty="0">
                <a:latin typeface="Times New Roman" panose="02020503050405090304" charset="0"/>
                <a:ea typeface="宋体" pitchFamily="2" charset="-122"/>
              </a:rPr>
              <a:t>修改 Makefile 中的 HDF5 库的路径：</a:t>
            </a:r>
          </a:p>
          <a:p>
            <a:pPr marL="0" indent="0">
              <a:buNone/>
            </a:pPr>
            <a:r>
              <a:rPr lang="en-US" altLang="zh-CN" sz="1800" b="1" dirty="0">
                <a:latin typeface="Times New Roman" panose="02020503050405090304" charset="0"/>
                <a:ea typeface="宋体" pitchFamily="2" charset="-122"/>
              </a:rPr>
              <a:t>    IFLAGS = -I/public/apps/qe/hdf5/1.12.1_intel/include</a:t>
            </a:r>
          </a:p>
          <a:p>
            <a:pPr marL="0" indent="0">
              <a:buNone/>
            </a:pPr>
            <a:r>
              <a:rPr lang="en-US" altLang="zh-CN" sz="1800" b="1" dirty="0">
                <a:latin typeface="Times New Roman" panose="02020503050405090304" charset="0"/>
                <a:ea typeface="宋体" pitchFamily="2" charset="-122"/>
              </a:rPr>
              <a:t>    LFLAGS = -L/public/apps/qe/hdf5/1.12.1_intel/lib -lhdf5 -lhdf5_fortran</a:t>
            </a:r>
            <a:endParaRPr lang="zh-CN" altLang="en-US" sz="1800" b="1" dirty="0">
              <a:latin typeface="Times New Roman" panose="02020503050405090304" charset="0"/>
              <a:ea typeface="宋体" pitchFamily="2" charset="-122"/>
            </a:endParaRPr>
          </a:p>
          <a:p>
            <a:endParaRPr lang="zh-CN" altLang="en-US" sz="1800" b="1" dirty="0">
              <a:latin typeface="Times New Roman" panose="02020503050405090304" charset="0"/>
              <a:ea typeface="宋体" pitchFamily="2" charset="-122"/>
            </a:endParaRPr>
          </a:p>
          <a:p>
            <a:r>
              <a:rPr lang="zh-CN" altLang="en-US" sz="1800" b="1" dirty="0">
                <a:latin typeface="Times New Roman" panose="02020503050405090304" charset="0"/>
                <a:ea typeface="宋体" pitchFamily="2" charset="-122"/>
              </a:rPr>
              <a:t>编译：</a:t>
            </a:r>
          </a:p>
          <a:p>
            <a:pPr marL="0" indent="0">
              <a:buNone/>
            </a:pPr>
            <a:r>
              <a:rPr lang="en-US" altLang="zh-CN" sz="1800" b="1" dirty="0">
                <a:latin typeface="Times New Roman" panose="02020503050405090304" charset="0"/>
                <a:ea typeface="宋体" pitchFamily="2" charset="-122"/>
              </a:rPr>
              <a:t>    $ make</a:t>
            </a:r>
            <a:endParaRPr lang="zh-CN" altLang="en-US" sz="1800" b="1">
              <a:latin typeface="Times New Roman" panose="02020503050405090304" charset="0"/>
              <a:ea typeface="宋体" pitchFamily="2" charset="-122"/>
              <a:sym typeface="+mn-ea"/>
            </a:endParaRPr>
          </a:p>
          <a:p>
            <a:pPr marL="0" indent="0">
              <a:buNone/>
            </a:pPr>
            <a:r>
              <a:rPr lang="zh-CN" altLang="en-US" sz="1800" b="1">
                <a:latin typeface="Times New Roman" panose="02020503050405090304" charset="0"/>
                <a:ea typeface="宋体" pitchFamily="2" charset="-122"/>
                <a:sym typeface="+mn-ea"/>
              </a:rPr>
              <a:t>编译完成后将得到可以执行文件</a:t>
            </a:r>
            <a:r>
              <a:rPr lang="en-US" altLang="zh-CN" sz="1800" b="1">
                <a:latin typeface="Times New Roman" panose="02020503050405090304" charset="0"/>
                <a:ea typeface="宋体" pitchFamily="2" charset="-122"/>
                <a:sym typeface="+mn-ea"/>
              </a:rPr>
              <a:t>“namd-epc”</a:t>
            </a:r>
            <a:endParaRPr lang="zh-CN" altLang="en-US" sz="1800" b="1" dirty="0">
              <a:latin typeface="Times New Roman" panose="02020503050405090304" charset="0"/>
              <a:ea typeface="宋体" pitchFamily="2" charset="-122"/>
            </a:endParaRPr>
          </a:p>
        </p:txBody>
      </p:sp>
      <p:sp>
        <p:nvSpPr>
          <p:cNvPr id="4" name="灯片编号占位符 3"/>
          <p:cNvSpPr>
            <a:spLocks noGrp="1"/>
          </p:cNvSpPr>
          <p:nvPr>
            <p:ph type="sldNum" sz="quarter" idx="12"/>
          </p:nvPr>
        </p:nvSpPr>
        <p:spPr/>
        <p:txBody>
          <a:bodyPr/>
          <a:lstStyle/>
          <a:p>
            <a:fld id="{27C45CD9-0508-4D1E-923D-4DFDAA610D19}" type="slidenum">
              <a:rPr lang="zh-CN" altLang="en-US" smtClean="0">
                <a:latin typeface="宋体" charset="0"/>
                <a:ea typeface="宋体" charset="0"/>
              </a:rPr>
              <a:t>19</a:t>
            </a:fld>
            <a:endParaRPr lang="zh-CN" altLang="en-US">
              <a:latin typeface="宋体" charset="0"/>
              <a:ea typeface="宋体" charset="0"/>
            </a:endParaRPr>
          </a:p>
        </p:txBody>
      </p:sp>
      <p:pic>
        <p:nvPicPr>
          <p:cNvPr id="8" name="图片 7"/>
          <p:cNvPicPr>
            <a:picLocks noChangeAspect="1"/>
          </p:cNvPicPr>
          <p:nvPr/>
        </p:nvPicPr>
        <p:blipFill>
          <a:blip r:embed="rId3"/>
          <a:stretch>
            <a:fillRect/>
          </a:stretch>
        </p:blipFill>
        <p:spPr>
          <a:xfrm>
            <a:off x="8259445" y="995680"/>
            <a:ext cx="3932555" cy="4867275"/>
          </a:xfrm>
          <a:prstGeom prst="rect">
            <a:avLst/>
          </a:prstGeom>
        </p:spPr>
      </p:pic>
      <p:sp>
        <p:nvSpPr>
          <p:cNvPr id="5" name="圆角矩形 4"/>
          <p:cNvSpPr/>
          <p:nvPr/>
        </p:nvSpPr>
        <p:spPr>
          <a:xfrm>
            <a:off x="8505825" y="3100705"/>
            <a:ext cx="1114425" cy="323850"/>
          </a:xfrm>
          <a:prstGeom prst="roundRect">
            <a:avLst/>
          </a:prstGeom>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a:p>
        </p:txBody>
      </p:sp>
      <p:sp>
        <p:nvSpPr>
          <p:cNvPr id="6" name="文本框 5"/>
          <p:cNvSpPr txBox="1"/>
          <p:nvPr/>
        </p:nvSpPr>
        <p:spPr>
          <a:xfrm>
            <a:off x="9744710" y="3081655"/>
            <a:ext cx="1217295" cy="368300"/>
          </a:xfrm>
          <a:prstGeom prst="rect">
            <a:avLst/>
          </a:prstGeom>
          <a:noFill/>
        </p:spPr>
        <p:txBody>
          <a:bodyPr wrap="square" rtlCol="0">
            <a:spAutoFit/>
          </a:bodyPr>
          <a:lstStyle/>
          <a:p>
            <a:r>
              <a:rPr lang="zh-CN" altLang="en-US" b="1">
                <a:latin typeface="Times New Roman" panose="02020503050405090304" charset="0"/>
                <a:ea typeface="宋体" pitchFamily="2" charset="-122"/>
              </a:rPr>
              <a:t>参考例子</a:t>
            </a:r>
          </a:p>
        </p:txBody>
      </p:sp>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latin typeface="Times New Roman" panose="02020503050405090304" charset="0"/>
                <a:ea typeface="宋体" pitchFamily="2" charset="-122"/>
              </a:rPr>
              <a:t>主要议程</a:t>
            </a:r>
          </a:p>
        </p:txBody>
      </p:sp>
      <p:sp>
        <p:nvSpPr>
          <p:cNvPr id="3" name="灯片编号占位符 2"/>
          <p:cNvSpPr>
            <a:spLocks noGrp="1"/>
          </p:cNvSpPr>
          <p:nvPr>
            <p:ph type="sldNum" sz="quarter" idx="12"/>
          </p:nvPr>
        </p:nvSpPr>
        <p:spPr/>
        <p:txBody>
          <a:bodyPr/>
          <a:lstStyle/>
          <a:p>
            <a:fld id="{27C45CD9-0508-4D1E-923D-4DFDAA610D19}" type="slidenum">
              <a:rPr lang="zh-CN" altLang="en-US" smtClean="0">
                <a:latin typeface="宋体" charset="0"/>
                <a:ea typeface="宋体" charset="0"/>
              </a:rPr>
              <a:t>2</a:t>
            </a:fld>
            <a:endParaRPr lang="zh-CN" altLang="en-US" dirty="0">
              <a:latin typeface="宋体" charset="0"/>
              <a:ea typeface="宋体" charset="0"/>
            </a:endParaRPr>
          </a:p>
        </p:txBody>
      </p:sp>
      <p:sp>
        <p:nvSpPr>
          <p:cNvPr id="4" name="内容占位符 3"/>
          <p:cNvSpPr>
            <a:spLocks noGrp="1"/>
          </p:cNvSpPr>
          <p:nvPr>
            <p:ph sz="quarter" idx="13"/>
          </p:nvPr>
        </p:nvSpPr>
        <p:spPr/>
        <p:txBody>
          <a:bodyPr/>
          <a:lstStyle/>
          <a:p>
            <a:r>
              <a:rPr lang="zh-CN" altLang="en-US" b="1" dirty="0">
                <a:latin typeface="Times New Roman" panose="02020503050405090304" charset="0"/>
                <a:ea typeface="宋体" pitchFamily="2" charset="-122"/>
              </a:rPr>
              <a:t>基础理论</a:t>
            </a:r>
          </a:p>
          <a:p>
            <a:r>
              <a:rPr lang="zh-CN" altLang="en-US" b="1" dirty="0">
                <a:latin typeface="Times New Roman" panose="02020503050405090304" charset="0"/>
                <a:ea typeface="宋体" pitchFamily="2" charset="-122"/>
              </a:rPr>
              <a:t>程序安装</a:t>
            </a:r>
            <a:endParaRPr lang="en-US" altLang="zh-CN" b="1" dirty="0">
              <a:latin typeface="Times New Roman" panose="02020503050405090304" charset="0"/>
              <a:ea typeface="宋体" pitchFamily="2" charset="-122"/>
            </a:endParaRPr>
          </a:p>
          <a:p>
            <a:r>
              <a:rPr lang="zh-CN" altLang="en-US" b="1" dirty="0">
                <a:latin typeface="Times New Roman" panose="02020503050405090304" charset="0"/>
                <a:ea typeface="宋体" pitchFamily="2" charset="-122"/>
              </a:rPr>
              <a:t>计算实例</a:t>
            </a:r>
          </a:p>
        </p:txBody>
      </p:sp>
    </p:spTree>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latin typeface="Times New Roman" panose="02020503050405090304" charset="0"/>
                <a:ea typeface="宋体" pitchFamily="2" charset="-122"/>
              </a:rPr>
              <a:t>计算实例</a:t>
            </a:r>
            <a:endParaRPr lang="zh-CN" altLang="en-US" dirty="0">
              <a:latin typeface="Times New Roman" panose="02020503050405090304" charset="0"/>
              <a:ea typeface="宋体" pitchFamily="2" charset="-122"/>
            </a:endParaRPr>
          </a:p>
        </p:txBody>
      </p:sp>
      <p:sp>
        <p:nvSpPr>
          <p:cNvPr id="9" name="文本占位符 8"/>
          <p:cNvSpPr>
            <a:spLocks noGrp="1"/>
          </p:cNvSpPr>
          <p:nvPr>
            <p:ph type="body" sz="quarter" idx="13"/>
          </p:nvPr>
        </p:nvSpPr>
        <p:spPr/>
        <p:txBody>
          <a:bodyPr/>
          <a:lstStyle/>
          <a:p>
            <a:r>
              <a:rPr lang="en-US" altLang="zh-CN">
                <a:latin typeface="Times New Roman" panose="02020503050405090304" charset="0"/>
                <a:ea typeface="宋体" pitchFamily="2" charset="-122"/>
              </a:rPr>
              <a:t>3</a:t>
            </a:r>
          </a:p>
        </p:txBody>
      </p:sp>
      <p:sp>
        <p:nvSpPr>
          <p:cNvPr id="8" name="灯片编号占位符 7"/>
          <p:cNvSpPr>
            <a:spLocks noGrp="1"/>
          </p:cNvSpPr>
          <p:nvPr>
            <p:ph type="sldNum" sz="quarter" idx="12"/>
          </p:nvPr>
        </p:nvSpPr>
        <p:spPr/>
        <p:txBody>
          <a:bodyPr/>
          <a:lstStyle/>
          <a:p>
            <a:fld id="{27C45CD9-0508-4D1E-923D-4DFDAA610D19}" type="slidenum">
              <a:rPr lang="zh-CN" altLang="en-US" smtClean="0">
                <a:latin typeface="宋体" charset="0"/>
                <a:ea typeface="宋体" charset="0"/>
              </a:rPr>
              <a:t>20</a:t>
            </a:fld>
            <a:endParaRPr lang="zh-CN" altLang="en-US" dirty="0">
              <a:latin typeface="宋体" charset="0"/>
              <a:ea typeface="宋体" charset="0"/>
            </a:endParaRPr>
          </a:p>
        </p:txBody>
      </p:sp>
      <p:sp>
        <p:nvSpPr>
          <p:cNvPr id="3" name="文本占位符 2"/>
          <p:cNvSpPr>
            <a:spLocks noGrp="1"/>
          </p:cNvSpPr>
          <p:nvPr/>
        </p:nvSpPr>
        <p:spPr>
          <a:xfrm>
            <a:off x="3427095" y="2386965"/>
            <a:ext cx="8281670" cy="1759585"/>
          </a:xfrm>
          <a:prstGeom prst="rect">
            <a:avLst/>
          </a:prstGeom>
        </p:spPr>
        <p:txBody>
          <a:bodyPr vert="horz" lIns="91440" tIns="45720" rIns="91440" bIns="45720" rtlCol="0">
            <a:normAutofit lnSpcReduction="10000"/>
          </a:bodyPr>
          <a:lstStyle>
            <a:lvl1pPr marL="0" indent="0" algn="l" defTabSz="914400" rtl="0" eaLnBrk="1" latinLnBrk="0" hangingPunct="1">
              <a:lnSpc>
                <a:spcPct val="90000"/>
              </a:lnSpc>
              <a:spcBef>
                <a:spcPts val="1000"/>
              </a:spcBef>
              <a:buFont typeface="Arial" panose="020B060402020209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9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9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9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9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9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9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9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90204" pitchFamily="34" charset="0"/>
              <a:buNone/>
              <a:defRPr sz="1600" kern="1200">
                <a:solidFill>
                  <a:schemeClr val="tx1">
                    <a:tint val="75000"/>
                  </a:schemeClr>
                </a:solidFill>
                <a:latin typeface="+mn-lt"/>
                <a:ea typeface="+mn-ea"/>
                <a:cs typeface="+mn-cs"/>
              </a:defRPr>
            </a:lvl9pPr>
          </a:lstStyle>
          <a:p>
            <a:pPr>
              <a:buFont typeface="Arial" panose="020B0604020202090204" pitchFamily="34" charset="0"/>
            </a:pPr>
            <a:r>
              <a:rPr lang="en-US" altLang="zh-CN" b="1" dirty="0">
                <a:latin typeface="Times New Roman" panose="02020503050405090304" charset="0"/>
                <a:ea typeface="宋体" pitchFamily="2" charset="-122"/>
              </a:rPr>
              <a:t>Graphene</a:t>
            </a:r>
            <a:r>
              <a:rPr lang="zh-CN" altLang="en-US" b="1" dirty="0">
                <a:latin typeface="Times New Roman" panose="02020503050405090304" charset="0"/>
                <a:ea typeface="宋体" pitchFamily="2" charset="-122"/>
              </a:rPr>
              <a:t>中的热电子弛豫：</a:t>
            </a:r>
          </a:p>
          <a:p>
            <a:pPr marL="342900" indent="-342900">
              <a:buFont typeface="Arial" panose="020B0604020202090204" pitchFamily="34" charset="0"/>
              <a:buChar char="•"/>
            </a:pPr>
            <a:r>
              <a:rPr lang="zh-CN" altLang="en-US" b="1" dirty="0">
                <a:latin typeface="Times New Roman" panose="02020503050405090304" charset="0"/>
                <a:ea typeface="宋体" pitchFamily="2" charset="-122"/>
              </a:rPr>
              <a:t>电子和声子结构计算（</a:t>
            </a:r>
            <a:r>
              <a:rPr lang="en-US" altLang="zh-CN" b="1" dirty="0">
                <a:latin typeface="Times New Roman" panose="02020503050405090304" charset="0"/>
                <a:ea typeface="宋体" pitchFamily="2" charset="-122"/>
              </a:rPr>
              <a:t>QE</a:t>
            </a:r>
            <a:r>
              <a:rPr lang="zh-CN" altLang="en-US" b="1" dirty="0">
                <a:latin typeface="Times New Roman" panose="02020503050405090304" charset="0"/>
                <a:ea typeface="宋体" pitchFamily="2" charset="-122"/>
              </a:rPr>
              <a:t>）</a:t>
            </a:r>
            <a:endParaRPr lang="en-US" altLang="zh-CN" b="1" dirty="0">
              <a:latin typeface="Times New Roman" panose="02020503050405090304" charset="0"/>
              <a:ea typeface="宋体" pitchFamily="2" charset="-122"/>
            </a:endParaRPr>
          </a:p>
          <a:p>
            <a:pPr marL="342900" indent="-342900">
              <a:buFont typeface="Arial" panose="020B0604020202090204" pitchFamily="34" charset="0"/>
              <a:buChar char="•"/>
            </a:pPr>
            <a:r>
              <a:rPr lang="zh-CN" altLang="en-US" b="1" dirty="0">
                <a:latin typeface="Times New Roman" panose="02020503050405090304" charset="0"/>
                <a:ea typeface="宋体" pitchFamily="2" charset="-122"/>
              </a:rPr>
              <a:t>电声耦合计算（</a:t>
            </a:r>
            <a:r>
              <a:rPr lang="en-US" altLang="zh-CN" b="1" dirty="0">
                <a:latin typeface="Times New Roman" panose="02020503050405090304" charset="0"/>
                <a:ea typeface="宋体" pitchFamily="2" charset="-122"/>
              </a:rPr>
              <a:t>Perturbo</a:t>
            </a:r>
            <a:r>
              <a:rPr lang="zh-CN" altLang="en-US" b="1" dirty="0">
                <a:latin typeface="Times New Roman" panose="02020503050405090304" charset="0"/>
                <a:ea typeface="宋体" pitchFamily="2" charset="-122"/>
              </a:rPr>
              <a:t>）</a:t>
            </a:r>
          </a:p>
          <a:p>
            <a:pPr marL="342900" indent="-342900">
              <a:buFont typeface="Arial" panose="020B0604020202090204" pitchFamily="34" charset="0"/>
              <a:buChar char="•"/>
            </a:pPr>
            <a:r>
              <a:rPr lang="zh-CN" altLang="en-US" b="1" dirty="0">
                <a:latin typeface="Times New Roman" panose="02020503050405090304" charset="0"/>
                <a:ea typeface="宋体" pitchFamily="2" charset="-122"/>
              </a:rPr>
              <a:t>动量空间动力学（</a:t>
            </a:r>
            <a:r>
              <a:rPr lang="en-US" altLang="zh-CN" b="1" dirty="0">
                <a:latin typeface="Times New Roman" panose="02020503050405090304" charset="0"/>
                <a:ea typeface="宋体" pitchFamily="2" charset="-122"/>
              </a:rPr>
              <a:t>Hefei-NAMD-EPC</a:t>
            </a:r>
            <a:r>
              <a:rPr lang="zh-CN" altLang="en-US" b="1" dirty="0">
                <a:latin typeface="Times New Roman" panose="02020503050405090304" charset="0"/>
                <a:ea typeface="宋体" pitchFamily="2" charset="-122"/>
              </a:rPr>
              <a:t>）</a:t>
            </a:r>
          </a:p>
          <a:p>
            <a:pPr marL="342900" indent="-342900">
              <a:buFont typeface="Arial" panose="020B0604020202090204" pitchFamily="34" charset="0"/>
              <a:buChar char="•"/>
            </a:pPr>
            <a:endParaRPr lang="en-US" altLang="zh-CN" b="1" dirty="0">
              <a:latin typeface="Times New Roman" panose="02020503050405090304" charset="0"/>
              <a:ea typeface="宋体" pitchFamily="2" charset="-122"/>
            </a:endParaRPr>
          </a:p>
          <a:p>
            <a:endParaRPr lang="en-US" altLang="zh-CN" b="1" dirty="0">
              <a:latin typeface="Times New Roman" panose="02020503050405090304" charset="0"/>
              <a:ea typeface="宋体" pitchFamily="2" charset="-122"/>
            </a:endParaRPr>
          </a:p>
        </p:txBody>
      </p:sp>
    </p:spTree>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503050405090304" charset="0"/>
                <a:ea typeface="宋体" pitchFamily="2" charset="-122"/>
              </a:rPr>
              <a:t>电子自洽（</a:t>
            </a:r>
            <a:r>
              <a:rPr lang="en-US" altLang="zh-CN" dirty="0">
                <a:latin typeface="Times New Roman" panose="02020503050405090304" charset="0"/>
                <a:ea typeface="宋体" pitchFamily="2" charset="-122"/>
              </a:rPr>
              <a:t>SCF</a:t>
            </a:r>
            <a:r>
              <a:rPr lang="zh-CN" altLang="en-US" dirty="0">
                <a:latin typeface="Times New Roman" panose="02020503050405090304" charset="0"/>
                <a:ea typeface="宋体" pitchFamily="2" charset="-122"/>
              </a:rPr>
              <a:t>）计算</a:t>
            </a:r>
          </a:p>
        </p:txBody>
      </p:sp>
      <p:sp>
        <p:nvSpPr>
          <p:cNvPr id="3" name="内容占位符 2"/>
          <p:cNvSpPr>
            <a:spLocks noGrp="1"/>
          </p:cNvSpPr>
          <p:nvPr>
            <p:ph idx="1"/>
          </p:nvPr>
        </p:nvSpPr>
        <p:spPr>
          <a:xfrm>
            <a:off x="609600" y="1079500"/>
            <a:ext cx="5486400" cy="5123180"/>
          </a:xfrm>
        </p:spPr>
        <p:txBody>
          <a:bodyPr/>
          <a:lstStyle/>
          <a:p>
            <a:r>
              <a:rPr lang="zh-CN" altLang="en-US" sz="1800" b="1" dirty="0">
                <a:latin typeface="Times New Roman" panose="02020503050405090304" charset="0"/>
                <a:ea typeface="宋体" pitchFamily="2" charset="-122"/>
              </a:rPr>
              <a:t>工作目录：</a:t>
            </a:r>
            <a:r>
              <a:rPr lang="en-US" altLang="zh-CN" sz="1800" b="1" dirty="0">
                <a:latin typeface="Times New Roman" panose="02020503050405090304" charset="0"/>
                <a:ea typeface="宋体" pitchFamily="2" charset="-122"/>
              </a:rPr>
              <a:t>example/pw-ph-wann/scf</a:t>
            </a:r>
          </a:p>
          <a:p>
            <a:r>
              <a:rPr lang="zh-CN" altLang="en-US" sz="1800" b="1" dirty="0">
                <a:latin typeface="Times New Roman" panose="02020503050405090304" charset="0"/>
                <a:ea typeface="宋体" pitchFamily="2" charset="-122"/>
              </a:rPr>
              <a:t>输入文件：</a:t>
            </a:r>
            <a:r>
              <a:rPr lang="en-US" altLang="zh-CN" sz="1800" b="1" dirty="0">
                <a:latin typeface="Times New Roman" panose="02020503050405090304" charset="0"/>
                <a:ea typeface="宋体" pitchFamily="2" charset="-122"/>
              </a:rPr>
              <a:t>scf.in</a:t>
            </a:r>
          </a:p>
          <a:p>
            <a:pPr marL="0" indent="0">
              <a:buNone/>
            </a:pPr>
            <a:endParaRPr lang="en-US" altLang="zh-CN" sz="1800" b="1" dirty="0">
              <a:latin typeface="Times New Roman" panose="02020503050405090304" charset="0"/>
              <a:ea typeface="宋体" pitchFamily="2" charset="-122"/>
            </a:endParaRPr>
          </a:p>
          <a:p>
            <a:r>
              <a:rPr lang="en-US" altLang="zh-CN" sz="1800" b="1" dirty="0">
                <a:latin typeface="Times New Roman" panose="02020503050405090304" charset="0"/>
                <a:ea typeface="宋体" pitchFamily="2" charset="-122"/>
              </a:rPr>
              <a:t>使用 QE 中的 </a:t>
            </a:r>
            <a:r>
              <a:rPr lang="en-US" altLang="zh-CN" sz="1800" b="1" dirty="0">
                <a:solidFill>
                  <a:schemeClr val="accent5"/>
                </a:solidFill>
                <a:latin typeface="Times New Roman" panose="02020503050405090304" charset="0"/>
                <a:ea typeface="宋体" pitchFamily="2" charset="-122"/>
              </a:rPr>
              <a:t>pw.x</a:t>
            </a:r>
            <a:r>
              <a:rPr lang="en-US" altLang="zh-CN" sz="1800" b="1" dirty="0">
                <a:latin typeface="Times New Roman" panose="02020503050405090304" charset="0"/>
                <a:ea typeface="宋体" pitchFamily="2" charset="-122"/>
              </a:rPr>
              <a:t> 计算(~1min)</a:t>
            </a:r>
            <a:r>
              <a:rPr lang="zh-CN" altLang="en-US" sz="1800" b="1" dirty="0">
                <a:latin typeface="Times New Roman" panose="02020503050405090304" charset="0"/>
                <a:ea typeface="宋体" pitchFamily="2" charset="-122"/>
              </a:rPr>
              <a:t>：</a:t>
            </a:r>
            <a:endParaRPr lang="en-US" altLang="zh-CN" sz="1800" b="1" dirty="0">
              <a:latin typeface="Times New Roman" panose="02020503050405090304" charset="0"/>
              <a:ea typeface="宋体" pitchFamily="2" charset="-122"/>
            </a:endParaRPr>
          </a:p>
          <a:p>
            <a:pPr marL="0" indent="0">
              <a:buNone/>
            </a:pPr>
            <a:r>
              <a:rPr lang="en-US" altLang="zh-CN" sz="1800" b="1" dirty="0">
                <a:latin typeface="Times New Roman" panose="02020503050405090304" charset="0"/>
                <a:ea typeface="宋体" pitchFamily="2" charset="-122"/>
                <a:sym typeface="+mn-ea"/>
              </a:rPr>
              <a:t>    $ mpirun -n 16 pw.x &lt; scf.in &gt; scf.out </a:t>
            </a:r>
          </a:p>
          <a:p>
            <a:pPr marL="0" indent="0">
              <a:buNone/>
            </a:pPr>
            <a:endParaRPr lang="en-US" altLang="zh-CN" sz="1800" b="1" dirty="0">
              <a:latin typeface="Times New Roman" panose="02020503050405090304" charset="0"/>
              <a:ea typeface="宋体" pitchFamily="2" charset="-122"/>
            </a:endParaRPr>
          </a:p>
          <a:p>
            <a:r>
              <a:rPr lang="en-US" altLang="zh-CN" sz="1800" b="1" dirty="0">
                <a:latin typeface="Times New Roman" panose="02020503050405090304" charset="0"/>
                <a:ea typeface="宋体" pitchFamily="2" charset="-122"/>
              </a:rPr>
              <a:t>自洽计算的结果 (tmp/graphene.save) 是后续非自洽计算和声子计算的输入文件。</a:t>
            </a:r>
          </a:p>
          <a:p>
            <a:pPr marL="0" indent="0">
              <a:buNone/>
            </a:pPr>
            <a:endParaRPr lang="en-US" altLang="zh-CN" sz="1800" b="1" dirty="0">
              <a:latin typeface="Times New Roman" panose="02020503050405090304" charset="0"/>
              <a:ea typeface="宋体" pitchFamily="2" charset="-122"/>
            </a:endParaRPr>
          </a:p>
          <a:p>
            <a:r>
              <a:rPr lang="en-US" altLang="zh-CN" sz="1800" b="1" dirty="0">
                <a:latin typeface="Times New Roman" panose="02020503050405090304" charset="0"/>
                <a:ea typeface="宋体" pitchFamily="2" charset="-122"/>
              </a:rPr>
              <a:t>注意</a:t>
            </a:r>
            <a:r>
              <a:rPr lang="zh-CN" altLang="en-US" sz="1800" b="1" dirty="0">
                <a:latin typeface="Times New Roman" panose="02020503050405090304" charset="0"/>
                <a:ea typeface="宋体" pitchFamily="2" charset="-122"/>
              </a:rPr>
              <a:t>：</a:t>
            </a:r>
            <a:r>
              <a:rPr lang="en-US" altLang="zh-CN" sz="1800" b="1" dirty="0">
                <a:latin typeface="Times New Roman" panose="02020503050405090304" charset="0"/>
                <a:ea typeface="宋体" pitchFamily="2" charset="-122"/>
              </a:rPr>
              <a:t>这里自洽计算的电子步应设置</a:t>
            </a:r>
            <a:r>
              <a:rPr lang="en-US" altLang="zh-CN" sz="1800" b="1" dirty="0">
                <a:solidFill>
                  <a:schemeClr val="accent5"/>
                </a:solidFill>
                <a:latin typeface="Times New Roman" panose="02020503050405090304" charset="0"/>
                <a:ea typeface="宋体" pitchFamily="2" charset="-122"/>
              </a:rPr>
              <a:t>较高精度</a:t>
            </a:r>
            <a:r>
              <a:rPr lang="en-US" altLang="zh-CN" sz="1800" b="1" dirty="0">
                <a:latin typeface="Times New Roman" panose="02020503050405090304" charset="0"/>
                <a:ea typeface="宋体" pitchFamily="2" charset="-122"/>
              </a:rPr>
              <a:t>，以确保后续声子计算准确。</a:t>
            </a:r>
          </a:p>
          <a:p>
            <a:pPr marL="0" indent="0">
              <a:buNone/>
            </a:pPr>
            <a:endParaRPr lang="en-US" altLang="zh-CN" sz="1800" b="1" dirty="0">
              <a:latin typeface="Times New Roman" panose="02020503050405090304" charset="0"/>
              <a:ea typeface="宋体" pitchFamily="2" charset="-122"/>
            </a:endParaRPr>
          </a:p>
          <a:p>
            <a:pPr marL="0" indent="0">
              <a:buNone/>
            </a:pPr>
            <a:endParaRPr lang="zh-CN" altLang="en-US" sz="1800" b="1" dirty="0">
              <a:latin typeface="Times New Roman" panose="02020503050405090304" charset="0"/>
              <a:ea typeface="宋体" pitchFamily="2" charset="-122"/>
            </a:endParaRPr>
          </a:p>
        </p:txBody>
      </p:sp>
      <p:sp>
        <p:nvSpPr>
          <p:cNvPr id="4" name="灯片编号占位符 3"/>
          <p:cNvSpPr>
            <a:spLocks noGrp="1"/>
          </p:cNvSpPr>
          <p:nvPr>
            <p:ph type="sldNum" sz="quarter" idx="12"/>
          </p:nvPr>
        </p:nvSpPr>
        <p:spPr/>
        <p:txBody>
          <a:bodyPr/>
          <a:lstStyle/>
          <a:p>
            <a:fld id="{27C45CD9-0508-4D1E-923D-4DFDAA610D19}" type="slidenum">
              <a:rPr lang="zh-CN" altLang="en-US" smtClean="0">
                <a:latin typeface="宋体" charset="0"/>
                <a:ea typeface="宋体" charset="0"/>
              </a:rPr>
              <a:t>21</a:t>
            </a:fld>
            <a:endParaRPr lang="zh-CN" altLang="en-US">
              <a:latin typeface="宋体" charset="0"/>
              <a:ea typeface="宋体" charset="0"/>
            </a:endParaRPr>
          </a:p>
        </p:txBody>
      </p:sp>
      <p:pic>
        <p:nvPicPr>
          <p:cNvPr id="5" name="图片 4"/>
          <p:cNvPicPr>
            <a:picLocks noChangeAspect="1"/>
          </p:cNvPicPr>
          <p:nvPr/>
        </p:nvPicPr>
        <p:blipFill>
          <a:blip r:embed="rId3"/>
          <a:stretch>
            <a:fillRect/>
          </a:stretch>
        </p:blipFill>
        <p:spPr>
          <a:xfrm>
            <a:off x="6847205" y="854710"/>
            <a:ext cx="4295775" cy="4954905"/>
          </a:xfrm>
          <a:prstGeom prst="rect">
            <a:avLst/>
          </a:prstGeom>
        </p:spPr>
      </p:pic>
      <p:sp>
        <p:nvSpPr>
          <p:cNvPr id="6" name="文本框 5"/>
          <p:cNvSpPr txBox="1"/>
          <p:nvPr/>
        </p:nvSpPr>
        <p:spPr>
          <a:xfrm>
            <a:off x="7805420" y="5918200"/>
            <a:ext cx="2379980" cy="368300"/>
          </a:xfrm>
          <a:prstGeom prst="rect">
            <a:avLst/>
          </a:prstGeom>
          <a:noFill/>
        </p:spPr>
        <p:txBody>
          <a:bodyPr wrap="square" rtlCol="0">
            <a:spAutoFit/>
          </a:bodyPr>
          <a:lstStyle/>
          <a:p>
            <a:pPr algn="ctr"/>
            <a:r>
              <a:rPr lang="en-US" altLang="zh-CN" b="1">
                <a:latin typeface="Times New Roman" panose="02020503050405090304" charset="0"/>
                <a:ea typeface="宋体" pitchFamily="2" charset="-122"/>
              </a:rPr>
              <a:t>scf.in </a:t>
            </a:r>
            <a:r>
              <a:rPr lang="zh-CN" altLang="en-US" b="1">
                <a:latin typeface="Times New Roman" panose="02020503050405090304" charset="0"/>
                <a:ea typeface="宋体" pitchFamily="2" charset="-122"/>
              </a:rPr>
              <a:t>文件示例</a:t>
            </a:r>
          </a:p>
        </p:txBody>
      </p:sp>
      <p:sp>
        <p:nvSpPr>
          <p:cNvPr id="7" name="圆角矩形 6"/>
          <p:cNvSpPr/>
          <p:nvPr/>
        </p:nvSpPr>
        <p:spPr>
          <a:xfrm>
            <a:off x="6911975" y="4130675"/>
            <a:ext cx="1717675" cy="156845"/>
          </a:xfrm>
          <a:prstGeom prst="roundRect">
            <a:avLst/>
          </a:prstGeom>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a:p>
        </p:txBody>
      </p:sp>
    </p:spTree>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503050405090304" charset="0"/>
                <a:ea typeface="宋体" pitchFamily="2" charset="-122"/>
              </a:rPr>
              <a:t>声子计算</a:t>
            </a:r>
          </a:p>
        </p:txBody>
      </p:sp>
      <p:sp>
        <p:nvSpPr>
          <p:cNvPr id="3" name="内容占位符 2"/>
          <p:cNvSpPr>
            <a:spLocks noGrp="1"/>
          </p:cNvSpPr>
          <p:nvPr>
            <p:ph idx="1"/>
          </p:nvPr>
        </p:nvSpPr>
        <p:spPr>
          <a:xfrm>
            <a:off x="609600" y="1025525"/>
            <a:ext cx="5872480" cy="5249545"/>
          </a:xfrm>
        </p:spPr>
        <p:txBody>
          <a:bodyPr/>
          <a:lstStyle/>
          <a:p>
            <a:r>
              <a:rPr lang="zh-CN" altLang="en-US" sz="1800" b="1" dirty="0">
                <a:latin typeface="Times New Roman" panose="02020503050405090304" charset="0"/>
                <a:ea typeface="宋体" pitchFamily="2" charset="-122"/>
              </a:rPr>
              <a:t>工作目录：</a:t>
            </a:r>
            <a:r>
              <a:rPr lang="en-US" altLang="zh-CN" sz="1800" b="1" dirty="0">
                <a:latin typeface="Times New Roman" panose="02020503050405090304" charset="0"/>
                <a:ea typeface="宋体" pitchFamily="2" charset="-122"/>
              </a:rPr>
              <a:t>example/</a:t>
            </a:r>
            <a:r>
              <a:rPr lang="zh-CN" altLang="en-US" sz="1800" b="1" dirty="0">
                <a:latin typeface="Times New Roman" panose="02020503050405090304" charset="0"/>
                <a:ea typeface="宋体" pitchFamily="2" charset="-122"/>
              </a:rPr>
              <a:t>pw-ph-wann/phonon</a:t>
            </a:r>
          </a:p>
          <a:p>
            <a:r>
              <a:rPr lang="zh-CN" altLang="en-US" sz="1800" b="1" dirty="0">
                <a:latin typeface="Times New Roman" panose="02020503050405090304" charset="0"/>
                <a:ea typeface="宋体" pitchFamily="2" charset="-122"/>
              </a:rPr>
              <a:t>输入文件：ph.in、SCF计算得到的 tmp 文件夹</a:t>
            </a:r>
          </a:p>
          <a:p>
            <a:endParaRPr lang="zh-CN" altLang="en-US" sz="1800" b="1" dirty="0">
              <a:latin typeface="Times New Roman" panose="02020503050405090304" charset="0"/>
              <a:ea typeface="宋体" pitchFamily="2" charset="-122"/>
            </a:endParaRPr>
          </a:p>
          <a:p>
            <a:r>
              <a:rPr lang="en-US" altLang="zh-CN" sz="1800" b="1" dirty="0">
                <a:latin typeface="Times New Roman" panose="02020503050405090304" charset="0"/>
                <a:ea typeface="宋体" pitchFamily="2" charset="-122"/>
              </a:rPr>
              <a:t>使用 QE 中的 </a:t>
            </a:r>
            <a:r>
              <a:rPr lang="en-US" altLang="zh-CN" sz="1800" b="1" dirty="0">
                <a:solidFill>
                  <a:schemeClr val="accent5"/>
                </a:solidFill>
                <a:latin typeface="Times New Roman" panose="02020503050405090304" charset="0"/>
                <a:ea typeface="宋体" pitchFamily="2" charset="-122"/>
              </a:rPr>
              <a:t>ph.x</a:t>
            </a:r>
            <a:r>
              <a:rPr lang="en-US" altLang="zh-CN" sz="1800" b="1" dirty="0">
                <a:latin typeface="Times New Roman" panose="02020503050405090304" charset="0"/>
                <a:ea typeface="宋体" pitchFamily="2" charset="-122"/>
              </a:rPr>
              <a:t> 计算(~10hours)</a:t>
            </a:r>
            <a:r>
              <a:rPr lang="zh-CN" altLang="en-US" sz="1800" b="1" dirty="0">
                <a:latin typeface="Times New Roman" panose="02020503050405090304" charset="0"/>
                <a:ea typeface="宋体" pitchFamily="2" charset="-122"/>
              </a:rPr>
              <a:t>：</a:t>
            </a:r>
            <a:endParaRPr lang="en-US" altLang="zh-CN" sz="1800" b="1" dirty="0">
              <a:latin typeface="Times New Roman" panose="02020503050405090304" charset="0"/>
              <a:ea typeface="宋体" pitchFamily="2" charset="-122"/>
            </a:endParaRPr>
          </a:p>
          <a:p>
            <a:pPr marL="0" indent="0">
              <a:buNone/>
            </a:pPr>
            <a:r>
              <a:rPr lang="en-US" altLang="zh-CN" sz="1800" b="1" dirty="0">
                <a:latin typeface="Times New Roman" panose="02020503050405090304" charset="0"/>
                <a:ea typeface="宋体" pitchFamily="2" charset="-122"/>
              </a:rPr>
              <a:t>    $ cp -r ../scf/tmp .</a:t>
            </a:r>
          </a:p>
          <a:p>
            <a:pPr marL="0" indent="0">
              <a:buNone/>
            </a:pPr>
            <a:r>
              <a:rPr lang="en-US" altLang="zh-CN" sz="1800" b="1" dirty="0">
                <a:latin typeface="Times New Roman" panose="02020503050405090304" charset="0"/>
                <a:ea typeface="宋体" pitchFamily="2" charset="-122"/>
              </a:rPr>
              <a:t>    $ mpirun -n 16 ph.x &lt; ph.in &gt; ph.out</a:t>
            </a:r>
          </a:p>
          <a:p>
            <a:pPr marL="0" indent="0">
              <a:buNone/>
            </a:pPr>
            <a:endParaRPr lang="en-US" altLang="zh-CN" sz="1800" b="1" dirty="0">
              <a:latin typeface="Times New Roman" panose="02020503050405090304" charset="0"/>
              <a:ea typeface="宋体" pitchFamily="2" charset="-122"/>
            </a:endParaRPr>
          </a:p>
          <a:p>
            <a:r>
              <a:rPr lang="en-US" altLang="zh-CN" sz="1800" b="1" dirty="0">
                <a:latin typeface="Times New Roman" panose="02020503050405090304" charset="0"/>
                <a:ea typeface="宋体" pitchFamily="2" charset="-122"/>
              </a:rPr>
              <a:t>计算完成后，使用 Perturbo </a:t>
            </a:r>
            <a:r>
              <a:rPr lang="zh-CN" altLang="en-US" sz="1800" b="1" dirty="0">
                <a:latin typeface="Times New Roman" panose="02020503050405090304" charset="0"/>
                <a:ea typeface="宋体" pitchFamily="2" charset="-122"/>
              </a:rPr>
              <a:t>官网</a:t>
            </a:r>
            <a:r>
              <a:rPr lang="en-US" altLang="zh-CN" sz="1800" b="1" dirty="0">
                <a:latin typeface="Times New Roman" panose="02020503050405090304" charset="0"/>
                <a:ea typeface="宋体" pitchFamily="2" charset="-122"/>
              </a:rPr>
              <a:t>提供的 “ph-collect.sh ”脚本收集不同 q 点的声子信息，存储在 save </a:t>
            </a:r>
            <a:r>
              <a:rPr lang="zh-CN" altLang="en-US" sz="1800" b="1" dirty="0">
                <a:latin typeface="Times New Roman" panose="02020503050405090304" charset="0"/>
                <a:ea typeface="宋体" pitchFamily="2" charset="-122"/>
              </a:rPr>
              <a:t>目录</a:t>
            </a:r>
            <a:r>
              <a:rPr lang="en-US" altLang="zh-CN" sz="1800" b="1" dirty="0">
                <a:latin typeface="Times New Roman" panose="02020503050405090304" charset="0"/>
                <a:ea typeface="宋体" pitchFamily="2" charset="-122"/>
              </a:rPr>
              <a:t>中，这是后续 qe2pert 计算的输入文件。</a:t>
            </a:r>
          </a:p>
          <a:p>
            <a:pPr marL="0" indent="0">
              <a:buNone/>
            </a:pPr>
            <a:r>
              <a:rPr lang="en-US" altLang="zh-CN" sz="1800" b="1" dirty="0">
                <a:latin typeface="Times New Roman" panose="02020503050405090304" charset="0"/>
                <a:ea typeface="宋体" pitchFamily="2" charset="-122"/>
              </a:rPr>
              <a:t>    $ bash ph-collect.sh</a:t>
            </a:r>
          </a:p>
          <a:p>
            <a:pPr marL="0" indent="0">
              <a:buNone/>
            </a:pPr>
            <a:endParaRPr lang="en-US" altLang="zh-CN" sz="1800" b="1" dirty="0">
              <a:latin typeface="Times New Roman" panose="02020503050405090304" charset="0"/>
              <a:ea typeface="宋体" pitchFamily="2" charset="-122"/>
            </a:endParaRPr>
          </a:p>
          <a:p>
            <a:r>
              <a:rPr lang="en-US" altLang="zh-CN" sz="1800" b="1" dirty="0">
                <a:latin typeface="Times New Roman" panose="02020503050405090304" charset="0"/>
                <a:ea typeface="宋体" pitchFamily="2" charset="-122"/>
              </a:rPr>
              <a:t>注意</a:t>
            </a:r>
            <a:r>
              <a:rPr lang="zh-CN" altLang="en-US" sz="1800" b="1" dirty="0">
                <a:latin typeface="Times New Roman" panose="02020503050405090304" charset="0"/>
                <a:ea typeface="宋体" pitchFamily="2" charset="-122"/>
              </a:rPr>
              <a:t>：</a:t>
            </a:r>
            <a:r>
              <a:rPr lang="en-US" altLang="zh-CN" sz="1800" b="1" dirty="0">
                <a:latin typeface="Times New Roman" panose="02020503050405090304" charset="0"/>
                <a:ea typeface="宋体" pitchFamily="2" charset="-122"/>
              </a:rPr>
              <a:t>声子计算应设置</a:t>
            </a:r>
            <a:r>
              <a:rPr lang="en-US" altLang="zh-CN" sz="1800" b="1" dirty="0">
                <a:solidFill>
                  <a:schemeClr val="accent5"/>
                </a:solidFill>
                <a:latin typeface="Times New Roman" panose="02020503050405090304" charset="0"/>
                <a:ea typeface="宋体" pitchFamily="2" charset="-122"/>
              </a:rPr>
              <a:t>较高精度</a:t>
            </a:r>
            <a:r>
              <a:rPr lang="en-US" altLang="zh-CN" sz="1800" b="1" dirty="0">
                <a:latin typeface="Times New Roman" panose="02020503050405090304" charset="0"/>
                <a:ea typeface="宋体" pitchFamily="2" charset="-122"/>
              </a:rPr>
              <a:t>，计算完成应检查声子频率是否正确。</a:t>
            </a:r>
          </a:p>
        </p:txBody>
      </p:sp>
      <p:sp>
        <p:nvSpPr>
          <p:cNvPr id="4" name="灯片编号占位符 3"/>
          <p:cNvSpPr>
            <a:spLocks noGrp="1"/>
          </p:cNvSpPr>
          <p:nvPr>
            <p:ph type="sldNum" sz="quarter" idx="12"/>
          </p:nvPr>
        </p:nvSpPr>
        <p:spPr/>
        <p:txBody>
          <a:bodyPr/>
          <a:lstStyle/>
          <a:p>
            <a:fld id="{27C45CD9-0508-4D1E-923D-4DFDAA610D19}" type="slidenum">
              <a:rPr lang="zh-CN" altLang="en-US" smtClean="0">
                <a:latin typeface="宋体" charset="0"/>
                <a:ea typeface="宋体" charset="0"/>
              </a:rPr>
              <a:t>22</a:t>
            </a:fld>
            <a:endParaRPr lang="zh-CN" altLang="en-US">
              <a:latin typeface="宋体" charset="0"/>
              <a:ea typeface="宋体" charset="0"/>
            </a:endParaRPr>
          </a:p>
        </p:txBody>
      </p:sp>
      <p:pic>
        <p:nvPicPr>
          <p:cNvPr id="5" name="图片 4"/>
          <p:cNvPicPr>
            <a:picLocks noChangeAspect="1"/>
          </p:cNvPicPr>
          <p:nvPr/>
        </p:nvPicPr>
        <p:blipFill>
          <a:blip r:embed="rId3"/>
          <a:stretch>
            <a:fillRect/>
          </a:stretch>
        </p:blipFill>
        <p:spPr>
          <a:xfrm>
            <a:off x="6693535" y="1079500"/>
            <a:ext cx="4344670" cy="3491865"/>
          </a:xfrm>
          <a:prstGeom prst="rect">
            <a:avLst/>
          </a:prstGeom>
        </p:spPr>
      </p:pic>
      <p:sp>
        <p:nvSpPr>
          <p:cNvPr id="6" name="文本框 5"/>
          <p:cNvSpPr txBox="1"/>
          <p:nvPr/>
        </p:nvSpPr>
        <p:spPr>
          <a:xfrm>
            <a:off x="7675880" y="4674235"/>
            <a:ext cx="2379980" cy="368300"/>
          </a:xfrm>
          <a:prstGeom prst="rect">
            <a:avLst/>
          </a:prstGeom>
          <a:noFill/>
        </p:spPr>
        <p:txBody>
          <a:bodyPr wrap="square" rtlCol="0">
            <a:spAutoFit/>
          </a:bodyPr>
          <a:lstStyle/>
          <a:p>
            <a:pPr algn="ctr"/>
            <a:r>
              <a:rPr lang="en-US" altLang="zh-CN" b="1">
                <a:latin typeface="Times New Roman" panose="02020503050405090304" charset="0"/>
                <a:ea typeface="宋体" pitchFamily="2" charset="-122"/>
              </a:rPr>
              <a:t>ph.in </a:t>
            </a:r>
            <a:r>
              <a:rPr lang="zh-CN" altLang="en-US" b="1">
                <a:latin typeface="Times New Roman" panose="02020503050405090304" charset="0"/>
                <a:ea typeface="宋体" pitchFamily="2" charset="-122"/>
              </a:rPr>
              <a:t>文件示例</a:t>
            </a:r>
          </a:p>
        </p:txBody>
      </p:sp>
      <p:sp>
        <p:nvSpPr>
          <p:cNvPr id="7" name="圆角矩形 6"/>
          <p:cNvSpPr/>
          <p:nvPr/>
        </p:nvSpPr>
        <p:spPr>
          <a:xfrm>
            <a:off x="7054850" y="2010410"/>
            <a:ext cx="1990725" cy="252095"/>
          </a:xfrm>
          <a:prstGeom prst="roundRect">
            <a:avLst/>
          </a:prstGeom>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a:p>
        </p:txBody>
      </p:sp>
    </p:spTree>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Times New Roman" panose="02020503050405090304" charset="0"/>
                <a:ea typeface="宋体" pitchFamily="2" charset="-122"/>
              </a:rPr>
              <a:t>nSCF</a:t>
            </a:r>
            <a:r>
              <a:rPr lang="zh-CN" altLang="en-US" dirty="0">
                <a:latin typeface="Times New Roman" panose="02020503050405090304" charset="0"/>
                <a:ea typeface="宋体" pitchFamily="2" charset="-122"/>
              </a:rPr>
              <a:t>计算</a:t>
            </a:r>
          </a:p>
        </p:txBody>
      </p:sp>
      <p:sp>
        <p:nvSpPr>
          <p:cNvPr id="3" name="内容占位符 2"/>
          <p:cNvSpPr>
            <a:spLocks noGrp="1"/>
          </p:cNvSpPr>
          <p:nvPr>
            <p:ph idx="1"/>
          </p:nvPr>
        </p:nvSpPr>
        <p:spPr>
          <a:xfrm>
            <a:off x="609600" y="960120"/>
            <a:ext cx="5486400" cy="4699000"/>
          </a:xfrm>
        </p:spPr>
        <p:txBody>
          <a:bodyPr/>
          <a:lstStyle/>
          <a:p>
            <a:r>
              <a:rPr lang="zh-CN" altLang="en-US" sz="1800" b="1" dirty="0">
                <a:latin typeface="Times New Roman" panose="02020503050405090304" charset="0"/>
                <a:ea typeface="宋体" pitchFamily="2" charset="-122"/>
              </a:rPr>
              <a:t>这一步计算稀疏 k 点网格下的电子波函数。</a:t>
            </a:r>
          </a:p>
          <a:p>
            <a:endParaRPr lang="zh-CN" altLang="en-US" sz="1800" b="1" dirty="0">
              <a:latin typeface="Times New Roman" panose="02020503050405090304" charset="0"/>
              <a:ea typeface="宋体" pitchFamily="2" charset="-122"/>
            </a:endParaRPr>
          </a:p>
          <a:p>
            <a:r>
              <a:rPr lang="zh-CN" altLang="en-US" sz="1800" b="1" dirty="0">
                <a:latin typeface="Times New Roman" panose="02020503050405090304" charset="0"/>
                <a:ea typeface="宋体" pitchFamily="2" charset="-122"/>
              </a:rPr>
              <a:t>工作目录：</a:t>
            </a:r>
            <a:r>
              <a:rPr lang="en-US" altLang="zh-CN" sz="1800" b="1" dirty="0">
                <a:latin typeface="Times New Roman" panose="02020503050405090304" charset="0"/>
                <a:ea typeface="宋体" pitchFamily="2" charset="-122"/>
              </a:rPr>
              <a:t>example/</a:t>
            </a:r>
            <a:r>
              <a:rPr lang="zh-CN" altLang="en-US" sz="1800" b="1" dirty="0">
                <a:latin typeface="Times New Roman" panose="02020503050405090304" charset="0"/>
                <a:ea typeface="宋体" pitchFamily="2" charset="-122"/>
              </a:rPr>
              <a:t>pw-ph-wann/nscf</a:t>
            </a:r>
          </a:p>
          <a:p>
            <a:r>
              <a:rPr lang="zh-CN" altLang="en-US" sz="1800" b="1" dirty="0">
                <a:latin typeface="Times New Roman" panose="02020503050405090304" charset="0"/>
                <a:ea typeface="宋体" pitchFamily="2" charset="-122"/>
              </a:rPr>
              <a:t>输入文件：nscf.in、</a:t>
            </a:r>
            <a:r>
              <a:rPr lang="en-US" altLang="zh-CN" sz="1800" b="1" dirty="0">
                <a:latin typeface="Times New Roman" panose="02020503050405090304" charset="0"/>
                <a:ea typeface="宋体" pitchFamily="2" charset="-122"/>
              </a:rPr>
              <a:t>SCF </a:t>
            </a:r>
            <a:r>
              <a:rPr lang="zh-CN" altLang="en-US" sz="1800" b="1" dirty="0">
                <a:latin typeface="Times New Roman" panose="02020503050405090304" charset="0"/>
                <a:ea typeface="宋体" pitchFamily="2" charset="-122"/>
              </a:rPr>
              <a:t>计算得到的 tmp</a:t>
            </a:r>
            <a:r>
              <a:rPr lang="en-US" altLang="zh-CN" sz="1800" b="1" dirty="0">
                <a:latin typeface="Times New Roman" panose="02020503050405090304" charset="0"/>
                <a:ea typeface="宋体" pitchFamily="2" charset="-122"/>
              </a:rPr>
              <a:t> </a:t>
            </a:r>
            <a:r>
              <a:rPr lang="zh-CN" altLang="en-US" sz="1800" b="1" dirty="0">
                <a:latin typeface="Times New Roman" panose="02020503050405090304" charset="0"/>
                <a:ea typeface="宋体" pitchFamily="2" charset="-122"/>
              </a:rPr>
              <a:t>目录</a:t>
            </a:r>
          </a:p>
          <a:p>
            <a:endParaRPr lang="zh-CN" altLang="en-US" sz="1800" b="1" dirty="0">
              <a:latin typeface="Times New Roman" panose="02020503050405090304" charset="0"/>
              <a:ea typeface="宋体" pitchFamily="2" charset="-122"/>
            </a:endParaRPr>
          </a:p>
          <a:p>
            <a:r>
              <a:rPr lang="zh-CN" altLang="en-US" sz="1800" b="1" dirty="0">
                <a:latin typeface="Times New Roman" panose="02020503050405090304" charset="0"/>
                <a:ea typeface="宋体" pitchFamily="2" charset="-122"/>
              </a:rPr>
              <a:t>使用 QE 中的 </a:t>
            </a:r>
            <a:r>
              <a:rPr lang="zh-CN" altLang="en-US" sz="1800" b="1" dirty="0">
                <a:solidFill>
                  <a:schemeClr val="accent5"/>
                </a:solidFill>
                <a:latin typeface="Times New Roman" panose="02020503050405090304" charset="0"/>
                <a:ea typeface="宋体" pitchFamily="2" charset="-122"/>
              </a:rPr>
              <a:t>pw.x</a:t>
            </a:r>
            <a:r>
              <a:rPr lang="zh-CN" altLang="en-US" sz="1800" b="1" dirty="0">
                <a:latin typeface="Times New Roman" panose="02020503050405090304" charset="0"/>
                <a:ea typeface="宋体" pitchFamily="2" charset="-122"/>
              </a:rPr>
              <a:t> 计算</a:t>
            </a:r>
            <a:r>
              <a:rPr lang="en-US" altLang="zh-CN" sz="1800" b="1" dirty="0">
                <a:latin typeface="Times New Roman" panose="02020503050405090304" charset="0"/>
                <a:ea typeface="宋体" pitchFamily="2" charset="-122"/>
              </a:rPr>
              <a:t>(</a:t>
            </a:r>
            <a:r>
              <a:rPr lang="en-US" altLang="zh-CN" sz="1800" b="1" dirty="0">
                <a:latin typeface="Times New Roman" panose="02020503050405090304" charset="0"/>
                <a:ea typeface="宋体" pitchFamily="2" charset="-122"/>
                <a:sym typeface="+mn-ea"/>
              </a:rPr>
              <a:t>~3min</a:t>
            </a:r>
            <a:r>
              <a:rPr lang="en-US" altLang="zh-CN" sz="1800" b="1" dirty="0">
                <a:latin typeface="Times New Roman" panose="02020503050405090304" charset="0"/>
                <a:ea typeface="宋体" pitchFamily="2" charset="-122"/>
              </a:rPr>
              <a:t>)</a:t>
            </a:r>
            <a:r>
              <a:rPr lang="zh-CN" altLang="en-US" sz="1800" b="1" dirty="0">
                <a:latin typeface="Times New Roman" panose="02020503050405090304" charset="0"/>
                <a:ea typeface="宋体" pitchFamily="2" charset="-122"/>
              </a:rPr>
              <a:t>：</a:t>
            </a:r>
          </a:p>
          <a:p>
            <a:pPr marL="0" indent="0">
              <a:buNone/>
            </a:pPr>
            <a:r>
              <a:rPr lang="en-US" altLang="zh-CN" sz="1800" b="1" dirty="0">
                <a:latin typeface="Times New Roman" panose="02020503050405090304" charset="0"/>
                <a:ea typeface="宋体" pitchFamily="2" charset="-122"/>
              </a:rPr>
              <a:t>    </a:t>
            </a:r>
            <a:r>
              <a:rPr lang="zh-CN" altLang="en-US" sz="1800" b="1" dirty="0">
                <a:latin typeface="Times New Roman" panose="02020503050405090304" charset="0"/>
                <a:ea typeface="宋体" pitchFamily="2" charset="-122"/>
              </a:rPr>
              <a:t>$ cp -r ../scf/tmp .</a:t>
            </a:r>
          </a:p>
          <a:p>
            <a:pPr marL="0" indent="0">
              <a:buNone/>
            </a:pPr>
            <a:r>
              <a:rPr lang="en-US" altLang="zh-CN" sz="1800" b="1" dirty="0">
                <a:latin typeface="Times New Roman" panose="02020503050405090304" charset="0"/>
                <a:ea typeface="宋体" pitchFamily="2" charset="-122"/>
              </a:rPr>
              <a:t>    </a:t>
            </a:r>
            <a:r>
              <a:rPr lang="zh-CN" altLang="en-US" sz="1800" b="1" dirty="0">
                <a:latin typeface="Times New Roman" panose="02020503050405090304" charset="0"/>
                <a:ea typeface="宋体" pitchFamily="2" charset="-122"/>
              </a:rPr>
              <a:t>$ mpirun -n 16 pw.x &lt; nscf.in &gt; nscf.out</a:t>
            </a:r>
          </a:p>
          <a:p>
            <a:endParaRPr lang="zh-CN" altLang="en-US" sz="1800" b="1" dirty="0">
              <a:latin typeface="Times New Roman" panose="02020503050405090304" charset="0"/>
              <a:ea typeface="宋体" pitchFamily="2" charset="-122"/>
            </a:endParaRPr>
          </a:p>
          <a:p>
            <a:r>
              <a:rPr lang="zh-CN" altLang="en-US" sz="1800" b="1" dirty="0">
                <a:latin typeface="Times New Roman" panose="02020503050405090304" charset="0"/>
                <a:ea typeface="宋体" pitchFamily="2" charset="-122"/>
              </a:rPr>
              <a:t>注意：</a:t>
            </a:r>
            <a:r>
              <a:rPr lang="zh-CN" altLang="en-US" sz="1800" b="1" dirty="0">
                <a:latin typeface="Times New Roman" panose="02020503050405090304" charset="0"/>
                <a:ea typeface="宋体" pitchFamily="2" charset="-122"/>
                <a:sym typeface="+mn-ea"/>
              </a:rPr>
              <a:t>非自洽计算中</a:t>
            </a:r>
            <a:r>
              <a:rPr lang="zh-CN" sz="1800" b="1" dirty="0">
                <a:latin typeface="Times New Roman" panose="02020503050405090304" charset="0"/>
                <a:ea typeface="宋体" pitchFamily="2" charset="-122"/>
              </a:rPr>
              <a:t>网格信息第一行为总</a:t>
            </a:r>
            <a:r>
              <a:rPr lang="en-US" altLang="zh-CN" sz="1800" b="1" dirty="0">
                <a:latin typeface="Times New Roman" panose="02020503050405090304" charset="0"/>
                <a:ea typeface="宋体" pitchFamily="2" charset="-122"/>
              </a:rPr>
              <a:t>k</a:t>
            </a:r>
            <a:r>
              <a:rPr lang="zh-CN" altLang="en-US" sz="1800" b="1" dirty="0">
                <a:latin typeface="Times New Roman" panose="02020503050405090304" charset="0"/>
                <a:ea typeface="宋体" pitchFamily="2" charset="-122"/>
              </a:rPr>
              <a:t>点数（</a:t>
            </a:r>
            <a:r>
              <a:rPr lang="en-US" altLang="zh-CN" sz="1800" b="1" dirty="0">
                <a:latin typeface="Times New Roman" panose="02020503050405090304" charset="0"/>
                <a:ea typeface="宋体" pitchFamily="2" charset="-122"/>
              </a:rPr>
              <a:t>36</a:t>
            </a:r>
            <a:r>
              <a:rPr lang="zh-CN" altLang="en-US" sz="1800" b="1" dirty="0">
                <a:latin typeface="Times New Roman" panose="02020503050405090304" charset="0"/>
                <a:ea typeface="宋体" pitchFamily="2" charset="-122"/>
              </a:rPr>
              <a:t>×</a:t>
            </a:r>
            <a:r>
              <a:rPr lang="en-US" altLang="zh-CN" sz="1800" b="1" dirty="0">
                <a:latin typeface="Times New Roman" panose="02020503050405090304" charset="0"/>
                <a:ea typeface="宋体" pitchFamily="2" charset="-122"/>
              </a:rPr>
              <a:t>36</a:t>
            </a:r>
            <a:r>
              <a:rPr lang="zh-CN" altLang="en-US" sz="1800" b="1" dirty="0">
                <a:latin typeface="Times New Roman" panose="02020503050405090304" charset="0"/>
                <a:ea typeface="宋体" pitchFamily="2" charset="-122"/>
              </a:rPr>
              <a:t>×</a:t>
            </a:r>
            <a:r>
              <a:rPr lang="en-US" altLang="zh-CN" sz="1800" b="1" dirty="0">
                <a:latin typeface="Times New Roman" panose="02020503050405090304" charset="0"/>
                <a:ea typeface="宋体" pitchFamily="2" charset="-122"/>
              </a:rPr>
              <a:t>1</a:t>
            </a:r>
            <a:r>
              <a:rPr lang="zh-CN" altLang="en-US" sz="1800" b="1" dirty="0">
                <a:latin typeface="Times New Roman" panose="02020503050405090304" charset="0"/>
                <a:ea typeface="宋体" pitchFamily="2" charset="-122"/>
              </a:rPr>
              <a:t>），后面每一个 k 点的坐标都要给出，而不是像之前的 36 36 1 这类格式。</a:t>
            </a:r>
          </a:p>
        </p:txBody>
      </p:sp>
      <p:sp>
        <p:nvSpPr>
          <p:cNvPr id="4" name="灯片编号占位符 3"/>
          <p:cNvSpPr>
            <a:spLocks noGrp="1"/>
          </p:cNvSpPr>
          <p:nvPr>
            <p:ph type="sldNum" sz="quarter" idx="12"/>
          </p:nvPr>
        </p:nvSpPr>
        <p:spPr/>
        <p:txBody>
          <a:bodyPr/>
          <a:lstStyle/>
          <a:p>
            <a:fld id="{27C45CD9-0508-4D1E-923D-4DFDAA610D19}" type="slidenum">
              <a:rPr lang="zh-CN" altLang="en-US" smtClean="0">
                <a:latin typeface="宋体" charset="0"/>
                <a:ea typeface="宋体" charset="0"/>
              </a:rPr>
              <a:t>23</a:t>
            </a:fld>
            <a:endParaRPr lang="zh-CN" altLang="en-US">
              <a:latin typeface="宋体" charset="0"/>
              <a:ea typeface="宋体" charset="0"/>
            </a:endParaRPr>
          </a:p>
        </p:txBody>
      </p:sp>
      <p:pic>
        <p:nvPicPr>
          <p:cNvPr id="5" name="图片 4"/>
          <p:cNvPicPr>
            <a:picLocks noChangeAspect="1"/>
          </p:cNvPicPr>
          <p:nvPr/>
        </p:nvPicPr>
        <p:blipFill>
          <a:blip r:embed="rId3"/>
          <a:stretch>
            <a:fillRect/>
          </a:stretch>
        </p:blipFill>
        <p:spPr>
          <a:xfrm>
            <a:off x="6619875" y="861695"/>
            <a:ext cx="4491355" cy="4895850"/>
          </a:xfrm>
          <a:prstGeom prst="rect">
            <a:avLst/>
          </a:prstGeom>
        </p:spPr>
      </p:pic>
      <p:sp>
        <p:nvSpPr>
          <p:cNvPr id="6" name="文本框 5"/>
          <p:cNvSpPr txBox="1"/>
          <p:nvPr/>
        </p:nvSpPr>
        <p:spPr>
          <a:xfrm>
            <a:off x="7675880" y="5836285"/>
            <a:ext cx="2379980" cy="368300"/>
          </a:xfrm>
          <a:prstGeom prst="rect">
            <a:avLst/>
          </a:prstGeom>
          <a:noFill/>
        </p:spPr>
        <p:txBody>
          <a:bodyPr wrap="square" rtlCol="0">
            <a:spAutoFit/>
          </a:bodyPr>
          <a:lstStyle/>
          <a:p>
            <a:pPr algn="ctr"/>
            <a:r>
              <a:rPr lang="en-US" altLang="zh-CN" b="1">
                <a:latin typeface="Times New Roman" panose="02020503050405090304" charset="0"/>
                <a:ea typeface="宋体" pitchFamily="2" charset="-122"/>
              </a:rPr>
              <a:t>nscf.in </a:t>
            </a:r>
            <a:r>
              <a:rPr lang="zh-CN" altLang="en-US" b="1">
                <a:latin typeface="Times New Roman" panose="02020503050405090304" charset="0"/>
                <a:ea typeface="宋体" pitchFamily="2" charset="-122"/>
              </a:rPr>
              <a:t>文件示例</a:t>
            </a:r>
          </a:p>
        </p:txBody>
      </p:sp>
    </p:spTree>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Times New Roman" panose="02020503050405090304" charset="0"/>
                <a:ea typeface="宋体" pitchFamily="2" charset="-122"/>
              </a:rPr>
              <a:t>Wannier90 </a:t>
            </a:r>
            <a:r>
              <a:rPr lang="zh-CN" altLang="en-US" dirty="0">
                <a:latin typeface="Times New Roman" panose="02020503050405090304" charset="0"/>
                <a:ea typeface="宋体" pitchFamily="2" charset="-122"/>
              </a:rPr>
              <a:t>计算</a:t>
            </a:r>
            <a:r>
              <a:rPr lang="en-US" altLang="zh-CN" dirty="0">
                <a:latin typeface="Times New Roman" panose="02020503050405090304" charset="0"/>
                <a:ea typeface="宋体" pitchFamily="2" charset="-122"/>
              </a:rPr>
              <a:t> I</a:t>
            </a:r>
          </a:p>
        </p:txBody>
      </p:sp>
      <p:sp>
        <p:nvSpPr>
          <p:cNvPr id="3" name="内容占位符 2"/>
          <p:cNvSpPr>
            <a:spLocks noGrp="1"/>
          </p:cNvSpPr>
          <p:nvPr>
            <p:ph idx="1"/>
          </p:nvPr>
        </p:nvSpPr>
        <p:spPr>
          <a:xfrm>
            <a:off x="425450" y="869315"/>
            <a:ext cx="6441440" cy="5818505"/>
          </a:xfrm>
        </p:spPr>
        <p:txBody>
          <a:bodyPr>
            <a:normAutofit/>
          </a:bodyPr>
          <a:lstStyle/>
          <a:p>
            <a:r>
              <a:rPr lang="zh-CN" altLang="en-US" sz="1800" b="1" dirty="0">
                <a:latin typeface="Times New Roman" panose="02020503050405090304" charset="0"/>
                <a:ea typeface="宋体" pitchFamily="2" charset="-122"/>
              </a:rPr>
              <a:t>这一步计算 Wannier 波函数</a:t>
            </a:r>
          </a:p>
          <a:p>
            <a:endParaRPr lang="zh-CN" altLang="en-US" sz="1800" b="1" dirty="0">
              <a:latin typeface="Times New Roman" panose="02020503050405090304" charset="0"/>
              <a:ea typeface="宋体" pitchFamily="2" charset="-122"/>
            </a:endParaRPr>
          </a:p>
          <a:p>
            <a:r>
              <a:rPr lang="zh-CN" altLang="en-US" sz="1800" b="1" dirty="0">
                <a:latin typeface="Times New Roman" panose="02020503050405090304" charset="0"/>
                <a:ea typeface="宋体" pitchFamily="2" charset="-122"/>
              </a:rPr>
              <a:t>工作目录：</a:t>
            </a:r>
            <a:r>
              <a:rPr lang="en-US" altLang="zh-CN" sz="1800" b="1" dirty="0">
                <a:latin typeface="Times New Roman" panose="02020503050405090304" charset="0"/>
                <a:ea typeface="宋体" pitchFamily="2" charset="-122"/>
              </a:rPr>
              <a:t>example/</a:t>
            </a:r>
            <a:r>
              <a:rPr lang="zh-CN" altLang="en-US" sz="1800" b="1" dirty="0">
                <a:latin typeface="Times New Roman" panose="02020503050405090304" charset="0"/>
                <a:ea typeface="宋体" pitchFamily="2" charset="-122"/>
              </a:rPr>
              <a:t>pw-ph-wann/wann</a:t>
            </a:r>
          </a:p>
          <a:p>
            <a:r>
              <a:rPr lang="zh-CN" altLang="en-US" sz="1800" b="1" dirty="0">
                <a:latin typeface="Times New Roman" panose="02020503050405090304" charset="0"/>
                <a:ea typeface="宋体" pitchFamily="2" charset="-122"/>
              </a:rPr>
              <a:t>输入文件：graphene.win, pw2wan.in</a:t>
            </a:r>
            <a:r>
              <a:rPr lang="en-US" altLang="zh-CN" sz="1800" b="1" dirty="0">
                <a:latin typeface="Times New Roman" panose="02020503050405090304" charset="0"/>
                <a:ea typeface="宋体" pitchFamily="2" charset="-122"/>
              </a:rPr>
              <a:t>,nSCF</a:t>
            </a:r>
            <a:r>
              <a:rPr lang="zh-CN" altLang="en-US" sz="1800" b="1" dirty="0">
                <a:latin typeface="Times New Roman" panose="02020503050405090304" charset="0"/>
                <a:ea typeface="宋体" pitchFamily="2" charset="-122"/>
              </a:rPr>
              <a:t>的</a:t>
            </a:r>
            <a:r>
              <a:rPr lang="en-US" altLang="zh-CN" sz="1800" b="1" dirty="0">
                <a:latin typeface="Times New Roman" panose="02020503050405090304" charset="0"/>
                <a:ea typeface="宋体" pitchFamily="2" charset="-122"/>
              </a:rPr>
              <a:t>.save</a:t>
            </a:r>
            <a:r>
              <a:rPr lang="zh-CN" altLang="en-US" sz="1800" b="1" dirty="0">
                <a:latin typeface="Times New Roman" panose="02020503050405090304" charset="0"/>
                <a:ea typeface="宋体" pitchFamily="2" charset="-122"/>
              </a:rPr>
              <a:t>目录</a:t>
            </a:r>
          </a:p>
          <a:p>
            <a:pPr marL="0" indent="0">
              <a:buNone/>
            </a:pPr>
            <a:endParaRPr lang="zh-CN" altLang="en-US" sz="1800" b="1" dirty="0">
              <a:latin typeface="Times New Roman" panose="02020503050405090304" charset="0"/>
              <a:ea typeface="宋体" pitchFamily="2" charset="-122"/>
            </a:endParaRPr>
          </a:p>
          <a:p>
            <a:r>
              <a:rPr lang="zh-CN" altLang="en-US" sz="1800" b="1" dirty="0">
                <a:latin typeface="Times New Roman" panose="02020503050405090304" charset="0"/>
                <a:ea typeface="宋体" pitchFamily="2" charset="-122"/>
              </a:rPr>
              <a:t>将</a:t>
            </a:r>
            <a:r>
              <a:rPr lang="en-US" altLang="zh-CN" sz="1800" b="1" dirty="0">
                <a:latin typeface="Times New Roman" panose="02020503050405090304" charset="0"/>
                <a:ea typeface="宋体" pitchFamily="2" charset="-122"/>
              </a:rPr>
              <a:t>nSCF</a:t>
            </a:r>
            <a:r>
              <a:rPr lang="zh-CN" altLang="en-US" sz="1800" b="1" dirty="0">
                <a:latin typeface="Times New Roman" panose="02020503050405090304" charset="0"/>
                <a:ea typeface="宋体" pitchFamily="2" charset="-122"/>
              </a:rPr>
              <a:t>结果链接到</a:t>
            </a:r>
            <a:r>
              <a:rPr lang="en-US" altLang="zh-CN" sz="1800" b="1" dirty="0">
                <a:latin typeface="Times New Roman" panose="02020503050405090304" charset="0"/>
                <a:ea typeface="宋体" pitchFamily="2" charset="-122"/>
              </a:rPr>
              <a:t>tmp</a:t>
            </a:r>
            <a:r>
              <a:rPr lang="zh-CN" altLang="en-US" sz="1800" b="1" dirty="0">
                <a:latin typeface="Times New Roman" panose="02020503050405090304" charset="0"/>
                <a:ea typeface="宋体" pitchFamily="2" charset="-122"/>
              </a:rPr>
              <a:t>目录下：</a:t>
            </a:r>
          </a:p>
          <a:p>
            <a:pPr marL="0" indent="0">
              <a:buNone/>
            </a:pPr>
            <a:r>
              <a:rPr lang="en-US" altLang="zh-CN" sz="1800" b="1" dirty="0">
                <a:latin typeface="Times New Roman" panose="02020503050405090304" charset="0"/>
                <a:ea typeface="宋体" pitchFamily="2" charset="-122"/>
                <a:sym typeface="+mn-ea"/>
              </a:rPr>
              <a:t>    </a:t>
            </a:r>
            <a:r>
              <a:rPr lang="zh-CN" altLang="en-US" sz="1800" b="1" dirty="0">
                <a:latin typeface="Times New Roman" panose="02020503050405090304" charset="0"/>
                <a:ea typeface="宋体" pitchFamily="2" charset="-122"/>
                <a:sym typeface="+mn-ea"/>
              </a:rPr>
              <a:t>$</a:t>
            </a:r>
            <a:r>
              <a:rPr lang="en-US" altLang="zh-CN" sz="1800" b="1" dirty="0">
                <a:latin typeface="Times New Roman" panose="02020503050405090304" charset="0"/>
                <a:ea typeface="宋体" pitchFamily="2" charset="-122"/>
                <a:sym typeface="+mn-ea"/>
              </a:rPr>
              <a:t> mkdir tmp</a:t>
            </a:r>
          </a:p>
          <a:p>
            <a:pPr marL="0" indent="0">
              <a:buNone/>
            </a:pPr>
            <a:r>
              <a:rPr lang="en-US" altLang="zh-CN" sz="1800" b="1" dirty="0">
                <a:latin typeface="Times New Roman" panose="02020503050405090304" charset="0"/>
                <a:ea typeface="宋体" pitchFamily="2" charset="-122"/>
                <a:sym typeface="+mn-ea"/>
              </a:rPr>
              <a:t>    $ cd tmp</a:t>
            </a:r>
          </a:p>
          <a:p>
            <a:pPr marL="0" indent="0">
              <a:buNone/>
            </a:pPr>
            <a:r>
              <a:rPr lang="en-US" altLang="zh-CN" sz="1800" b="1" dirty="0">
                <a:latin typeface="Times New Roman" panose="02020503050405090304" charset="0"/>
                <a:ea typeface="宋体" pitchFamily="2" charset="-122"/>
              </a:rPr>
              <a:t>    $ ln -sf ../../nscf/tmp/</a:t>
            </a:r>
            <a:r>
              <a:rPr lang="zh-CN" altLang="en-US" sz="1800" b="1" dirty="0">
                <a:latin typeface="Times New Roman" panose="02020503050405090304" charset="0"/>
                <a:ea typeface="宋体" pitchFamily="2" charset="-122"/>
                <a:sym typeface="+mn-ea"/>
              </a:rPr>
              <a:t>graphene</a:t>
            </a:r>
            <a:r>
              <a:rPr lang="en-US" altLang="zh-CN" sz="1800" b="1" dirty="0">
                <a:latin typeface="Times New Roman" panose="02020503050405090304" charset="0"/>
                <a:ea typeface="宋体" pitchFamily="2" charset="-122"/>
              </a:rPr>
              <a:t>.save</a:t>
            </a:r>
          </a:p>
          <a:p>
            <a:endParaRPr lang="zh-CN" altLang="en-US" sz="1800" b="1" dirty="0">
              <a:latin typeface="Times New Roman" panose="02020503050405090304" charset="0"/>
              <a:ea typeface="宋体" pitchFamily="2" charset="-122"/>
            </a:endParaRPr>
          </a:p>
          <a:p>
            <a:r>
              <a:rPr lang="zh-CN" altLang="en-US" sz="1800" b="1" dirty="0">
                <a:latin typeface="Times New Roman" panose="02020503050405090304" charset="0"/>
                <a:ea typeface="宋体" pitchFamily="2" charset="-122"/>
              </a:rPr>
              <a:t>使用 </a:t>
            </a:r>
            <a:r>
              <a:rPr lang="zh-CN" altLang="en-US" sz="1800" b="1" dirty="0">
                <a:solidFill>
                  <a:schemeClr val="accent5"/>
                </a:solidFill>
                <a:latin typeface="Times New Roman" panose="02020503050405090304" charset="0"/>
                <a:ea typeface="宋体" pitchFamily="2" charset="-122"/>
              </a:rPr>
              <a:t>wannier90.x</a:t>
            </a:r>
            <a:r>
              <a:rPr lang="zh-CN" altLang="en-US" sz="1800" b="1" dirty="0">
                <a:latin typeface="Times New Roman" panose="02020503050405090304" charset="0"/>
                <a:ea typeface="宋体" pitchFamily="2" charset="-122"/>
              </a:rPr>
              <a:t> 和 </a:t>
            </a:r>
            <a:r>
              <a:rPr lang="zh-CN" altLang="en-US" sz="1800" b="1" dirty="0">
                <a:solidFill>
                  <a:schemeClr val="accent5"/>
                </a:solidFill>
                <a:latin typeface="Times New Roman" panose="02020503050405090304" charset="0"/>
                <a:ea typeface="宋体" pitchFamily="2" charset="-122"/>
              </a:rPr>
              <a:t>pw2wannier90.x</a:t>
            </a:r>
            <a:r>
              <a:rPr lang="zh-CN" altLang="en-US" sz="1800" b="1" dirty="0">
                <a:latin typeface="Times New Roman" panose="02020503050405090304" charset="0"/>
                <a:ea typeface="宋体" pitchFamily="2" charset="-122"/>
              </a:rPr>
              <a:t> 分三步计算</a:t>
            </a:r>
            <a:r>
              <a:rPr lang="en-US" altLang="zh-CN" sz="1800" b="1" dirty="0">
                <a:latin typeface="Times New Roman" panose="02020503050405090304" charset="0"/>
                <a:ea typeface="宋体" pitchFamily="2" charset="-122"/>
              </a:rPr>
              <a:t>(~3min)</a:t>
            </a:r>
            <a:r>
              <a:rPr lang="zh-CN" altLang="en-US" sz="1800" b="1" dirty="0">
                <a:latin typeface="Times New Roman" panose="02020503050405090304" charset="0"/>
                <a:ea typeface="宋体" pitchFamily="2" charset="-122"/>
              </a:rPr>
              <a:t>：</a:t>
            </a:r>
          </a:p>
          <a:p>
            <a:pPr marL="0" indent="0">
              <a:buNone/>
            </a:pPr>
            <a:r>
              <a:rPr lang="en-US" altLang="zh-CN" sz="1800" b="1" dirty="0">
                <a:latin typeface="Times New Roman" panose="02020503050405090304" charset="0"/>
                <a:ea typeface="宋体" pitchFamily="2" charset="-122"/>
                <a:sym typeface="+mn-ea"/>
              </a:rPr>
              <a:t>    </a:t>
            </a:r>
            <a:r>
              <a:rPr lang="zh-CN" altLang="en-US" sz="1800" b="1" dirty="0">
                <a:latin typeface="Times New Roman" panose="02020503050405090304" charset="0"/>
                <a:ea typeface="宋体" pitchFamily="2" charset="-122"/>
                <a:sym typeface="+mn-ea"/>
              </a:rPr>
              <a:t>$ mpirun -n 16 </a:t>
            </a:r>
            <a:r>
              <a:rPr lang="zh-CN" altLang="en-US" sz="1800" b="1" dirty="0">
                <a:solidFill>
                  <a:schemeClr val="accent5"/>
                </a:solidFill>
                <a:latin typeface="Times New Roman" panose="02020503050405090304" charset="0"/>
                <a:ea typeface="宋体" pitchFamily="2" charset="-122"/>
                <a:sym typeface="+mn-ea"/>
              </a:rPr>
              <a:t>wannier90.x</a:t>
            </a:r>
            <a:r>
              <a:rPr lang="zh-CN" altLang="en-US" sz="1800" b="1" dirty="0">
                <a:latin typeface="Times New Roman" panose="02020503050405090304" charset="0"/>
                <a:ea typeface="宋体" pitchFamily="2" charset="-122"/>
                <a:sym typeface="+mn-ea"/>
              </a:rPr>
              <a:t> -pp graphene</a:t>
            </a:r>
            <a:r>
              <a:rPr lang="en-US" altLang="zh-CN" sz="1800" b="1" dirty="0">
                <a:latin typeface="Times New Roman" panose="02020503050405090304" charset="0"/>
                <a:ea typeface="宋体" pitchFamily="2" charset="-122"/>
                <a:sym typeface="+mn-ea"/>
              </a:rPr>
              <a:t>  (</a:t>
            </a:r>
            <a:r>
              <a:rPr lang="zh-CN" altLang="en-US" sz="1800" b="1" dirty="0">
                <a:latin typeface="Times New Roman" panose="02020503050405090304" charset="0"/>
                <a:ea typeface="宋体" pitchFamily="2" charset="-122"/>
                <a:sym typeface="+mn-ea"/>
              </a:rPr>
              <a:t>生成</a:t>
            </a:r>
            <a:r>
              <a:rPr lang="en-US" altLang="zh-CN" sz="1800" b="1" dirty="0">
                <a:latin typeface="Times New Roman" panose="02020503050405090304" charset="0"/>
                <a:ea typeface="宋体" pitchFamily="2" charset="-122"/>
                <a:sym typeface="+mn-ea"/>
              </a:rPr>
              <a:t>.nnkp</a:t>
            </a:r>
            <a:r>
              <a:rPr lang="zh-CN" altLang="en-US" sz="1800" b="1" dirty="0">
                <a:latin typeface="Times New Roman" panose="02020503050405090304" charset="0"/>
                <a:ea typeface="宋体" pitchFamily="2" charset="-122"/>
                <a:sym typeface="+mn-ea"/>
              </a:rPr>
              <a:t>文件</a:t>
            </a:r>
            <a:r>
              <a:rPr lang="en-US" altLang="zh-CN" sz="1800" b="1" dirty="0">
                <a:latin typeface="Times New Roman" panose="02020503050405090304" charset="0"/>
                <a:ea typeface="宋体" pitchFamily="2" charset="-122"/>
                <a:sym typeface="+mn-ea"/>
              </a:rPr>
              <a:t>)</a:t>
            </a:r>
            <a:endParaRPr lang="zh-CN" altLang="en-US" sz="1800" b="1" dirty="0">
              <a:latin typeface="Times New Roman" panose="02020503050405090304" charset="0"/>
              <a:ea typeface="宋体" pitchFamily="2" charset="-122"/>
            </a:endParaRPr>
          </a:p>
          <a:p>
            <a:pPr marL="0" indent="0">
              <a:buNone/>
            </a:pPr>
            <a:r>
              <a:rPr lang="en-US" altLang="zh-CN" sz="1800" b="1" dirty="0">
                <a:latin typeface="Times New Roman" panose="02020503050405090304" charset="0"/>
                <a:ea typeface="宋体" pitchFamily="2" charset="-122"/>
                <a:sym typeface="+mn-ea"/>
              </a:rPr>
              <a:t>    </a:t>
            </a:r>
            <a:r>
              <a:rPr lang="zh-CN" altLang="en-US" sz="1800" b="1" dirty="0">
                <a:latin typeface="Times New Roman" panose="02020503050405090304" charset="0"/>
                <a:ea typeface="宋体" pitchFamily="2" charset="-122"/>
                <a:sym typeface="+mn-ea"/>
              </a:rPr>
              <a:t>$ mpirun -n 16 </a:t>
            </a:r>
            <a:r>
              <a:rPr lang="zh-CN" altLang="en-US" sz="1800" b="1" dirty="0">
                <a:solidFill>
                  <a:schemeClr val="accent5"/>
                </a:solidFill>
                <a:latin typeface="Times New Roman" panose="02020503050405090304" charset="0"/>
                <a:ea typeface="宋体" pitchFamily="2" charset="-122"/>
                <a:sym typeface="+mn-ea"/>
              </a:rPr>
              <a:t>pw2wannier90.x</a:t>
            </a:r>
            <a:r>
              <a:rPr lang="zh-CN" altLang="en-US" sz="1800" b="1" dirty="0">
                <a:latin typeface="Times New Roman" panose="02020503050405090304" charset="0"/>
                <a:ea typeface="宋体" pitchFamily="2" charset="-122"/>
                <a:sym typeface="+mn-ea"/>
              </a:rPr>
              <a:t> &lt;pw2wan.in &gt;</a:t>
            </a:r>
            <a:r>
              <a:rPr lang="en-US" altLang="zh-CN" sz="1800" b="1" dirty="0">
                <a:latin typeface="Times New Roman" panose="02020503050405090304" charset="0"/>
                <a:ea typeface="宋体" pitchFamily="2" charset="-122"/>
                <a:sym typeface="+mn-ea"/>
              </a:rPr>
              <a:t> </a:t>
            </a:r>
            <a:r>
              <a:rPr lang="zh-CN" altLang="en-US" sz="1800" b="1" dirty="0">
                <a:latin typeface="Times New Roman" panose="02020503050405090304" charset="0"/>
                <a:ea typeface="宋体" pitchFamily="2" charset="-122"/>
                <a:sym typeface="+mn-ea"/>
              </a:rPr>
              <a:t>pw2wan.out</a:t>
            </a:r>
            <a:endParaRPr lang="zh-CN" altLang="en-US" sz="1800" b="1" dirty="0">
              <a:latin typeface="Times New Roman" panose="02020503050405090304" charset="0"/>
              <a:ea typeface="宋体" pitchFamily="2" charset="-122"/>
            </a:endParaRPr>
          </a:p>
          <a:p>
            <a:pPr marL="0" indent="0">
              <a:buNone/>
            </a:pPr>
            <a:r>
              <a:rPr lang="en-US" altLang="zh-CN" sz="1800" b="1" dirty="0">
                <a:latin typeface="Times New Roman" panose="02020503050405090304" charset="0"/>
                <a:ea typeface="宋体" pitchFamily="2" charset="-122"/>
                <a:sym typeface="+mn-ea"/>
              </a:rPr>
              <a:t>    </a:t>
            </a:r>
            <a:r>
              <a:rPr lang="zh-CN" altLang="en-US" sz="1800" b="1" dirty="0">
                <a:latin typeface="Times New Roman" panose="02020503050405090304" charset="0"/>
                <a:ea typeface="宋体" pitchFamily="2" charset="-122"/>
                <a:sym typeface="+mn-ea"/>
              </a:rPr>
              <a:t>$ mpirun -n 16 </a:t>
            </a:r>
            <a:r>
              <a:rPr lang="zh-CN" altLang="en-US" sz="1800" b="1" dirty="0">
                <a:solidFill>
                  <a:schemeClr val="accent5"/>
                </a:solidFill>
                <a:latin typeface="Times New Roman" panose="02020503050405090304" charset="0"/>
                <a:ea typeface="宋体" pitchFamily="2" charset="-122"/>
                <a:sym typeface="+mn-ea"/>
              </a:rPr>
              <a:t>wannier90.x</a:t>
            </a:r>
            <a:r>
              <a:rPr lang="zh-CN" altLang="en-US" sz="1800" b="1" dirty="0">
                <a:latin typeface="Times New Roman" panose="02020503050405090304" charset="0"/>
                <a:ea typeface="宋体" pitchFamily="2" charset="-122"/>
                <a:sym typeface="+mn-ea"/>
              </a:rPr>
              <a:t> graphene</a:t>
            </a:r>
            <a:endParaRPr lang="zh-CN" altLang="en-US" sz="1800" b="1" dirty="0">
              <a:latin typeface="Times New Roman" panose="02020503050405090304" charset="0"/>
              <a:ea typeface="宋体" pitchFamily="2" charset="-122"/>
            </a:endParaRPr>
          </a:p>
          <a:p>
            <a:pPr marL="0" indent="0">
              <a:buNone/>
            </a:pPr>
            <a:endParaRPr lang="zh-CN" altLang="en-US" sz="1800" b="1" dirty="0">
              <a:latin typeface="Times New Roman" panose="02020503050405090304" charset="0"/>
              <a:ea typeface="宋体" pitchFamily="2" charset="-122"/>
            </a:endParaRPr>
          </a:p>
          <a:p>
            <a:pPr marL="0" indent="0">
              <a:buNone/>
            </a:pPr>
            <a:endParaRPr lang="zh-CN" altLang="en-US" sz="1800" b="1" dirty="0">
              <a:latin typeface="Times New Roman" panose="02020503050405090304" charset="0"/>
              <a:ea typeface="宋体" pitchFamily="2" charset="-122"/>
            </a:endParaRPr>
          </a:p>
        </p:txBody>
      </p:sp>
      <p:sp>
        <p:nvSpPr>
          <p:cNvPr id="4" name="灯片编号占位符 3"/>
          <p:cNvSpPr>
            <a:spLocks noGrp="1"/>
          </p:cNvSpPr>
          <p:nvPr>
            <p:ph type="sldNum" sz="quarter" idx="12"/>
          </p:nvPr>
        </p:nvSpPr>
        <p:spPr/>
        <p:txBody>
          <a:bodyPr/>
          <a:lstStyle/>
          <a:p>
            <a:fld id="{27C45CD9-0508-4D1E-923D-4DFDAA610D19}" type="slidenum">
              <a:rPr lang="zh-CN" altLang="en-US" smtClean="0">
                <a:latin typeface="宋体" charset="0"/>
                <a:ea typeface="宋体" charset="0"/>
              </a:rPr>
              <a:t>24</a:t>
            </a:fld>
            <a:endParaRPr lang="zh-CN" altLang="en-US">
              <a:latin typeface="宋体" charset="0"/>
              <a:ea typeface="宋体" charset="0"/>
            </a:endParaRPr>
          </a:p>
        </p:txBody>
      </p:sp>
      <p:pic>
        <p:nvPicPr>
          <p:cNvPr id="5" name="图片 4"/>
          <p:cNvPicPr>
            <a:picLocks noChangeAspect="1"/>
          </p:cNvPicPr>
          <p:nvPr/>
        </p:nvPicPr>
        <p:blipFill>
          <a:blip r:embed="rId3"/>
          <a:stretch>
            <a:fillRect/>
          </a:stretch>
        </p:blipFill>
        <p:spPr>
          <a:xfrm>
            <a:off x="7010400" y="167640"/>
            <a:ext cx="4669790" cy="5723255"/>
          </a:xfrm>
          <a:prstGeom prst="rect">
            <a:avLst/>
          </a:prstGeom>
        </p:spPr>
      </p:pic>
      <p:sp>
        <p:nvSpPr>
          <p:cNvPr id="6" name="文本框 5"/>
          <p:cNvSpPr txBox="1"/>
          <p:nvPr/>
        </p:nvSpPr>
        <p:spPr>
          <a:xfrm>
            <a:off x="7879715" y="5890895"/>
            <a:ext cx="2930525" cy="368300"/>
          </a:xfrm>
          <a:prstGeom prst="rect">
            <a:avLst/>
          </a:prstGeom>
          <a:noFill/>
        </p:spPr>
        <p:txBody>
          <a:bodyPr wrap="square" rtlCol="0">
            <a:spAutoFit/>
          </a:bodyPr>
          <a:lstStyle/>
          <a:p>
            <a:pPr algn="ctr"/>
            <a:r>
              <a:rPr lang="en-US" altLang="zh-CN" b="1">
                <a:latin typeface="Times New Roman" panose="02020503050405090304" charset="0"/>
                <a:ea typeface="宋体" pitchFamily="2" charset="-122"/>
              </a:rPr>
              <a:t>graphene.win </a:t>
            </a:r>
            <a:r>
              <a:rPr lang="zh-CN" altLang="en-US" b="1">
                <a:latin typeface="Times New Roman" panose="02020503050405090304" charset="0"/>
                <a:ea typeface="宋体" pitchFamily="2" charset="-122"/>
              </a:rPr>
              <a:t>文件示例</a:t>
            </a:r>
          </a:p>
        </p:txBody>
      </p:sp>
      <p:sp>
        <p:nvSpPr>
          <p:cNvPr id="7" name="圆角矩形 6"/>
          <p:cNvSpPr/>
          <p:nvPr/>
        </p:nvSpPr>
        <p:spPr>
          <a:xfrm>
            <a:off x="7059930" y="218440"/>
            <a:ext cx="1383030" cy="363220"/>
          </a:xfrm>
          <a:prstGeom prst="roundRect">
            <a:avLst/>
          </a:prstGeom>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a:p>
        </p:txBody>
      </p:sp>
      <p:sp>
        <p:nvSpPr>
          <p:cNvPr id="8" name="圆角矩形 7"/>
          <p:cNvSpPr/>
          <p:nvPr/>
        </p:nvSpPr>
        <p:spPr>
          <a:xfrm>
            <a:off x="7059295" y="1403985"/>
            <a:ext cx="1694815" cy="462915"/>
          </a:xfrm>
          <a:prstGeom prst="roundRect">
            <a:avLst/>
          </a:prstGeom>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a:p>
        </p:txBody>
      </p:sp>
      <p:sp>
        <p:nvSpPr>
          <p:cNvPr id="9" name="圆角矩形 8"/>
          <p:cNvSpPr/>
          <p:nvPr/>
        </p:nvSpPr>
        <p:spPr>
          <a:xfrm>
            <a:off x="7059930" y="930275"/>
            <a:ext cx="1383030" cy="128270"/>
          </a:xfrm>
          <a:prstGeom prst="roundRect">
            <a:avLst/>
          </a:prstGeom>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a:p>
        </p:txBody>
      </p:sp>
    </p:spTree>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Times New Roman" panose="02020503050405090304" charset="0"/>
                <a:ea typeface="宋体" pitchFamily="2" charset="-122"/>
              </a:rPr>
              <a:t>Wannier90 </a:t>
            </a:r>
            <a:r>
              <a:rPr lang="zh-CN" altLang="en-US" dirty="0">
                <a:latin typeface="Times New Roman" panose="02020503050405090304" charset="0"/>
                <a:ea typeface="宋体" pitchFamily="2" charset="-122"/>
              </a:rPr>
              <a:t>计算</a:t>
            </a:r>
            <a:r>
              <a:rPr lang="en-US" altLang="zh-CN" dirty="0">
                <a:latin typeface="Times New Roman" panose="02020503050405090304" charset="0"/>
                <a:ea typeface="宋体" pitchFamily="2" charset="-122"/>
              </a:rPr>
              <a:t> II</a:t>
            </a:r>
          </a:p>
        </p:txBody>
      </p:sp>
      <p:sp>
        <p:nvSpPr>
          <p:cNvPr id="3" name="内容占位符 2"/>
          <p:cNvSpPr>
            <a:spLocks noGrp="1"/>
          </p:cNvSpPr>
          <p:nvPr>
            <p:ph idx="1"/>
          </p:nvPr>
        </p:nvSpPr>
        <p:spPr>
          <a:xfrm>
            <a:off x="609600" y="869315"/>
            <a:ext cx="6257290" cy="4926965"/>
          </a:xfrm>
        </p:spPr>
        <p:txBody>
          <a:bodyPr>
            <a:normAutofit/>
          </a:bodyPr>
          <a:lstStyle/>
          <a:p>
            <a:r>
              <a:rPr lang="zh-CN" altLang="en-US" sz="1800" b="1" dirty="0">
                <a:latin typeface="Times New Roman" panose="02020503050405090304" charset="0"/>
                <a:ea typeface="宋体" pitchFamily="2" charset="-122"/>
                <a:sym typeface="+mn-ea"/>
              </a:rPr>
              <a:t>注意：在graphene.win中设置参数</a:t>
            </a:r>
            <a:endParaRPr lang="zh-CN" altLang="en-US" sz="1800" b="1" dirty="0">
              <a:latin typeface="Times New Roman" panose="02020503050405090304" charset="0"/>
              <a:ea typeface="宋体" pitchFamily="2" charset="-122"/>
            </a:endParaRPr>
          </a:p>
          <a:p>
            <a:pPr marL="0" indent="0">
              <a:lnSpc>
                <a:spcPct val="110000"/>
              </a:lnSpc>
              <a:buNone/>
            </a:pPr>
            <a:r>
              <a:rPr lang="zh-CN" altLang="en-US" sz="1800" b="1" dirty="0">
                <a:solidFill>
                  <a:schemeClr val="accent5"/>
                </a:solidFill>
                <a:latin typeface="Times New Roman" panose="02020503050405090304" charset="0"/>
                <a:ea typeface="宋体" pitchFamily="2" charset="-122"/>
                <a:sym typeface="+mn-ea"/>
              </a:rPr>
              <a:t>projections</a:t>
            </a:r>
            <a:r>
              <a:rPr lang="zh-CN" altLang="en-US" sz="1800" b="1" dirty="0">
                <a:latin typeface="Times New Roman" panose="02020503050405090304" charset="0"/>
                <a:ea typeface="宋体" pitchFamily="2" charset="-122"/>
                <a:sym typeface="+mn-ea"/>
              </a:rPr>
              <a:t>：轨道投影（根据能带的轨道成分设置）</a:t>
            </a:r>
            <a:r>
              <a:rPr lang="en-US" altLang="zh-CN" sz="1800" b="1" dirty="0">
                <a:latin typeface="Times New Roman" panose="02020503050405090304" charset="0"/>
                <a:ea typeface="宋体" pitchFamily="2" charset="-122"/>
                <a:sym typeface="+mn-ea"/>
              </a:rPr>
              <a:t>                                                             </a:t>
            </a:r>
            <a:r>
              <a:rPr lang="zh-CN" altLang="en-US" sz="1800" b="1" dirty="0">
                <a:solidFill>
                  <a:schemeClr val="accent5"/>
                </a:solidFill>
                <a:latin typeface="Times New Roman" panose="02020503050405090304" charset="0"/>
                <a:ea typeface="宋体" pitchFamily="2" charset="-122"/>
                <a:sym typeface="+mn-ea"/>
              </a:rPr>
              <a:t>num_wann</a:t>
            </a:r>
            <a:r>
              <a:rPr lang="zh-CN" altLang="en-US" sz="1800" b="1" dirty="0">
                <a:latin typeface="Times New Roman" panose="02020503050405090304" charset="0"/>
                <a:ea typeface="宋体" pitchFamily="2" charset="-122"/>
                <a:sym typeface="+mn-ea"/>
              </a:rPr>
              <a:t>：</a:t>
            </a:r>
            <a:r>
              <a:rPr lang="en-US" altLang="zh-CN" sz="1800" b="1" dirty="0">
                <a:latin typeface="Times New Roman" panose="02020503050405090304" charset="0"/>
                <a:ea typeface="宋体" pitchFamily="2" charset="-122"/>
                <a:sym typeface="+mn-ea"/>
              </a:rPr>
              <a:t>Wannier函数个数                                       </a:t>
            </a:r>
            <a:r>
              <a:rPr lang="zh-CN" altLang="en-US" sz="1800" b="1" dirty="0">
                <a:solidFill>
                  <a:schemeClr val="accent5"/>
                </a:solidFill>
                <a:latin typeface="Times New Roman" panose="02020503050405090304" charset="0"/>
                <a:ea typeface="宋体" pitchFamily="2" charset="-122"/>
                <a:sym typeface="+mn-ea"/>
              </a:rPr>
              <a:t>dis_froz_min/max</a:t>
            </a:r>
            <a:r>
              <a:rPr lang="zh-CN" altLang="en-US" sz="1800" b="1" dirty="0">
                <a:latin typeface="Times New Roman" panose="02020503050405090304" charset="0"/>
                <a:ea typeface="宋体" pitchFamily="2" charset="-122"/>
                <a:sym typeface="+mn-ea"/>
              </a:rPr>
              <a:t>：解纠缠内部窗口</a:t>
            </a:r>
            <a:r>
              <a:rPr lang="en-US" altLang="zh-CN" sz="1800" b="1" dirty="0">
                <a:latin typeface="Times New Roman" panose="02020503050405090304" charset="0"/>
                <a:ea typeface="宋体" pitchFamily="2" charset="-122"/>
                <a:sym typeface="+mn-ea"/>
              </a:rPr>
              <a:t>              </a:t>
            </a:r>
            <a:r>
              <a:rPr lang="zh-CN" altLang="en-US" sz="1800" b="1" dirty="0">
                <a:solidFill>
                  <a:schemeClr val="accent5"/>
                </a:solidFill>
                <a:latin typeface="Times New Roman" panose="02020503050405090304" charset="0"/>
                <a:ea typeface="宋体" pitchFamily="2" charset="-122"/>
                <a:sym typeface="+mn-ea"/>
              </a:rPr>
              <a:t>dis_win_min/max</a:t>
            </a:r>
            <a:r>
              <a:rPr lang="zh-CN" altLang="en-US" sz="1800" b="1" dirty="0">
                <a:latin typeface="Times New Roman" panose="02020503050405090304" charset="0"/>
                <a:ea typeface="宋体" pitchFamily="2" charset="-122"/>
                <a:sym typeface="+mn-ea"/>
              </a:rPr>
              <a:t>：解纠缠外部窗口</a:t>
            </a:r>
            <a:endParaRPr lang="zh-CN" altLang="en-US" sz="1800" b="1" dirty="0">
              <a:latin typeface="Times New Roman" panose="02020503050405090304" charset="0"/>
              <a:ea typeface="宋体" pitchFamily="2" charset="-122"/>
            </a:endParaRPr>
          </a:p>
          <a:p>
            <a:pPr marL="0" indent="0">
              <a:buNone/>
            </a:pPr>
            <a:r>
              <a:rPr lang="en-US" altLang="zh-CN" sz="1800" b="1" dirty="0">
                <a:solidFill>
                  <a:schemeClr val="tx1"/>
                </a:solidFill>
                <a:latin typeface="Times New Roman" panose="02020503050405090304" charset="0"/>
                <a:ea typeface="宋体" pitchFamily="2" charset="-122"/>
              </a:rPr>
              <a:t>Wannier</a:t>
            </a:r>
            <a:r>
              <a:rPr lang="zh-CN" altLang="en-US" sz="1800" b="1" dirty="0">
                <a:solidFill>
                  <a:schemeClr val="tx1"/>
                </a:solidFill>
                <a:latin typeface="Times New Roman" panose="02020503050405090304" charset="0"/>
                <a:ea typeface="宋体" pitchFamily="2" charset="-122"/>
              </a:rPr>
              <a:t>函数个数</a:t>
            </a:r>
            <a:r>
              <a:rPr lang="en-US" altLang="zh-CN" sz="1800" b="1" dirty="0">
                <a:latin typeface="Times New Roman" panose="02020503050405090304" charset="0"/>
                <a:ea typeface="宋体" pitchFamily="2" charset="-122"/>
              </a:rPr>
              <a:t>=A</a:t>
            </a:r>
            <a:r>
              <a:rPr lang="zh-CN" altLang="en-US" sz="1800" b="1" dirty="0">
                <a:latin typeface="Times New Roman" panose="02020503050405090304" charset="0"/>
                <a:ea typeface="宋体" pitchFamily="2" charset="-122"/>
              </a:rPr>
              <a:t>原子数×</a:t>
            </a:r>
            <a:r>
              <a:rPr lang="en-US" altLang="zh-CN" sz="1800" b="1" dirty="0">
                <a:latin typeface="Times New Roman" panose="02020503050405090304" charset="0"/>
                <a:ea typeface="宋体" pitchFamily="2" charset="-122"/>
              </a:rPr>
              <a:t>A</a:t>
            </a:r>
            <a:r>
              <a:rPr lang="zh-CN" altLang="en-US" sz="1800" b="1" dirty="0">
                <a:latin typeface="Times New Roman" panose="02020503050405090304" charset="0"/>
                <a:ea typeface="宋体" pitchFamily="2" charset="-122"/>
              </a:rPr>
              <a:t>原子轨道数</a:t>
            </a:r>
            <a:r>
              <a:rPr lang="en-US" altLang="zh-CN" sz="1800" b="1" dirty="0">
                <a:latin typeface="Times New Roman" panose="02020503050405090304" charset="0"/>
                <a:ea typeface="宋体" pitchFamily="2" charset="-122"/>
              </a:rPr>
              <a:t>+B</a:t>
            </a:r>
            <a:r>
              <a:rPr lang="zh-CN" altLang="en-US" sz="1800" b="1" dirty="0">
                <a:latin typeface="Times New Roman" panose="02020503050405090304" charset="0"/>
                <a:ea typeface="宋体" pitchFamily="2" charset="-122"/>
                <a:sym typeface="+mn-ea"/>
              </a:rPr>
              <a:t>原子数×</a:t>
            </a:r>
            <a:r>
              <a:rPr lang="en-US" altLang="zh-CN" sz="1800" b="1" dirty="0">
                <a:latin typeface="Times New Roman" panose="02020503050405090304" charset="0"/>
                <a:ea typeface="宋体" pitchFamily="2" charset="-122"/>
                <a:sym typeface="+mn-ea"/>
              </a:rPr>
              <a:t>B</a:t>
            </a:r>
            <a:r>
              <a:rPr lang="zh-CN" altLang="en-US" sz="1800" b="1" dirty="0">
                <a:latin typeface="Times New Roman" panose="02020503050405090304" charset="0"/>
                <a:ea typeface="宋体" pitchFamily="2" charset="-122"/>
                <a:sym typeface="+mn-ea"/>
              </a:rPr>
              <a:t>原子轨道数</a:t>
            </a:r>
            <a:r>
              <a:rPr lang="en-US" altLang="zh-CN" sz="1800" b="1" dirty="0">
                <a:latin typeface="Times New Roman" panose="02020503050405090304" charset="0"/>
                <a:ea typeface="宋体" pitchFamily="2" charset="-122"/>
                <a:sym typeface="+mn-ea"/>
              </a:rPr>
              <a:t>+C</a:t>
            </a:r>
            <a:r>
              <a:rPr lang="zh-CN" altLang="en-US" sz="1800" b="1" dirty="0">
                <a:latin typeface="Times New Roman" panose="02020503050405090304" charset="0"/>
                <a:ea typeface="宋体" pitchFamily="2" charset="-122"/>
                <a:sym typeface="+mn-ea"/>
              </a:rPr>
              <a:t>原子数×</a:t>
            </a:r>
            <a:r>
              <a:rPr lang="en-US" altLang="zh-CN" sz="1800" b="1" dirty="0">
                <a:latin typeface="Times New Roman" panose="02020503050405090304" charset="0"/>
                <a:ea typeface="宋体" pitchFamily="2" charset="-122"/>
                <a:sym typeface="+mn-ea"/>
              </a:rPr>
              <a:t>C</a:t>
            </a:r>
            <a:r>
              <a:rPr lang="zh-CN" altLang="en-US" sz="1800" b="1" dirty="0">
                <a:latin typeface="Times New Roman" panose="02020503050405090304" charset="0"/>
                <a:ea typeface="宋体" pitchFamily="2" charset="-122"/>
                <a:sym typeface="+mn-ea"/>
              </a:rPr>
              <a:t>原子轨道数</a:t>
            </a:r>
            <a:r>
              <a:rPr lang="en-US" altLang="zh-CN" sz="1800" b="1" dirty="0">
                <a:latin typeface="Times New Roman" panose="02020503050405090304" charset="0"/>
                <a:ea typeface="宋体" pitchFamily="2" charset="-122"/>
                <a:sym typeface="+mn-ea"/>
              </a:rPr>
              <a:t>...</a:t>
            </a:r>
            <a:endParaRPr lang="zh-CN" altLang="en-US" sz="1800" b="1" dirty="0">
              <a:latin typeface="Times New Roman" panose="02020503050405090304" charset="0"/>
              <a:ea typeface="宋体" pitchFamily="2" charset="-122"/>
            </a:endParaRPr>
          </a:p>
          <a:p>
            <a:pPr marL="0" indent="0">
              <a:buNone/>
            </a:pPr>
            <a:endParaRPr lang="zh-CN" altLang="en-US" sz="1800" b="1" dirty="0">
              <a:latin typeface="Times New Roman" panose="02020503050405090304" charset="0"/>
              <a:ea typeface="宋体" pitchFamily="2" charset="-122"/>
            </a:endParaRPr>
          </a:p>
          <a:p>
            <a:pPr marL="0" indent="0">
              <a:buNone/>
            </a:pPr>
            <a:endParaRPr lang="zh-CN" altLang="en-US" sz="1800" b="1" dirty="0">
              <a:latin typeface="Times New Roman" panose="02020503050405090304" charset="0"/>
              <a:ea typeface="宋体" pitchFamily="2" charset="-122"/>
            </a:endParaRPr>
          </a:p>
          <a:p>
            <a:pPr marL="0" indent="0">
              <a:buNone/>
            </a:pPr>
            <a:endParaRPr lang="zh-CN" altLang="en-US" sz="1800" b="1" dirty="0">
              <a:latin typeface="Times New Roman" panose="02020503050405090304" charset="0"/>
              <a:ea typeface="宋体" pitchFamily="2" charset="-122"/>
            </a:endParaRPr>
          </a:p>
          <a:p>
            <a:r>
              <a:rPr lang="zh-CN" altLang="en-US" sz="1800" b="1" dirty="0">
                <a:latin typeface="Times New Roman" panose="02020503050405090304" charset="0"/>
                <a:ea typeface="宋体" pitchFamily="2" charset="-122"/>
                <a:sym typeface="+mn-ea"/>
              </a:rPr>
              <a:t>计算完查看一下Wannier 插值的电子能带是否准确</a:t>
            </a:r>
            <a:r>
              <a:rPr lang="en-US" altLang="zh-CN" sz="1800" b="1" dirty="0">
                <a:latin typeface="Times New Roman" panose="02020503050405090304" charset="0"/>
                <a:ea typeface="宋体" pitchFamily="2" charset="-122"/>
                <a:sym typeface="+mn-ea"/>
              </a:rPr>
              <a:t>:</a:t>
            </a:r>
          </a:p>
          <a:p>
            <a:pPr marL="0" indent="0">
              <a:buNone/>
            </a:pPr>
            <a:r>
              <a:rPr lang="en-US" altLang="zh-CN" sz="1800" b="1" dirty="0">
                <a:latin typeface="Times New Roman" panose="02020503050405090304" charset="0"/>
                <a:ea typeface="宋体" pitchFamily="2" charset="-122"/>
              </a:rPr>
              <a:t>  </a:t>
            </a:r>
            <a:r>
              <a:rPr lang="zh-CN" altLang="en-US" sz="1800" b="1" dirty="0">
                <a:latin typeface="Times New Roman" panose="02020503050405090304" charset="0"/>
                <a:ea typeface="宋体" pitchFamily="2" charset="-122"/>
                <a:sym typeface="+mn-ea"/>
              </a:rPr>
              <a:t>$</a:t>
            </a:r>
            <a:r>
              <a:rPr lang="en-US" altLang="zh-CN" sz="1800" b="1" dirty="0">
                <a:latin typeface="Times New Roman" panose="02020503050405090304" charset="0"/>
                <a:ea typeface="宋体" pitchFamily="2" charset="-122"/>
                <a:sym typeface="+mn-ea"/>
              </a:rPr>
              <a:t> gnuplot plot_band.gnu</a:t>
            </a:r>
          </a:p>
          <a:p>
            <a:endParaRPr lang="zh-CN" altLang="en-US" sz="1800" b="1" dirty="0">
              <a:latin typeface="Times New Roman" panose="02020503050405090304" charset="0"/>
              <a:ea typeface="宋体" pitchFamily="2" charset="-122"/>
            </a:endParaRPr>
          </a:p>
          <a:p>
            <a:pPr marL="0" indent="0">
              <a:buNone/>
            </a:pPr>
            <a:endParaRPr lang="zh-CN" altLang="en-US" sz="1800" b="1" dirty="0">
              <a:latin typeface="Times New Roman" panose="02020503050405090304" charset="0"/>
              <a:ea typeface="宋体" pitchFamily="2" charset="-122"/>
            </a:endParaRPr>
          </a:p>
        </p:txBody>
      </p:sp>
      <p:sp>
        <p:nvSpPr>
          <p:cNvPr id="4" name="灯片编号占位符 3"/>
          <p:cNvSpPr>
            <a:spLocks noGrp="1"/>
          </p:cNvSpPr>
          <p:nvPr>
            <p:ph type="sldNum" sz="quarter" idx="12"/>
          </p:nvPr>
        </p:nvSpPr>
        <p:spPr/>
        <p:txBody>
          <a:bodyPr/>
          <a:lstStyle/>
          <a:p>
            <a:fld id="{27C45CD9-0508-4D1E-923D-4DFDAA610D19}" type="slidenum">
              <a:rPr lang="zh-CN" altLang="en-US" smtClean="0">
                <a:latin typeface="宋体" charset="0"/>
                <a:ea typeface="宋体" charset="0"/>
              </a:rPr>
              <a:t>25</a:t>
            </a:fld>
            <a:endParaRPr lang="zh-CN" altLang="en-US">
              <a:latin typeface="宋体" charset="0"/>
              <a:ea typeface="宋体" charset="0"/>
            </a:endParaRPr>
          </a:p>
        </p:txBody>
      </p:sp>
      <p:pic>
        <p:nvPicPr>
          <p:cNvPr id="5" name="图片 4"/>
          <p:cNvPicPr>
            <a:picLocks noChangeAspect="1"/>
          </p:cNvPicPr>
          <p:nvPr/>
        </p:nvPicPr>
        <p:blipFill>
          <a:blip r:embed="rId3" cstate="hqprint">
            <a:extLst>
              <a:ext uri="{28A0092B-C50C-407E-A947-70E740481C1C}">
                <a14:useLocalDpi xmlns:a14="http://schemas.microsoft.com/office/drawing/2010/main"/>
              </a:ext>
            </a:extLst>
          </a:blip>
          <a:srcRect/>
          <a:stretch>
            <a:fillRect/>
          </a:stretch>
        </p:blipFill>
        <p:spPr>
          <a:xfrm>
            <a:off x="7010400" y="521335"/>
            <a:ext cx="4669790" cy="2202815"/>
          </a:xfrm>
          <a:prstGeom prst="rect">
            <a:avLst/>
          </a:prstGeom>
        </p:spPr>
      </p:pic>
      <p:sp>
        <p:nvSpPr>
          <p:cNvPr id="6" name="文本框 5"/>
          <p:cNvSpPr txBox="1"/>
          <p:nvPr/>
        </p:nvSpPr>
        <p:spPr>
          <a:xfrm>
            <a:off x="7621905" y="2724150"/>
            <a:ext cx="3310890" cy="368300"/>
          </a:xfrm>
          <a:prstGeom prst="rect">
            <a:avLst/>
          </a:prstGeom>
          <a:noFill/>
        </p:spPr>
        <p:txBody>
          <a:bodyPr wrap="square" rtlCol="0">
            <a:spAutoFit/>
          </a:bodyPr>
          <a:lstStyle/>
          <a:p>
            <a:pPr algn="ctr"/>
            <a:r>
              <a:rPr lang="en-US" altLang="zh-CN" b="1">
                <a:latin typeface="Times New Roman" panose="02020503050405090304" charset="0"/>
                <a:ea typeface="宋体" pitchFamily="2" charset="-122"/>
              </a:rPr>
              <a:t>graphene.win </a:t>
            </a:r>
            <a:r>
              <a:rPr lang="zh-CN" altLang="en-US" b="1">
                <a:latin typeface="Times New Roman" panose="02020503050405090304" charset="0"/>
                <a:ea typeface="宋体" pitchFamily="2" charset="-122"/>
              </a:rPr>
              <a:t>文件部分参数</a:t>
            </a:r>
          </a:p>
        </p:txBody>
      </p:sp>
      <p:sp>
        <p:nvSpPr>
          <p:cNvPr id="7" name="圆角矩形 6"/>
          <p:cNvSpPr/>
          <p:nvPr/>
        </p:nvSpPr>
        <p:spPr>
          <a:xfrm>
            <a:off x="7059930" y="572135"/>
            <a:ext cx="1383030" cy="363220"/>
          </a:xfrm>
          <a:prstGeom prst="roundRect">
            <a:avLst/>
          </a:prstGeom>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a:p>
        </p:txBody>
      </p:sp>
      <p:sp>
        <p:nvSpPr>
          <p:cNvPr id="8" name="圆角矩形 7"/>
          <p:cNvSpPr/>
          <p:nvPr/>
        </p:nvSpPr>
        <p:spPr>
          <a:xfrm>
            <a:off x="7059295" y="1757680"/>
            <a:ext cx="1694815" cy="462915"/>
          </a:xfrm>
          <a:prstGeom prst="roundRect">
            <a:avLst/>
          </a:prstGeom>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a:p>
        </p:txBody>
      </p:sp>
      <p:sp>
        <p:nvSpPr>
          <p:cNvPr id="9" name="圆角矩形 8"/>
          <p:cNvSpPr/>
          <p:nvPr/>
        </p:nvSpPr>
        <p:spPr>
          <a:xfrm>
            <a:off x="7059930" y="1283970"/>
            <a:ext cx="1383030" cy="128270"/>
          </a:xfrm>
          <a:prstGeom prst="roundRect">
            <a:avLst/>
          </a:prstGeom>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a:p>
        </p:txBody>
      </p:sp>
      <p:pic>
        <p:nvPicPr>
          <p:cNvPr id="11" name="图片 10" descr="band(1)"/>
          <p:cNvPicPr>
            <a:picLocks noChangeAspect="1"/>
          </p:cNvPicPr>
          <p:nvPr/>
        </p:nvPicPr>
        <p:blipFill>
          <a:blip r:embed="rId4"/>
          <a:stretch>
            <a:fillRect/>
          </a:stretch>
        </p:blipFill>
        <p:spPr>
          <a:xfrm>
            <a:off x="7160260" y="3117215"/>
            <a:ext cx="2436495" cy="3168015"/>
          </a:xfrm>
          <a:prstGeom prst="rect">
            <a:avLst/>
          </a:prstGeom>
        </p:spPr>
      </p:pic>
    </p:spTree>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Times New Roman" panose="02020503050405090304" charset="0"/>
                <a:ea typeface="宋体" pitchFamily="2" charset="-122"/>
              </a:rPr>
              <a:t>qe2pert</a:t>
            </a:r>
            <a:r>
              <a:rPr lang="zh-CN" altLang="en-US" dirty="0">
                <a:latin typeface="Times New Roman" panose="02020503050405090304" charset="0"/>
                <a:ea typeface="宋体" pitchFamily="2" charset="-122"/>
              </a:rPr>
              <a:t>计算</a:t>
            </a:r>
          </a:p>
        </p:txBody>
      </p:sp>
      <p:sp>
        <p:nvSpPr>
          <p:cNvPr id="3" name="内容占位符 2"/>
          <p:cNvSpPr>
            <a:spLocks noGrp="1"/>
          </p:cNvSpPr>
          <p:nvPr>
            <p:ph idx="1"/>
          </p:nvPr>
        </p:nvSpPr>
        <p:spPr>
          <a:xfrm>
            <a:off x="609600" y="1064895"/>
            <a:ext cx="6600825" cy="4933950"/>
          </a:xfrm>
        </p:spPr>
        <p:txBody>
          <a:bodyPr/>
          <a:lstStyle/>
          <a:p>
            <a:r>
              <a:rPr lang="zh-CN" altLang="en-US" sz="1800" b="1" dirty="0">
                <a:latin typeface="Times New Roman" panose="02020503050405090304" charset="0"/>
                <a:ea typeface="宋体" pitchFamily="2" charset="-122"/>
              </a:rPr>
              <a:t>这一步计算粗糙 k 和 q 点网格下的电声耦合</a:t>
            </a:r>
          </a:p>
          <a:p>
            <a:endParaRPr lang="zh-CN" altLang="en-US" sz="1800" b="1" dirty="0">
              <a:latin typeface="Times New Roman" panose="02020503050405090304" charset="0"/>
              <a:ea typeface="宋体" pitchFamily="2" charset="-122"/>
            </a:endParaRPr>
          </a:p>
          <a:p>
            <a:r>
              <a:rPr lang="zh-CN" altLang="en-US" sz="1800" b="1" dirty="0">
                <a:latin typeface="Times New Roman" panose="02020503050405090304" charset="0"/>
                <a:ea typeface="宋体" pitchFamily="2" charset="-122"/>
              </a:rPr>
              <a:t>工作目录：</a:t>
            </a:r>
            <a:r>
              <a:rPr lang="en-US" altLang="zh-CN" sz="1800" b="1" dirty="0">
                <a:latin typeface="Times New Roman" panose="02020503050405090304" charset="0"/>
                <a:ea typeface="宋体" pitchFamily="2" charset="-122"/>
              </a:rPr>
              <a:t>example/</a:t>
            </a:r>
            <a:r>
              <a:rPr lang="zh-CN" altLang="en-US" sz="1800" b="1" dirty="0">
                <a:latin typeface="Times New Roman" panose="02020503050405090304" charset="0"/>
                <a:ea typeface="宋体" pitchFamily="2" charset="-122"/>
              </a:rPr>
              <a:t>qe2pert</a:t>
            </a:r>
          </a:p>
          <a:p>
            <a:r>
              <a:rPr lang="zh-CN" altLang="en-US" sz="1800" b="1" dirty="0">
                <a:latin typeface="Times New Roman" panose="02020503050405090304" charset="0"/>
                <a:ea typeface="宋体" pitchFamily="2" charset="-122"/>
              </a:rPr>
              <a:t>输入文件：qe2pert.in、nSCF 计算的电子波函数 (tmp 文件夹)、声子的 save 文件夹、wann</a:t>
            </a:r>
            <a:r>
              <a:rPr lang="en-US" altLang="zh-CN" sz="1800" b="1" dirty="0">
                <a:latin typeface="Times New Roman" panose="02020503050405090304" charset="0"/>
                <a:ea typeface="宋体" pitchFamily="2" charset="-122"/>
              </a:rPr>
              <a:t>ier90</a:t>
            </a:r>
            <a:r>
              <a:rPr lang="zh-CN" altLang="en-US" sz="1800" b="1" dirty="0">
                <a:latin typeface="Times New Roman" panose="02020503050405090304" charset="0"/>
                <a:ea typeface="宋体" pitchFamily="2" charset="-122"/>
              </a:rPr>
              <a:t> 的输出文件：</a:t>
            </a:r>
          </a:p>
          <a:p>
            <a:pPr marL="0" indent="0">
              <a:buNone/>
            </a:pPr>
            <a:r>
              <a:rPr lang="en-US" altLang="zh-CN" sz="1800" b="1" dirty="0">
                <a:latin typeface="Times New Roman" panose="02020503050405090304" charset="0"/>
                <a:ea typeface="宋体" pitchFamily="2" charset="-122"/>
              </a:rPr>
              <a:t>   </a:t>
            </a:r>
            <a:r>
              <a:rPr lang="zh-CN" altLang="en-US" sz="1800" b="1" dirty="0">
                <a:latin typeface="Times New Roman" panose="02020503050405090304" charset="0"/>
                <a:ea typeface="宋体" pitchFamily="2" charset="-122"/>
              </a:rPr>
              <a:t>graphene_centres.xyz、graphene_u_dis.mat、graphene_u.mat</a:t>
            </a:r>
          </a:p>
          <a:p>
            <a:pPr marL="0" indent="0">
              <a:buNone/>
            </a:pPr>
            <a:r>
              <a:rPr lang="en-US" altLang="zh-CN" sz="1800" b="1" dirty="0">
                <a:latin typeface="Times New Roman" panose="02020503050405090304" charset="0"/>
                <a:ea typeface="宋体" pitchFamily="2" charset="-122"/>
                <a:sym typeface="+mn-ea"/>
              </a:rPr>
              <a:t>    </a:t>
            </a:r>
            <a:r>
              <a:rPr lang="zh-CN" altLang="en-US" sz="1800" b="1" dirty="0">
                <a:latin typeface="Times New Roman" panose="02020503050405090304" charset="0"/>
                <a:ea typeface="宋体" pitchFamily="2" charset="-122"/>
                <a:sym typeface="+mn-ea"/>
              </a:rPr>
              <a:t>$</a:t>
            </a:r>
            <a:r>
              <a:rPr lang="en-US" altLang="zh-CN" sz="1800" b="1" dirty="0">
                <a:latin typeface="Times New Roman" panose="02020503050405090304" charset="0"/>
                <a:ea typeface="宋体" pitchFamily="2" charset="-122"/>
                <a:sym typeface="+mn-ea"/>
              </a:rPr>
              <a:t> mkdir tmp</a:t>
            </a:r>
          </a:p>
          <a:p>
            <a:pPr marL="0" indent="0">
              <a:buNone/>
            </a:pPr>
            <a:r>
              <a:rPr lang="en-US" altLang="zh-CN" sz="1800" b="1" dirty="0">
                <a:latin typeface="Times New Roman" panose="02020503050405090304" charset="0"/>
                <a:ea typeface="宋体" pitchFamily="2" charset="-122"/>
                <a:sym typeface="+mn-ea"/>
              </a:rPr>
              <a:t>    $ cd tmp</a:t>
            </a:r>
          </a:p>
          <a:p>
            <a:pPr marL="0" indent="0">
              <a:buNone/>
            </a:pPr>
            <a:r>
              <a:rPr lang="en-US" altLang="zh-CN" sz="1800" b="1" dirty="0">
                <a:latin typeface="Times New Roman" panose="02020503050405090304" charset="0"/>
                <a:ea typeface="宋体" pitchFamily="2" charset="-122"/>
                <a:sym typeface="+mn-ea"/>
              </a:rPr>
              <a:t>    $ </a:t>
            </a:r>
            <a:r>
              <a:rPr sz="1800" b="1" dirty="0">
                <a:latin typeface="Times New Roman" panose="02020503050405090304" charset="0"/>
                <a:ea typeface="宋体" pitchFamily="2" charset="-122"/>
              </a:rPr>
              <a:t>ln -sf ../../pw-ph-wann/nscf/tmp/graphene.save</a:t>
            </a:r>
          </a:p>
          <a:p>
            <a:pPr marL="0" indent="0">
              <a:buNone/>
            </a:pPr>
            <a:r>
              <a:rPr lang="en-US" altLang="zh-CN" sz="1800" b="1" dirty="0">
                <a:latin typeface="Times New Roman" panose="02020503050405090304" charset="0"/>
                <a:ea typeface="宋体" pitchFamily="2" charset="-122"/>
              </a:rPr>
              <a:t>    $ cd .. </a:t>
            </a:r>
          </a:p>
          <a:p>
            <a:pPr marL="0" indent="0">
              <a:buNone/>
            </a:pPr>
            <a:endParaRPr lang="zh-CN" altLang="en-US" sz="1800" b="1" dirty="0">
              <a:latin typeface="Times New Roman" panose="02020503050405090304" charset="0"/>
              <a:ea typeface="宋体" pitchFamily="2" charset="-122"/>
            </a:endParaRPr>
          </a:p>
          <a:p>
            <a:r>
              <a:rPr lang="zh-CN" altLang="en-US" sz="1800" b="1" dirty="0">
                <a:latin typeface="Times New Roman" panose="02020503050405090304" charset="0"/>
                <a:ea typeface="宋体" pitchFamily="2" charset="-122"/>
              </a:rPr>
              <a:t>使用 Perturbo 的 </a:t>
            </a:r>
            <a:r>
              <a:rPr lang="zh-CN" altLang="en-US" sz="1800" b="1" dirty="0">
                <a:solidFill>
                  <a:schemeClr val="accent5"/>
                </a:solidFill>
                <a:latin typeface="Times New Roman" panose="02020503050405090304" charset="0"/>
                <a:ea typeface="宋体" pitchFamily="2" charset="-122"/>
              </a:rPr>
              <a:t>qe2pert.x</a:t>
            </a:r>
            <a:r>
              <a:rPr lang="zh-CN" altLang="en-US" sz="1800" b="1" dirty="0">
                <a:latin typeface="Times New Roman" panose="02020503050405090304" charset="0"/>
                <a:ea typeface="宋体" pitchFamily="2" charset="-122"/>
              </a:rPr>
              <a:t> 计算：</a:t>
            </a:r>
          </a:p>
          <a:p>
            <a:pPr marL="0" indent="0">
              <a:buNone/>
            </a:pPr>
            <a:r>
              <a:rPr lang="en-US" altLang="zh-CN" sz="1800" b="1" dirty="0">
                <a:latin typeface="Times New Roman" panose="02020503050405090304" charset="0"/>
                <a:ea typeface="宋体" pitchFamily="2" charset="-122"/>
              </a:rPr>
              <a:t>    </a:t>
            </a:r>
            <a:r>
              <a:rPr lang="zh-CN" altLang="en-US" sz="1800" b="1" dirty="0">
                <a:latin typeface="Times New Roman" panose="02020503050405090304" charset="0"/>
                <a:ea typeface="宋体" pitchFamily="2" charset="-122"/>
              </a:rPr>
              <a:t>$ mpirun -n 16 qe2pert.x -npools 16 &lt; qe2pert.in &gt; qe2pert.out</a:t>
            </a:r>
          </a:p>
        </p:txBody>
      </p:sp>
      <p:sp>
        <p:nvSpPr>
          <p:cNvPr id="4" name="灯片编号占位符 3"/>
          <p:cNvSpPr>
            <a:spLocks noGrp="1"/>
          </p:cNvSpPr>
          <p:nvPr>
            <p:ph type="sldNum" sz="quarter" idx="12"/>
          </p:nvPr>
        </p:nvSpPr>
        <p:spPr/>
        <p:txBody>
          <a:bodyPr/>
          <a:lstStyle/>
          <a:p>
            <a:fld id="{27C45CD9-0508-4D1E-923D-4DFDAA610D19}" type="slidenum">
              <a:rPr lang="zh-CN" altLang="en-US" smtClean="0">
                <a:latin typeface="宋体" charset="0"/>
                <a:ea typeface="宋体" charset="0"/>
              </a:rPr>
              <a:t>26</a:t>
            </a:fld>
            <a:endParaRPr lang="zh-CN" altLang="en-US">
              <a:latin typeface="宋体" charset="0"/>
              <a:ea typeface="宋体" charset="0"/>
            </a:endParaRPr>
          </a:p>
        </p:txBody>
      </p:sp>
      <p:pic>
        <p:nvPicPr>
          <p:cNvPr id="5" name="图片 4"/>
          <p:cNvPicPr>
            <a:picLocks noChangeAspect="1"/>
          </p:cNvPicPr>
          <p:nvPr/>
        </p:nvPicPr>
        <p:blipFill>
          <a:blip r:embed="rId3"/>
          <a:stretch>
            <a:fillRect/>
          </a:stretch>
        </p:blipFill>
        <p:spPr>
          <a:xfrm>
            <a:off x="7616825" y="1363345"/>
            <a:ext cx="4199255" cy="2876550"/>
          </a:xfrm>
          <a:prstGeom prst="rect">
            <a:avLst/>
          </a:prstGeom>
        </p:spPr>
      </p:pic>
      <p:sp>
        <p:nvSpPr>
          <p:cNvPr id="6" name="文本框 5"/>
          <p:cNvSpPr txBox="1"/>
          <p:nvPr/>
        </p:nvSpPr>
        <p:spPr>
          <a:xfrm>
            <a:off x="8251190" y="4401185"/>
            <a:ext cx="2930525" cy="368300"/>
          </a:xfrm>
          <a:prstGeom prst="rect">
            <a:avLst/>
          </a:prstGeom>
          <a:noFill/>
        </p:spPr>
        <p:txBody>
          <a:bodyPr wrap="square" rtlCol="0">
            <a:spAutoFit/>
          </a:bodyPr>
          <a:lstStyle/>
          <a:p>
            <a:pPr algn="ctr"/>
            <a:r>
              <a:rPr lang="en-US" altLang="zh-CN" b="1">
                <a:latin typeface="Times New Roman" panose="02020503050405090304" charset="0"/>
                <a:ea typeface="宋体" pitchFamily="2" charset="-122"/>
              </a:rPr>
              <a:t>qe2pert.in </a:t>
            </a:r>
            <a:r>
              <a:rPr lang="zh-CN" altLang="en-US" b="1">
                <a:latin typeface="Times New Roman" panose="02020503050405090304" charset="0"/>
                <a:ea typeface="宋体" pitchFamily="2" charset="-122"/>
              </a:rPr>
              <a:t>文件示例</a:t>
            </a:r>
          </a:p>
        </p:txBody>
      </p:sp>
      <p:sp>
        <p:nvSpPr>
          <p:cNvPr id="8" name="文本框 7"/>
          <p:cNvSpPr txBox="1"/>
          <p:nvPr/>
        </p:nvSpPr>
        <p:spPr>
          <a:xfrm>
            <a:off x="7617460" y="5166995"/>
            <a:ext cx="4198620" cy="645160"/>
          </a:xfrm>
          <a:prstGeom prst="rect">
            <a:avLst/>
          </a:prstGeom>
          <a:noFill/>
        </p:spPr>
        <p:txBody>
          <a:bodyPr wrap="square" rtlCol="0" anchor="t">
            <a:spAutoFit/>
          </a:bodyPr>
          <a:lstStyle/>
          <a:p>
            <a:r>
              <a:rPr lang="zh-CN" altLang="en-US" b="1" dirty="0">
                <a:latin typeface="Times New Roman" panose="02020503050405090304" charset="0"/>
                <a:ea typeface="宋体" pitchFamily="2" charset="-122"/>
                <a:sym typeface="+mn-ea"/>
              </a:rPr>
              <a:t>计算得到的 </a:t>
            </a:r>
            <a:r>
              <a:rPr lang="zh-CN" altLang="en-US" b="1" dirty="0">
                <a:solidFill>
                  <a:schemeClr val="accent5"/>
                </a:solidFill>
                <a:latin typeface="Times New Roman" panose="02020503050405090304" charset="0"/>
                <a:ea typeface="宋体" pitchFamily="2" charset="-122"/>
                <a:sym typeface="+mn-ea"/>
              </a:rPr>
              <a:t>graphene_epr.h5</a:t>
            </a:r>
            <a:r>
              <a:rPr lang="zh-CN" altLang="en-US" b="1" dirty="0">
                <a:latin typeface="Times New Roman" panose="02020503050405090304" charset="0"/>
                <a:ea typeface="宋体" pitchFamily="2" charset="-122"/>
                <a:sym typeface="+mn-ea"/>
              </a:rPr>
              <a:t> 文件是下一步 perturbo 计算的输入文件。</a:t>
            </a:r>
          </a:p>
        </p:txBody>
      </p:sp>
    </p:spTree>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503050405090304" charset="0"/>
                <a:ea typeface="宋体" pitchFamily="2" charset="-122"/>
              </a:rPr>
              <a:t>密网格电声耦合计算</a:t>
            </a:r>
            <a:r>
              <a:rPr lang="en-US" altLang="zh-CN" dirty="0">
                <a:latin typeface="Times New Roman" panose="02020503050405090304" charset="0"/>
                <a:ea typeface="宋体" pitchFamily="2" charset="-122"/>
              </a:rPr>
              <a:t> I</a:t>
            </a:r>
          </a:p>
        </p:txBody>
      </p:sp>
      <p:sp>
        <p:nvSpPr>
          <p:cNvPr id="3" name="内容占位符 2"/>
          <p:cNvSpPr>
            <a:spLocks noGrp="1"/>
          </p:cNvSpPr>
          <p:nvPr>
            <p:ph idx="1"/>
          </p:nvPr>
        </p:nvSpPr>
        <p:spPr>
          <a:xfrm>
            <a:off x="609600" y="1227455"/>
            <a:ext cx="5485765" cy="4962525"/>
          </a:xfrm>
        </p:spPr>
        <p:txBody>
          <a:bodyPr/>
          <a:lstStyle/>
          <a:p>
            <a:r>
              <a:rPr lang="zh-CN" altLang="en-US" sz="1800" b="1" dirty="0">
                <a:latin typeface="Times New Roman" panose="02020503050405090304" charset="0"/>
                <a:ea typeface="宋体" pitchFamily="2" charset="-122"/>
              </a:rPr>
              <a:t>这一步计算密集 k 和 q 点网格下的电声耦合</a:t>
            </a:r>
          </a:p>
          <a:p>
            <a:endParaRPr lang="zh-CN" altLang="en-US" sz="1800" b="1" dirty="0">
              <a:latin typeface="Times New Roman" panose="02020503050405090304" charset="0"/>
              <a:ea typeface="宋体" pitchFamily="2" charset="-122"/>
            </a:endParaRPr>
          </a:p>
          <a:p>
            <a:r>
              <a:rPr lang="zh-CN" altLang="en-US" sz="1800" b="1" dirty="0">
                <a:latin typeface="Times New Roman" panose="02020503050405090304" charset="0"/>
                <a:ea typeface="宋体" pitchFamily="2" charset="-122"/>
              </a:rPr>
              <a:t>工作目录：</a:t>
            </a:r>
            <a:r>
              <a:rPr lang="en-US" altLang="zh-CN" sz="1800" b="1" dirty="0">
                <a:latin typeface="Times New Roman" panose="02020503050405090304" charset="0"/>
                <a:ea typeface="宋体" pitchFamily="2" charset="-122"/>
              </a:rPr>
              <a:t>example/</a:t>
            </a:r>
            <a:r>
              <a:rPr lang="zh-CN" altLang="en-US" sz="1800" b="1" dirty="0">
                <a:latin typeface="Times New Roman" panose="02020503050405090304" charset="0"/>
                <a:ea typeface="宋体" pitchFamily="2" charset="-122"/>
              </a:rPr>
              <a:t>perturbo/ephmat</a:t>
            </a:r>
          </a:p>
          <a:p>
            <a:r>
              <a:rPr lang="zh-CN" altLang="en-US" sz="1800" b="1" dirty="0">
                <a:latin typeface="Times New Roman" panose="02020503050405090304" charset="0"/>
                <a:ea typeface="宋体" pitchFamily="2" charset="-122"/>
              </a:rPr>
              <a:t>输入文件：pert.in</a:t>
            </a:r>
            <a:r>
              <a:rPr lang="zh-CN" altLang="en-US" sz="1800" b="1" dirty="0">
                <a:latin typeface="Times New Roman" panose="02020503050405090304" charset="0"/>
                <a:ea typeface="宋体" pitchFamily="2" charset="-122"/>
                <a:sym typeface="+mn-ea"/>
              </a:rPr>
              <a:t>、graphene_epr.h5 (qe2pert计算结果)</a:t>
            </a:r>
            <a:r>
              <a:rPr lang="zh-CN" altLang="en-US" sz="1800" b="1" dirty="0">
                <a:latin typeface="Times New Roman" panose="02020503050405090304" charset="0"/>
                <a:ea typeface="宋体" pitchFamily="2" charset="-122"/>
              </a:rPr>
              <a:t>、k 点列表 </a:t>
            </a:r>
            <a:r>
              <a:rPr lang="zh-CN" altLang="en-US" sz="1800" b="1" dirty="0">
                <a:solidFill>
                  <a:schemeClr val="accent5"/>
                </a:solidFill>
                <a:latin typeface="Times New Roman" panose="02020503050405090304" charset="0"/>
                <a:ea typeface="宋体" pitchFamily="2" charset="-122"/>
              </a:rPr>
              <a:t>eph.kpt</a:t>
            </a:r>
            <a:r>
              <a:rPr lang="zh-CN" altLang="en-US" sz="1800" b="1" dirty="0">
                <a:latin typeface="Times New Roman" panose="02020503050405090304" charset="0"/>
                <a:ea typeface="宋体" pitchFamily="2" charset="-122"/>
              </a:rPr>
              <a:t>、q 点列表 </a:t>
            </a:r>
            <a:r>
              <a:rPr lang="zh-CN" altLang="en-US" sz="1800" b="1" dirty="0">
                <a:solidFill>
                  <a:schemeClr val="accent5"/>
                </a:solidFill>
                <a:latin typeface="Times New Roman" panose="02020503050405090304" charset="0"/>
                <a:ea typeface="宋体" pitchFamily="2" charset="-122"/>
              </a:rPr>
              <a:t>eph.qpt</a:t>
            </a:r>
            <a:endParaRPr lang="zh-CN" altLang="en-US" sz="1800" b="1" dirty="0">
              <a:latin typeface="Times New Roman" panose="02020503050405090304" charset="0"/>
              <a:ea typeface="宋体" pitchFamily="2" charset="-122"/>
            </a:endParaRPr>
          </a:p>
          <a:p>
            <a:endParaRPr lang="zh-CN" altLang="en-US" sz="1800" b="1" dirty="0">
              <a:latin typeface="Times New Roman" panose="02020503050405090304" charset="0"/>
              <a:ea typeface="宋体" pitchFamily="2" charset="-122"/>
            </a:endParaRPr>
          </a:p>
          <a:p>
            <a:r>
              <a:rPr lang="zh-CN" altLang="en-US" sz="1800" b="1" dirty="0">
                <a:latin typeface="Times New Roman" panose="02020503050405090304" charset="0"/>
                <a:ea typeface="宋体" pitchFamily="2" charset="-122"/>
              </a:rPr>
              <a:t>使用 </a:t>
            </a:r>
            <a:r>
              <a:rPr lang="zh-CN" altLang="en-US" sz="1800" b="1" dirty="0">
                <a:solidFill>
                  <a:schemeClr val="accent5"/>
                </a:solidFill>
                <a:latin typeface="Times New Roman" panose="02020503050405090304" charset="0"/>
                <a:ea typeface="宋体" pitchFamily="2" charset="-122"/>
              </a:rPr>
              <a:t>perturbo.x</a:t>
            </a:r>
            <a:r>
              <a:rPr lang="zh-CN" altLang="en-US" sz="1800" b="1" dirty="0">
                <a:latin typeface="Times New Roman" panose="02020503050405090304" charset="0"/>
                <a:ea typeface="宋体" pitchFamily="2" charset="-122"/>
              </a:rPr>
              <a:t> 计算电声耦合</a:t>
            </a:r>
            <a:r>
              <a:rPr lang="en-US" altLang="zh-CN" sz="1800" b="1" dirty="0">
                <a:latin typeface="Times New Roman" panose="02020503050405090304" charset="0"/>
                <a:ea typeface="宋体" pitchFamily="2" charset="-122"/>
              </a:rPr>
              <a:t>(~10min)</a:t>
            </a:r>
            <a:r>
              <a:rPr lang="zh-CN" altLang="en-US" sz="1800" b="1" dirty="0">
                <a:latin typeface="Times New Roman" panose="02020503050405090304" charset="0"/>
                <a:ea typeface="宋体" pitchFamily="2" charset="-122"/>
              </a:rPr>
              <a:t>：</a:t>
            </a:r>
          </a:p>
          <a:p>
            <a:pPr marL="0" indent="0">
              <a:buNone/>
            </a:pPr>
            <a:r>
              <a:rPr lang="en-US" altLang="zh-CN" sz="1800" b="1" dirty="0">
                <a:latin typeface="Times New Roman" panose="02020503050405090304" charset="0"/>
                <a:ea typeface="宋体" pitchFamily="2" charset="-122"/>
                <a:sym typeface="+mn-ea"/>
              </a:rPr>
              <a:t>    $ mpirun -n 16 perturbo.x &lt; pert.in &gt; pert.out</a:t>
            </a:r>
            <a:endParaRPr lang="en-US" altLang="zh-CN" sz="1800" b="1" dirty="0">
              <a:latin typeface="Times New Roman" panose="02020503050405090304" charset="0"/>
              <a:ea typeface="宋体" pitchFamily="2" charset="-122"/>
            </a:endParaRPr>
          </a:p>
          <a:p>
            <a:pPr marL="0" indent="0">
              <a:buNone/>
            </a:pPr>
            <a:endParaRPr lang="zh-CN" altLang="en-US" sz="1800" b="1" dirty="0">
              <a:latin typeface="Times New Roman" panose="02020503050405090304" charset="0"/>
              <a:ea typeface="宋体" pitchFamily="2" charset="-122"/>
            </a:endParaRPr>
          </a:p>
          <a:p>
            <a:r>
              <a:rPr lang="zh-CN" altLang="en-US" sz="1800" b="1" dirty="0">
                <a:latin typeface="Times New Roman" panose="02020503050405090304" charset="0"/>
                <a:ea typeface="宋体" pitchFamily="2" charset="-122"/>
              </a:rPr>
              <a:t>计算结果中，graphene_ephmat_p{ipart}.h5 存储电声耦合的相关信息，是动量空间动力学模拟的输入文件。</a:t>
            </a:r>
          </a:p>
          <a:p>
            <a:endParaRPr lang="zh-CN" altLang="en-US" sz="1800" b="1" dirty="0">
              <a:latin typeface="Times New Roman" panose="02020503050405090304" charset="0"/>
              <a:ea typeface="宋体" pitchFamily="2" charset="-122"/>
            </a:endParaRPr>
          </a:p>
          <a:p>
            <a:r>
              <a:rPr lang="zh-CN" altLang="en-US" sz="1800" b="1" dirty="0">
                <a:latin typeface="Times New Roman" panose="02020503050405090304" charset="0"/>
                <a:ea typeface="宋体" pitchFamily="2" charset="-122"/>
              </a:rPr>
              <a:t>也可以用</a:t>
            </a:r>
            <a:r>
              <a:rPr lang="en-US" altLang="zh-CN" sz="1800" b="1" dirty="0">
                <a:latin typeface="Times New Roman" panose="02020503050405090304" charset="0"/>
                <a:ea typeface="宋体" pitchFamily="2" charset="-122"/>
              </a:rPr>
              <a:t>Perturbo</a:t>
            </a:r>
            <a:r>
              <a:rPr lang="zh-CN" altLang="en-US" sz="1800" b="1" dirty="0">
                <a:latin typeface="Times New Roman" panose="02020503050405090304" charset="0"/>
                <a:ea typeface="宋体" pitchFamily="2" charset="-122"/>
              </a:rPr>
              <a:t>画能带进行检查。</a:t>
            </a:r>
          </a:p>
          <a:p>
            <a:pPr marL="0" indent="0">
              <a:buNone/>
            </a:pPr>
            <a:endParaRPr lang="en-US" altLang="zh-CN" sz="1800" b="1" dirty="0">
              <a:latin typeface="Times New Roman" panose="02020503050405090304" charset="0"/>
              <a:ea typeface="宋体" pitchFamily="2" charset="-122"/>
            </a:endParaRPr>
          </a:p>
          <a:p>
            <a:pPr marL="0" indent="0">
              <a:buNone/>
            </a:pPr>
            <a:endParaRPr lang="en-US" altLang="zh-CN" sz="1800" b="1" dirty="0">
              <a:latin typeface="Times New Roman" panose="02020503050405090304" charset="0"/>
              <a:ea typeface="宋体" pitchFamily="2" charset="-122"/>
            </a:endParaRPr>
          </a:p>
        </p:txBody>
      </p:sp>
      <p:sp>
        <p:nvSpPr>
          <p:cNvPr id="4" name="灯片编号占位符 3"/>
          <p:cNvSpPr>
            <a:spLocks noGrp="1"/>
          </p:cNvSpPr>
          <p:nvPr>
            <p:ph type="sldNum" sz="quarter" idx="12"/>
          </p:nvPr>
        </p:nvSpPr>
        <p:spPr/>
        <p:txBody>
          <a:bodyPr/>
          <a:lstStyle/>
          <a:p>
            <a:fld id="{27C45CD9-0508-4D1E-923D-4DFDAA610D19}" type="slidenum">
              <a:rPr lang="zh-CN" altLang="en-US" smtClean="0">
                <a:latin typeface="宋体" charset="0"/>
                <a:ea typeface="宋体" charset="0"/>
              </a:rPr>
              <a:t>27</a:t>
            </a:fld>
            <a:endParaRPr lang="zh-CN" altLang="en-US">
              <a:latin typeface="宋体" charset="0"/>
              <a:ea typeface="宋体" charset="0"/>
            </a:endParaRPr>
          </a:p>
        </p:txBody>
      </p:sp>
      <p:graphicFrame>
        <p:nvGraphicFramePr>
          <p:cNvPr id="5" name="对象 4">
            <a:hlinkClick r:id="" action="ppaction://ole?verb=0"/>
          </p:cNvPr>
          <p:cNvGraphicFramePr>
            <a:graphicFrameLocks noChangeAspect="1"/>
          </p:cNvGraphicFramePr>
          <p:nvPr/>
        </p:nvGraphicFramePr>
        <p:xfrm>
          <a:off x="5311775" y="1221105"/>
          <a:ext cx="840740" cy="309245"/>
        </p:xfrm>
        <a:graphic>
          <a:graphicData uri="http://schemas.openxmlformats.org/presentationml/2006/ole">
            <mc:AlternateContent xmlns:mc="http://schemas.openxmlformats.org/markup-compatibility/2006">
              <mc:Choice xmlns:v="urn:schemas-microsoft-com:vml" Requires="v">
                <p:oleObj spid="_x0000_s9217" r:id="rId4" imgW="622300" imgH="228600" progId="Equation.KSEE3">
                  <p:embed/>
                </p:oleObj>
              </mc:Choice>
              <mc:Fallback>
                <p:oleObj r:id="rId4" imgW="622300" imgH="228600" progId="Equation.KSEE3">
                  <p:embed/>
                  <p:pic>
                    <p:nvPicPr>
                      <p:cNvPr id="5" name="对象 4">
                        <a:hlinkClick r:id="" action="ppaction://ole?verb=0"/>
                      </p:cNvPr>
                      <p:cNvPicPr/>
                      <p:nvPr/>
                    </p:nvPicPr>
                    <p:blipFill>
                      <a:blip r:embed="rId5"/>
                      <a:stretch>
                        <a:fillRect/>
                      </a:stretch>
                    </p:blipFill>
                    <p:spPr>
                      <a:xfrm>
                        <a:off x="5311775" y="1221105"/>
                        <a:ext cx="840740" cy="309245"/>
                      </a:xfrm>
                      <a:prstGeom prst="rect">
                        <a:avLst/>
                      </a:prstGeom>
                    </p:spPr>
                  </p:pic>
                </p:oleObj>
              </mc:Fallback>
            </mc:AlternateContent>
          </a:graphicData>
        </a:graphic>
      </p:graphicFrame>
      <p:pic>
        <p:nvPicPr>
          <p:cNvPr id="7" name="图片 6"/>
          <p:cNvPicPr>
            <a:picLocks noChangeAspect="1"/>
          </p:cNvPicPr>
          <p:nvPr/>
        </p:nvPicPr>
        <p:blipFill>
          <a:blip r:embed="rId6"/>
          <a:stretch>
            <a:fillRect/>
          </a:stretch>
        </p:blipFill>
        <p:spPr>
          <a:xfrm>
            <a:off x="6949440" y="1227455"/>
            <a:ext cx="4540250" cy="3231515"/>
          </a:xfrm>
          <a:prstGeom prst="rect">
            <a:avLst/>
          </a:prstGeom>
        </p:spPr>
      </p:pic>
      <p:sp>
        <p:nvSpPr>
          <p:cNvPr id="8" name="文本框 7"/>
          <p:cNvSpPr txBox="1"/>
          <p:nvPr/>
        </p:nvSpPr>
        <p:spPr>
          <a:xfrm>
            <a:off x="7754620" y="4620895"/>
            <a:ext cx="2930525" cy="368300"/>
          </a:xfrm>
          <a:prstGeom prst="rect">
            <a:avLst/>
          </a:prstGeom>
          <a:noFill/>
        </p:spPr>
        <p:txBody>
          <a:bodyPr wrap="square" rtlCol="0">
            <a:spAutoFit/>
          </a:bodyPr>
          <a:lstStyle/>
          <a:p>
            <a:pPr algn="ctr"/>
            <a:r>
              <a:rPr lang="en-US" altLang="zh-CN" b="1">
                <a:latin typeface="Times New Roman" panose="02020503050405090304" charset="0"/>
                <a:ea typeface="宋体" pitchFamily="2" charset="-122"/>
              </a:rPr>
              <a:t>pert.in </a:t>
            </a:r>
            <a:r>
              <a:rPr lang="zh-CN" altLang="en-US" b="1">
                <a:latin typeface="Times New Roman" panose="02020503050405090304" charset="0"/>
                <a:ea typeface="宋体" pitchFamily="2" charset="-122"/>
              </a:rPr>
              <a:t>文件示例</a:t>
            </a:r>
          </a:p>
        </p:txBody>
      </p:sp>
    </p:spTree>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503050405090304" charset="0"/>
                <a:ea typeface="宋体" pitchFamily="2" charset="-122"/>
                <a:sym typeface="+mn-ea"/>
              </a:rPr>
              <a:t>密网格电声耦合计算</a:t>
            </a:r>
            <a:r>
              <a:rPr lang="en-US" altLang="zh-CN" dirty="0">
                <a:latin typeface="Times New Roman" panose="02020503050405090304" charset="0"/>
                <a:ea typeface="宋体" pitchFamily="2" charset="-122"/>
                <a:sym typeface="+mn-ea"/>
              </a:rPr>
              <a:t> II</a:t>
            </a:r>
          </a:p>
        </p:txBody>
      </p:sp>
      <p:sp>
        <p:nvSpPr>
          <p:cNvPr id="3" name="内容占位符 2"/>
          <p:cNvSpPr>
            <a:spLocks noGrp="1"/>
          </p:cNvSpPr>
          <p:nvPr>
            <p:ph idx="1"/>
          </p:nvPr>
        </p:nvSpPr>
        <p:spPr>
          <a:xfrm>
            <a:off x="609600" y="1349375"/>
            <a:ext cx="10862310" cy="4916170"/>
          </a:xfrm>
        </p:spPr>
        <p:txBody>
          <a:bodyPr>
            <a:normAutofit/>
          </a:bodyPr>
          <a:lstStyle/>
          <a:p>
            <a:r>
              <a:rPr lang="zh-CN" altLang="en-US" sz="1800" b="1" dirty="0">
                <a:latin typeface="Times New Roman" panose="02020503050405090304" charset="0"/>
                <a:ea typeface="宋体" pitchFamily="2" charset="-122"/>
              </a:rPr>
              <a:t>在使用 perturbo.x 计算电声耦合时，我们需要足够密集的 k 点和 q 点网格采样倒空间的所有电子态和声子模式。</a:t>
            </a:r>
          </a:p>
          <a:p>
            <a:r>
              <a:rPr lang="zh-CN" altLang="en-US" sz="1800" b="1" dirty="0">
                <a:latin typeface="Times New Roman" panose="02020503050405090304" charset="0"/>
                <a:ea typeface="宋体" pitchFamily="2" charset="-122"/>
              </a:rPr>
              <a:t>可以使用scripts目录下的</a:t>
            </a:r>
            <a:r>
              <a:rPr lang="en-US" altLang="zh-CN" sz="1800" b="1" dirty="0">
                <a:latin typeface="Times New Roman" panose="02020503050405090304" charset="0"/>
                <a:ea typeface="宋体" pitchFamily="2" charset="-122"/>
              </a:rPr>
              <a:t> </a:t>
            </a:r>
            <a:r>
              <a:rPr lang="zh-CN" altLang="en-US" sz="1800" b="1" dirty="0">
                <a:solidFill>
                  <a:schemeClr val="accent5"/>
                </a:solidFill>
                <a:latin typeface="Times New Roman" panose="02020503050405090304" charset="0"/>
                <a:ea typeface="宋体" pitchFamily="2" charset="-122"/>
              </a:rPr>
              <a:t>kqgen.py</a:t>
            </a:r>
            <a:r>
              <a:rPr lang="en-US" altLang="zh-CN" sz="1800" b="1" dirty="0">
                <a:solidFill>
                  <a:schemeClr val="accent5"/>
                </a:solidFill>
                <a:latin typeface="Times New Roman" panose="02020503050405090304" charset="0"/>
                <a:ea typeface="宋体" pitchFamily="2" charset="-122"/>
              </a:rPr>
              <a:t> </a:t>
            </a:r>
            <a:r>
              <a:rPr lang="zh-CN" altLang="en-US" sz="1800" b="1" dirty="0">
                <a:latin typeface="Times New Roman" panose="02020503050405090304" charset="0"/>
                <a:ea typeface="宋体" pitchFamily="2" charset="-122"/>
              </a:rPr>
              <a:t>脚本生成 </a:t>
            </a:r>
            <a:r>
              <a:rPr lang="zh-CN" altLang="en-US" sz="1800" b="1" dirty="0">
                <a:solidFill>
                  <a:schemeClr val="accent5"/>
                </a:solidFill>
                <a:latin typeface="Times New Roman" panose="02020503050405090304" charset="0"/>
                <a:ea typeface="宋体" pitchFamily="2" charset="-122"/>
              </a:rPr>
              <a:t>eph.kpt</a:t>
            </a:r>
            <a:r>
              <a:rPr lang="zh-CN" altLang="en-US" sz="1800" b="1" dirty="0">
                <a:latin typeface="Times New Roman" panose="02020503050405090304" charset="0"/>
                <a:ea typeface="宋体" pitchFamily="2" charset="-122"/>
              </a:rPr>
              <a:t> 和 </a:t>
            </a:r>
            <a:r>
              <a:rPr lang="zh-CN" altLang="en-US" sz="1800" b="1" dirty="0">
                <a:solidFill>
                  <a:schemeClr val="accent5"/>
                </a:solidFill>
                <a:latin typeface="Times New Roman" panose="02020503050405090304" charset="0"/>
                <a:ea typeface="宋体" pitchFamily="2" charset="-122"/>
              </a:rPr>
              <a:t>eph.qpt</a:t>
            </a:r>
            <a:r>
              <a:rPr lang="zh-CN" altLang="en-US" sz="1800" b="1" dirty="0">
                <a:latin typeface="Times New Roman" panose="02020503050405090304" charset="0"/>
                <a:ea typeface="宋体" pitchFamily="2" charset="-122"/>
              </a:rPr>
              <a:t>，在脚本中设置网格密度</a:t>
            </a:r>
            <a:r>
              <a:rPr lang="en-US" altLang="zh-CN" sz="1800" b="1" dirty="0">
                <a:latin typeface="Times New Roman" panose="02020503050405090304" charset="0"/>
                <a:ea typeface="宋体" pitchFamily="2" charset="-122"/>
              </a:rPr>
              <a:t>nkx</a:t>
            </a:r>
            <a:r>
              <a:rPr lang="zh-CN" altLang="en-US" sz="1800" b="1" dirty="0">
                <a:latin typeface="Times New Roman" panose="02020503050405090304" charset="0"/>
                <a:ea typeface="宋体" pitchFamily="2" charset="-122"/>
              </a:rPr>
              <a:t>、</a:t>
            </a:r>
            <a:r>
              <a:rPr lang="en-US" altLang="zh-CN" sz="1800" b="1" dirty="0">
                <a:latin typeface="Times New Roman" panose="02020503050405090304" charset="0"/>
                <a:ea typeface="宋体" pitchFamily="2" charset="-122"/>
              </a:rPr>
              <a:t>nky</a:t>
            </a:r>
            <a:r>
              <a:rPr lang="zh-CN" altLang="en-US" sz="1800" b="1" dirty="0">
                <a:latin typeface="Times New Roman" panose="02020503050405090304" charset="0"/>
                <a:ea typeface="宋体" pitchFamily="2" charset="-122"/>
              </a:rPr>
              <a:t>、</a:t>
            </a:r>
            <a:r>
              <a:rPr lang="en-US" altLang="zh-CN" sz="1800" b="1" dirty="0">
                <a:latin typeface="Times New Roman" panose="02020503050405090304" charset="0"/>
                <a:ea typeface="宋体" pitchFamily="2" charset="-122"/>
              </a:rPr>
              <a:t>nkz</a:t>
            </a:r>
            <a:r>
              <a:rPr lang="zh-CN" altLang="en-US" sz="1800" b="1" dirty="0">
                <a:latin typeface="Times New Roman" panose="02020503050405090304" charset="0"/>
                <a:ea typeface="宋体" pitchFamily="2" charset="-122"/>
              </a:rPr>
              <a:t>：</a:t>
            </a:r>
          </a:p>
          <a:p>
            <a:pPr marL="0" indent="0">
              <a:buNone/>
            </a:pPr>
            <a:r>
              <a:rPr lang="en-US" altLang="zh-CN" sz="1800" b="1" dirty="0">
                <a:latin typeface="Times New Roman" panose="02020503050405090304" charset="0"/>
                <a:ea typeface="宋体" pitchFamily="2" charset="-122"/>
              </a:rPr>
              <a:t>    </a:t>
            </a:r>
            <a:r>
              <a:rPr lang="zh-CN" altLang="en-US" sz="1800" b="1" dirty="0">
                <a:latin typeface="Times New Roman" panose="02020503050405090304" charset="0"/>
                <a:ea typeface="宋体" pitchFamily="2" charset="-122"/>
              </a:rPr>
              <a:t>$ python kqgen.py</a:t>
            </a:r>
          </a:p>
          <a:p>
            <a:pPr marL="0" indent="0">
              <a:buNone/>
            </a:pPr>
            <a:endParaRPr lang="zh-CN" altLang="en-US" sz="1800" b="1" dirty="0">
              <a:latin typeface="Times New Roman" panose="02020503050405090304" charset="0"/>
              <a:ea typeface="宋体" pitchFamily="2" charset="-122"/>
            </a:endParaRPr>
          </a:p>
          <a:p>
            <a:r>
              <a:rPr lang="zh-CN" altLang="en-US" sz="1800" b="1" dirty="0">
                <a:latin typeface="Times New Roman" panose="02020503050405090304" charset="0"/>
                <a:ea typeface="宋体" pitchFamily="2" charset="-122"/>
              </a:rPr>
              <a:t>如果 nks * nqs &gt; 10</a:t>
            </a:r>
            <a:r>
              <a:rPr lang="zh-CN" altLang="en-US" sz="1800" b="1" baseline="30000" dirty="0">
                <a:latin typeface="Times New Roman" panose="02020503050405090304" charset="0"/>
                <a:ea typeface="宋体" pitchFamily="2" charset="-122"/>
              </a:rPr>
              <a:t>7</a:t>
            </a:r>
            <a:r>
              <a:rPr lang="zh-CN" altLang="en-US" sz="1800" b="1" dirty="0">
                <a:latin typeface="Times New Roman" panose="02020503050405090304" charset="0"/>
                <a:ea typeface="宋体" pitchFamily="2" charset="-122"/>
              </a:rPr>
              <a:t>，脚本会根据 k 点分成多部分存在多个目录中 (1P, 2P, ...)，我们需要分别计算各个目录中不同部分的 k 点的电声耦合矩阵元</a:t>
            </a:r>
          </a:p>
          <a:p>
            <a:pPr marL="0" indent="0">
              <a:buNone/>
            </a:pPr>
            <a:endParaRPr lang="zh-CN" altLang="en-US" sz="1800" b="1" dirty="0">
              <a:latin typeface="Times New Roman" panose="02020503050405090304" charset="0"/>
              <a:ea typeface="宋体" pitchFamily="2" charset="-122"/>
            </a:endParaRPr>
          </a:p>
          <a:p>
            <a:r>
              <a:rPr lang="zh-CN" altLang="en-US" sz="1800" b="1" dirty="0">
                <a:latin typeface="Times New Roman" panose="02020503050405090304" charset="0"/>
                <a:ea typeface="宋体" pitchFamily="2" charset="-122"/>
              </a:rPr>
              <a:t>在上述的所有任务 (1P, 2P, ...) 中，分别准备 pert.in 和 graphene_epr.h5 输入文件。推荐以 Bash 指令批量拷贝或者链接文件到各自的文件夹。</a:t>
            </a:r>
          </a:p>
          <a:p>
            <a:pPr marL="0" indent="0">
              <a:buNone/>
            </a:pPr>
            <a:r>
              <a:rPr lang="en-US" altLang="zh-CN" sz="1800" b="1" dirty="0">
                <a:latin typeface="Times New Roman" panose="02020503050405090304" charset="0"/>
                <a:ea typeface="宋体" pitchFamily="2" charset="-122"/>
                <a:sym typeface="+mn-ea"/>
              </a:rPr>
              <a:t>    </a:t>
            </a:r>
            <a:r>
              <a:rPr lang="zh-CN" altLang="en-US" sz="1800" b="1" dirty="0">
                <a:latin typeface="Times New Roman" panose="02020503050405090304" charset="0"/>
                <a:ea typeface="宋体" pitchFamily="2" charset="-122"/>
                <a:sym typeface="+mn-ea"/>
              </a:rPr>
              <a:t>$ for i in *P</a:t>
            </a:r>
            <a:r>
              <a:rPr lang="en-US" altLang="zh-CN" sz="1800" b="1" dirty="0">
                <a:latin typeface="Times New Roman" panose="02020503050405090304" charset="0"/>
                <a:ea typeface="宋体" pitchFamily="2" charset="-122"/>
                <a:sym typeface="+mn-ea"/>
              </a:rPr>
              <a:t> ; </a:t>
            </a:r>
            <a:r>
              <a:rPr lang="zh-CN" altLang="en-US" sz="1800" b="1" dirty="0">
                <a:latin typeface="Times New Roman" panose="02020503050405090304" charset="0"/>
                <a:ea typeface="宋体" pitchFamily="2" charset="-122"/>
                <a:sym typeface="+mn-ea"/>
              </a:rPr>
              <a:t>do</a:t>
            </a:r>
            <a:r>
              <a:rPr lang="en-US" altLang="zh-CN" sz="1800" b="1" dirty="0">
                <a:latin typeface="Times New Roman" panose="02020503050405090304" charset="0"/>
                <a:ea typeface="宋体" pitchFamily="2" charset="-122"/>
                <a:sym typeface="+mn-ea"/>
              </a:rPr>
              <a:t> </a:t>
            </a:r>
            <a:r>
              <a:rPr lang="zh-CN" altLang="en-US" sz="1800" b="1" dirty="0">
                <a:latin typeface="Times New Roman" panose="02020503050405090304" charset="0"/>
                <a:ea typeface="宋体" pitchFamily="2" charset="-122"/>
                <a:sym typeface="+mn-ea"/>
              </a:rPr>
              <a:t>cd $</a:t>
            </a:r>
            <a:r>
              <a:rPr lang="en-US" altLang="zh-CN" sz="1800" b="1" dirty="0">
                <a:latin typeface="Times New Roman" panose="02020503050405090304" charset="0"/>
                <a:ea typeface="宋体" pitchFamily="2" charset="-122"/>
                <a:sym typeface="+mn-ea"/>
              </a:rPr>
              <a:t>i ; </a:t>
            </a:r>
            <a:r>
              <a:rPr lang="zh-CN" altLang="en-US" sz="1800" b="1" dirty="0">
                <a:latin typeface="Times New Roman" panose="02020503050405090304" charset="0"/>
                <a:ea typeface="宋体" pitchFamily="2" charset="-122"/>
                <a:sym typeface="+mn-ea"/>
              </a:rPr>
              <a:t>cp ../pert.in .</a:t>
            </a:r>
            <a:r>
              <a:rPr lang="en-US" altLang="zh-CN" sz="1800" b="1" dirty="0">
                <a:latin typeface="Times New Roman" panose="02020503050405090304" charset="0"/>
                <a:ea typeface="宋体" pitchFamily="2" charset="-122"/>
                <a:sym typeface="+mn-ea"/>
              </a:rPr>
              <a:t> ; </a:t>
            </a:r>
            <a:r>
              <a:rPr lang="zh-CN" altLang="en-US" sz="1800" b="1" dirty="0">
                <a:latin typeface="Times New Roman" panose="02020503050405090304" charset="0"/>
                <a:ea typeface="宋体" pitchFamily="2" charset="-122"/>
                <a:sym typeface="+mn-ea"/>
              </a:rPr>
              <a:t>ln -sf ../../../qe2pert/graphene_epr.h5 .</a:t>
            </a:r>
            <a:r>
              <a:rPr lang="en-US" altLang="zh-CN" sz="1800" b="1" dirty="0">
                <a:latin typeface="Times New Roman" panose="02020503050405090304" charset="0"/>
                <a:ea typeface="宋体" pitchFamily="2" charset="-122"/>
                <a:sym typeface="+mn-ea"/>
              </a:rPr>
              <a:t> ;</a:t>
            </a:r>
            <a:r>
              <a:rPr lang="zh-CN" altLang="en-US" sz="1800" b="1" dirty="0">
                <a:latin typeface="Times New Roman" panose="02020503050405090304" charset="0"/>
                <a:ea typeface="宋体" pitchFamily="2" charset="-122"/>
                <a:sym typeface="+mn-ea"/>
              </a:rPr>
              <a:t> cd ..</a:t>
            </a:r>
            <a:r>
              <a:rPr lang="en-US" altLang="zh-CN" sz="1800" b="1" dirty="0">
                <a:latin typeface="Times New Roman" panose="02020503050405090304" charset="0"/>
                <a:ea typeface="宋体" pitchFamily="2" charset="-122"/>
                <a:sym typeface="+mn-ea"/>
              </a:rPr>
              <a:t> ; </a:t>
            </a:r>
            <a:r>
              <a:rPr lang="zh-CN" altLang="en-US" sz="1800" b="1" dirty="0">
                <a:latin typeface="Times New Roman" panose="02020503050405090304" charset="0"/>
                <a:ea typeface="宋体" pitchFamily="2" charset="-122"/>
                <a:sym typeface="+mn-ea"/>
              </a:rPr>
              <a:t>done</a:t>
            </a:r>
            <a:endParaRPr lang="zh-CN" altLang="en-US" sz="1800" b="1" dirty="0">
              <a:latin typeface="Times New Roman" panose="02020503050405090304" charset="0"/>
              <a:ea typeface="宋体" pitchFamily="2" charset="-122"/>
            </a:endParaRPr>
          </a:p>
          <a:p>
            <a:endParaRPr lang="zh-CN" altLang="en-US" sz="1800" b="1" dirty="0">
              <a:latin typeface="Times New Roman" panose="02020503050405090304" charset="0"/>
              <a:ea typeface="宋体" pitchFamily="2" charset="-122"/>
            </a:endParaRPr>
          </a:p>
          <a:p>
            <a:r>
              <a:rPr lang="zh-CN" altLang="en-US" sz="1800" b="1" dirty="0">
                <a:latin typeface="Times New Roman" panose="02020503050405090304" charset="0"/>
                <a:ea typeface="宋体" pitchFamily="2" charset="-122"/>
              </a:rPr>
              <a:t>我们提供一个 Sbatch 脚本 </a:t>
            </a:r>
            <a:r>
              <a:rPr lang="zh-CN" altLang="en-US" sz="1800" b="1" dirty="0">
                <a:solidFill>
                  <a:schemeClr val="accent5"/>
                </a:solidFill>
                <a:latin typeface="Times New Roman" panose="02020503050405090304" charset="0"/>
                <a:ea typeface="宋体" pitchFamily="2" charset="-122"/>
              </a:rPr>
              <a:t>sub_pert_parts</a:t>
            </a:r>
            <a:r>
              <a:rPr lang="zh-CN" altLang="en-US" sz="1800" b="1" dirty="0">
                <a:latin typeface="Times New Roman" panose="02020503050405090304" charset="0"/>
                <a:ea typeface="宋体" pitchFamily="2" charset="-122"/>
              </a:rPr>
              <a:t> 实现批量按顺序运行这些目录中电声耦合计算。可以多次提交该脚本，同时计算多个文件夹，脚本会自动忽略正在计算或者已经算完的文件夹。</a:t>
            </a:r>
          </a:p>
        </p:txBody>
      </p:sp>
      <p:sp>
        <p:nvSpPr>
          <p:cNvPr id="4" name="灯片编号占位符 3"/>
          <p:cNvSpPr>
            <a:spLocks noGrp="1"/>
          </p:cNvSpPr>
          <p:nvPr>
            <p:ph type="sldNum" sz="quarter" idx="12"/>
          </p:nvPr>
        </p:nvSpPr>
        <p:spPr/>
        <p:txBody>
          <a:bodyPr/>
          <a:lstStyle/>
          <a:p>
            <a:fld id="{27C45CD9-0508-4D1E-923D-4DFDAA610D19}" type="slidenum">
              <a:rPr lang="zh-CN" altLang="en-US" smtClean="0">
                <a:latin typeface="宋体" charset="0"/>
                <a:ea typeface="宋体" charset="0"/>
              </a:rPr>
              <a:t>28</a:t>
            </a:fld>
            <a:endParaRPr lang="zh-CN" altLang="en-US">
              <a:latin typeface="宋体" charset="0"/>
              <a:ea typeface="宋体" charset="0"/>
            </a:endParaRPr>
          </a:p>
        </p:txBody>
      </p:sp>
      <p:graphicFrame>
        <p:nvGraphicFramePr>
          <p:cNvPr id="5" name="对象 4">
            <a:hlinkClick r:id="" action="ppaction://ole?verb=0"/>
          </p:cNvPr>
          <p:cNvGraphicFramePr>
            <a:graphicFrameLocks noChangeAspect="1"/>
          </p:cNvGraphicFramePr>
          <p:nvPr/>
        </p:nvGraphicFramePr>
        <p:xfrm>
          <a:off x="4854575" y="3333750"/>
          <a:ext cx="840740" cy="309245"/>
        </p:xfrm>
        <a:graphic>
          <a:graphicData uri="http://schemas.openxmlformats.org/presentationml/2006/ole">
            <mc:AlternateContent xmlns:mc="http://schemas.openxmlformats.org/markup-compatibility/2006">
              <mc:Choice xmlns:v="urn:schemas-microsoft-com:vml" Requires="v">
                <p:oleObj spid="_x0000_s10241" r:id="rId4" imgW="622300" imgH="228600" progId="Equation.KSEE3">
                  <p:embed/>
                </p:oleObj>
              </mc:Choice>
              <mc:Fallback>
                <p:oleObj r:id="rId4" imgW="622300" imgH="228600" progId="Equation.KSEE3">
                  <p:embed/>
                  <p:pic>
                    <p:nvPicPr>
                      <p:cNvPr id="5" name="对象 4">
                        <a:hlinkClick r:id="" action="ppaction://ole?verb=0"/>
                      </p:cNvPr>
                      <p:cNvPicPr/>
                      <p:nvPr/>
                    </p:nvPicPr>
                    <p:blipFill>
                      <a:blip r:embed="rId5"/>
                      <a:stretch>
                        <a:fillRect/>
                      </a:stretch>
                    </p:blipFill>
                    <p:spPr>
                      <a:xfrm>
                        <a:off x="4854575" y="3333750"/>
                        <a:ext cx="840740" cy="309245"/>
                      </a:xfrm>
                      <a:prstGeom prst="rect">
                        <a:avLst/>
                      </a:prstGeom>
                    </p:spPr>
                  </p:pic>
                </p:oleObj>
              </mc:Fallback>
            </mc:AlternateContent>
          </a:graphicData>
        </a:graphic>
      </p:graphicFrame>
      <p:sp>
        <p:nvSpPr>
          <p:cNvPr id="6" name="文本框 5"/>
          <p:cNvSpPr txBox="1"/>
          <p:nvPr/>
        </p:nvSpPr>
        <p:spPr>
          <a:xfrm>
            <a:off x="609600" y="981075"/>
            <a:ext cx="2039620" cy="368300"/>
          </a:xfrm>
          <a:prstGeom prst="rect">
            <a:avLst/>
          </a:prstGeom>
          <a:noFill/>
        </p:spPr>
        <p:txBody>
          <a:bodyPr wrap="square" rtlCol="0">
            <a:spAutoFit/>
          </a:bodyPr>
          <a:lstStyle/>
          <a:p>
            <a:r>
              <a:rPr lang="zh-CN" altLang="en-US" b="1">
                <a:latin typeface="Times New Roman" panose="02020503050405090304" charset="0"/>
                <a:ea typeface="宋体" pitchFamily="2" charset="-122"/>
              </a:rPr>
              <a:t>注意：</a:t>
            </a:r>
          </a:p>
        </p:txBody>
      </p:sp>
    </p:spTree>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503050405090304" charset="0"/>
                <a:ea typeface="宋体" pitchFamily="2" charset="-122"/>
                <a:sym typeface="+mn-ea"/>
              </a:rPr>
              <a:t>动量空间</a:t>
            </a:r>
            <a:r>
              <a:rPr lang="en-US" altLang="zh-CN" dirty="0">
                <a:latin typeface="Times New Roman" panose="02020503050405090304" charset="0"/>
                <a:ea typeface="宋体" pitchFamily="2" charset="-122"/>
                <a:sym typeface="+mn-ea"/>
              </a:rPr>
              <a:t>NAMD</a:t>
            </a:r>
            <a:r>
              <a:rPr lang="zh-CN" altLang="en-US" dirty="0">
                <a:latin typeface="Times New Roman" panose="02020503050405090304" charset="0"/>
                <a:ea typeface="宋体" pitchFamily="2" charset="-122"/>
                <a:sym typeface="+mn-ea"/>
              </a:rPr>
              <a:t>计算</a:t>
            </a:r>
            <a:endParaRPr lang="zh-CN" altLang="en-US" dirty="0">
              <a:latin typeface="Times New Roman" panose="02020503050405090304" charset="0"/>
              <a:ea typeface="宋体" pitchFamily="2" charset="-122"/>
            </a:endParaRPr>
          </a:p>
        </p:txBody>
      </p:sp>
      <p:sp>
        <p:nvSpPr>
          <p:cNvPr id="4" name="灯片编号占位符 3"/>
          <p:cNvSpPr>
            <a:spLocks noGrp="1"/>
          </p:cNvSpPr>
          <p:nvPr>
            <p:ph type="sldNum" sz="quarter" idx="12"/>
          </p:nvPr>
        </p:nvSpPr>
        <p:spPr/>
        <p:txBody>
          <a:bodyPr/>
          <a:lstStyle/>
          <a:p>
            <a:fld id="{27C45CD9-0508-4D1E-923D-4DFDAA610D19}" type="slidenum">
              <a:rPr lang="zh-CN" altLang="en-US" smtClean="0">
                <a:latin typeface="宋体" charset="0"/>
                <a:ea typeface="宋体" charset="0"/>
              </a:rPr>
              <a:t>29</a:t>
            </a:fld>
            <a:endParaRPr lang="zh-CN" altLang="en-US">
              <a:latin typeface="宋体" charset="0"/>
              <a:ea typeface="宋体" charset="0"/>
            </a:endParaRPr>
          </a:p>
        </p:txBody>
      </p:sp>
      <p:sp>
        <p:nvSpPr>
          <p:cNvPr id="20" name="圆角矩形 19"/>
          <p:cNvSpPr/>
          <p:nvPr/>
        </p:nvSpPr>
        <p:spPr>
          <a:xfrm>
            <a:off x="200660" y="1736090"/>
            <a:ext cx="2192655" cy="463550"/>
          </a:xfrm>
          <a:prstGeom prst="roundRect">
            <a:avLst/>
          </a:prstGeom>
          <a:no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b="1">
                <a:solidFill>
                  <a:schemeClr val="tx1"/>
                </a:solidFill>
                <a:latin typeface="Times New Roman" panose="02020503050405090304" charset="0"/>
                <a:ea typeface="宋体" pitchFamily="2" charset="-122"/>
              </a:rPr>
              <a:t>‘prefix’_ephmat.h5</a:t>
            </a:r>
          </a:p>
        </p:txBody>
      </p:sp>
      <p:sp>
        <p:nvSpPr>
          <p:cNvPr id="3" name="圆角矩形 2"/>
          <p:cNvSpPr/>
          <p:nvPr/>
        </p:nvSpPr>
        <p:spPr>
          <a:xfrm>
            <a:off x="1163320" y="2847340"/>
            <a:ext cx="963295" cy="463550"/>
          </a:xfrm>
          <a:prstGeom prst="roundRect">
            <a:avLst/>
          </a:prstGeom>
          <a:no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b="1">
                <a:solidFill>
                  <a:schemeClr val="tx1"/>
                </a:solidFill>
                <a:latin typeface="Times New Roman" panose="02020503050405090304" charset="0"/>
                <a:ea typeface="宋体" pitchFamily="2" charset="-122"/>
              </a:rPr>
              <a:t>inp</a:t>
            </a:r>
          </a:p>
        </p:txBody>
      </p:sp>
      <p:sp>
        <p:nvSpPr>
          <p:cNvPr id="5" name="圆角矩形 4"/>
          <p:cNvSpPr/>
          <p:nvPr/>
        </p:nvSpPr>
        <p:spPr>
          <a:xfrm>
            <a:off x="1099185" y="3958590"/>
            <a:ext cx="1092200" cy="463550"/>
          </a:xfrm>
          <a:prstGeom prst="roundRect">
            <a:avLst/>
          </a:prstGeom>
          <a:no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b="1">
                <a:solidFill>
                  <a:schemeClr val="tx1"/>
                </a:solidFill>
                <a:latin typeface="Times New Roman" panose="02020503050405090304" charset="0"/>
                <a:ea typeface="宋体" pitchFamily="2" charset="-122"/>
              </a:rPr>
              <a:t>INICON</a:t>
            </a:r>
          </a:p>
        </p:txBody>
      </p:sp>
      <p:sp>
        <p:nvSpPr>
          <p:cNvPr id="7" name="圆角矩形 6"/>
          <p:cNvSpPr/>
          <p:nvPr/>
        </p:nvSpPr>
        <p:spPr>
          <a:xfrm>
            <a:off x="5848985" y="1736090"/>
            <a:ext cx="1459230" cy="463550"/>
          </a:xfrm>
          <a:prstGeom prst="roundRect">
            <a:avLst/>
          </a:prstGeom>
          <a:no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b="1">
                <a:solidFill>
                  <a:schemeClr val="tx1"/>
                </a:solidFill>
                <a:latin typeface="Times New Roman" panose="02020503050405090304" charset="0"/>
                <a:ea typeface="宋体" pitchFamily="2" charset="-122"/>
              </a:rPr>
              <a:t>PHPROP.**</a:t>
            </a:r>
          </a:p>
        </p:txBody>
      </p:sp>
      <p:sp>
        <p:nvSpPr>
          <p:cNvPr id="8" name="圆角矩形 7"/>
          <p:cNvSpPr/>
          <p:nvPr/>
        </p:nvSpPr>
        <p:spPr>
          <a:xfrm>
            <a:off x="5848985" y="2847340"/>
            <a:ext cx="1459230" cy="463550"/>
          </a:xfrm>
          <a:prstGeom prst="roundRect">
            <a:avLst/>
          </a:prstGeom>
          <a:no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b="1">
                <a:solidFill>
                  <a:schemeClr val="tx1"/>
                </a:solidFill>
                <a:latin typeface="Times New Roman" panose="02020503050405090304" charset="0"/>
                <a:ea typeface="宋体" pitchFamily="2" charset="-122"/>
              </a:rPr>
              <a:t>PSICT.*</a:t>
            </a:r>
          </a:p>
        </p:txBody>
      </p:sp>
      <p:sp>
        <p:nvSpPr>
          <p:cNvPr id="9" name="圆角矩形 8"/>
          <p:cNvSpPr/>
          <p:nvPr/>
        </p:nvSpPr>
        <p:spPr>
          <a:xfrm>
            <a:off x="5848985" y="3958590"/>
            <a:ext cx="1459230" cy="463550"/>
          </a:xfrm>
          <a:prstGeom prst="roundRect">
            <a:avLst/>
          </a:prstGeom>
          <a:no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b="1">
                <a:solidFill>
                  <a:schemeClr val="tx1"/>
                </a:solidFill>
                <a:latin typeface="Times New Roman" panose="02020503050405090304" charset="0"/>
                <a:ea typeface="宋体" pitchFamily="2" charset="-122"/>
              </a:rPr>
              <a:t>SHPROP.*</a:t>
            </a:r>
          </a:p>
        </p:txBody>
      </p:sp>
      <p:cxnSp>
        <p:nvCxnSpPr>
          <p:cNvPr id="29" name="曲线连接符 28"/>
          <p:cNvCxnSpPr>
            <a:stCxn id="9" idx="3"/>
          </p:cNvCxnSpPr>
          <p:nvPr/>
        </p:nvCxnSpPr>
        <p:spPr>
          <a:xfrm flipV="1">
            <a:off x="7308215" y="3079115"/>
            <a:ext cx="923290" cy="1111250"/>
          </a:xfrm>
          <a:prstGeom prst="curvedConnector3">
            <a:avLst>
              <a:gd name="adj1" fmla="val 50000"/>
            </a:avLst>
          </a:prstGeom>
        </p:spPr>
        <p:style>
          <a:lnRef idx="2">
            <a:schemeClr val="accent1"/>
          </a:lnRef>
          <a:fillRef idx="0">
            <a:srgbClr val="FFFFFF"/>
          </a:fillRef>
          <a:effectRef idx="0">
            <a:srgbClr val="FFFFFF"/>
          </a:effectRef>
          <a:fontRef idx="minor">
            <a:schemeClr val="tx1"/>
          </a:fontRef>
        </p:style>
      </p:cxnSp>
      <p:cxnSp>
        <p:nvCxnSpPr>
          <p:cNvPr id="30" name="曲线连接符 29"/>
          <p:cNvCxnSpPr>
            <a:stCxn id="7" idx="3"/>
          </p:cNvCxnSpPr>
          <p:nvPr/>
        </p:nvCxnSpPr>
        <p:spPr>
          <a:xfrm>
            <a:off x="7308215" y="1967865"/>
            <a:ext cx="923290" cy="1111250"/>
          </a:xfrm>
          <a:prstGeom prst="curvedConnector3">
            <a:avLst>
              <a:gd name="adj1" fmla="val 50000"/>
            </a:avLst>
          </a:prstGeom>
        </p:spPr>
        <p:style>
          <a:lnRef idx="2">
            <a:schemeClr val="accent1"/>
          </a:lnRef>
          <a:fillRef idx="0">
            <a:srgbClr val="FFFFFF"/>
          </a:fillRef>
          <a:effectRef idx="0">
            <a:srgbClr val="FFFFFF"/>
          </a:effectRef>
          <a:fontRef idx="minor">
            <a:schemeClr val="tx1"/>
          </a:fontRef>
        </p:style>
      </p:cxnSp>
      <p:cxnSp>
        <p:nvCxnSpPr>
          <p:cNvPr id="37" name="曲线连接符 36"/>
          <p:cNvCxnSpPr>
            <a:stCxn id="20" idx="3"/>
          </p:cNvCxnSpPr>
          <p:nvPr/>
        </p:nvCxnSpPr>
        <p:spPr>
          <a:xfrm>
            <a:off x="2393315" y="1967865"/>
            <a:ext cx="864235" cy="1111250"/>
          </a:xfrm>
          <a:prstGeom prst="curvedConnector3">
            <a:avLst>
              <a:gd name="adj1" fmla="val 50037"/>
            </a:avLst>
          </a:prstGeom>
        </p:spPr>
        <p:style>
          <a:lnRef idx="2">
            <a:schemeClr val="accent1"/>
          </a:lnRef>
          <a:fillRef idx="0">
            <a:srgbClr val="FFFFFF"/>
          </a:fillRef>
          <a:effectRef idx="0">
            <a:srgbClr val="FFFFFF"/>
          </a:effectRef>
          <a:fontRef idx="minor">
            <a:schemeClr val="tx1"/>
          </a:fontRef>
        </p:style>
      </p:cxnSp>
      <p:cxnSp>
        <p:nvCxnSpPr>
          <p:cNvPr id="38" name="曲线连接符 37"/>
          <p:cNvCxnSpPr>
            <a:stCxn id="5" idx="3"/>
          </p:cNvCxnSpPr>
          <p:nvPr/>
        </p:nvCxnSpPr>
        <p:spPr>
          <a:xfrm flipV="1">
            <a:off x="2191385" y="3079115"/>
            <a:ext cx="1066165" cy="1111250"/>
          </a:xfrm>
          <a:prstGeom prst="curvedConnector3">
            <a:avLst>
              <a:gd name="adj1" fmla="val 50030"/>
            </a:avLst>
          </a:prstGeom>
        </p:spPr>
        <p:style>
          <a:lnRef idx="2">
            <a:schemeClr val="accent1"/>
          </a:lnRef>
          <a:fillRef idx="0">
            <a:srgbClr val="FFFFFF"/>
          </a:fillRef>
          <a:effectRef idx="0">
            <a:srgbClr val="FFFFFF"/>
          </a:effectRef>
          <a:fontRef idx="minor">
            <a:schemeClr val="tx1"/>
          </a:fontRef>
        </p:style>
      </p:cxnSp>
      <p:sp>
        <p:nvSpPr>
          <p:cNvPr id="40" name="圆角矩形 39"/>
          <p:cNvSpPr/>
          <p:nvPr/>
        </p:nvSpPr>
        <p:spPr>
          <a:xfrm>
            <a:off x="10244455" y="2844800"/>
            <a:ext cx="1270000" cy="463550"/>
          </a:xfrm>
          <a:prstGeom prst="roundRect">
            <a:avLst/>
          </a:prstGeom>
          <a:no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zh-CN" altLang="en-US" b="1">
                <a:solidFill>
                  <a:schemeClr val="tx1"/>
                </a:solidFill>
                <a:latin typeface="Times New Roman" panose="02020503050405090304" charset="0"/>
                <a:ea typeface="宋体" pitchFamily="2" charset="-122"/>
              </a:rPr>
              <a:t>数据分析</a:t>
            </a:r>
          </a:p>
        </p:txBody>
      </p:sp>
      <p:cxnSp>
        <p:nvCxnSpPr>
          <p:cNvPr id="43" name="曲线连接符 42"/>
          <p:cNvCxnSpPr>
            <a:endCxn id="9" idx="1"/>
          </p:cNvCxnSpPr>
          <p:nvPr/>
        </p:nvCxnSpPr>
        <p:spPr>
          <a:xfrm>
            <a:off x="4782820" y="3079115"/>
            <a:ext cx="1066165" cy="1111250"/>
          </a:xfrm>
          <a:prstGeom prst="curvedConnector3">
            <a:avLst>
              <a:gd name="adj1" fmla="val 50030"/>
            </a:avLst>
          </a:prstGeom>
          <a:ln>
            <a:tailEnd type="arrow"/>
          </a:ln>
        </p:spPr>
        <p:style>
          <a:lnRef idx="2">
            <a:schemeClr val="accent1"/>
          </a:lnRef>
          <a:fillRef idx="0">
            <a:srgbClr val="FFFFFF"/>
          </a:fillRef>
          <a:effectRef idx="0">
            <a:srgbClr val="FFFFFF"/>
          </a:effectRef>
          <a:fontRef idx="minor">
            <a:schemeClr val="tx1"/>
          </a:fontRef>
        </p:style>
      </p:cxnSp>
      <p:cxnSp>
        <p:nvCxnSpPr>
          <p:cNvPr id="45" name="曲线连接符 44"/>
          <p:cNvCxnSpPr>
            <a:endCxn id="7" idx="1"/>
          </p:cNvCxnSpPr>
          <p:nvPr/>
        </p:nvCxnSpPr>
        <p:spPr>
          <a:xfrm flipV="1">
            <a:off x="4782820" y="1967865"/>
            <a:ext cx="1066165" cy="1111250"/>
          </a:xfrm>
          <a:prstGeom prst="curvedConnector3">
            <a:avLst>
              <a:gd name="adj1" fmla="val 50030"/>
            </a:avLst>
          </a:prstGeom>
          <a:ln>
            <a:tailEnd type="arrow"/>
          </a:ln>
        </p:spPr>
        <p:style>
          <a:lnRef idx="2">
            <a:schemeClr val="accent1"/>
          </a:lnRef>
          <a:fillRef idx="0">
            <a:srgbClr val="FFFFFF"/>
          </a:fillRef>
          <a:effectRef idx="0">
            <a:srgbClr val="FFFFFF"/>
          </a:effectRef>
          <a:fontRef idx="minor">
            <a:schemeClr val="tx1"/>
          </a:fontRef>
        </p:style>
      </p:cxnSp>
      <p:cxnSp>
        <p:nvCxnSpPr>
          <p:cNvPr id="49" name="直接箭头连接符 48"/>
          <p:cNvCxnSpPr>
            <a:stCxn id="8" idx="3"/>
            <a:endCxn id="40" idx="1"/>
          </p:cNvCxnSpPr>
          <p:nvPr/>
        </p:nvCxnSpPr>
        <p:spPr>
          <a:xfrm flipV="1">
            <a:off x="7308215" y="3076575"/>
            <a:ext cx="2936240" cy="254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
        <p:nvSpPr>
          <p:cNvPr id="50" name="文本框 49"/>
          <p:cNvSpPr txBox="1"/>
          <p:nvPr/>
        </p:nvSpPr>
        <p:spPr>
          <a:xfrm>
            <a:off x="8513445" y="2708275"/>
            <a:ext cx="1449705" cy="368300"/>
          </a:xfrm>
          <a:prstGeom prst="rect">
            <a:avLst/>
          </a:prstGeom>
          <a:noFill/>
        </p:spPr>
        <p:txBody>
          <a:bodyPr wrap="square" rtlCol="0">
            <a:spAutoFit/>
          </a:bodyPr>
          <a:lstStyle/>
          <a:p>
            <a:r>
              <a:rPr lang="en-US" altLang="zh-CN" b="1">
                <a:latin typeface="Times New Roman" panose="02020503050405090304" charset="0"/>
                <a:ea typeface="宋体" pitchFamily="2" charset="-122"/>
              </a:rPr>
              <a:t>namdplt.py</a:t>
            </a:r>
          </a:p>
        </p:txBody>
      </p:sp>
      <p:cxnSp>
        <p:nvCxnSpPr>
          <p:cNvPr id="51" name="直接连接符 50"/>
          <p:cNvCxnSpPr>
            <a:stCxn id="3" idx="3"/>
            <a:endCxn id="8" idx="1"/>
          </p:cNvCxnSpPr>
          <p:nvPr/>
        </p:nvCxnSpPr>
        <p:spPr>
          <a:xfrm>
            <a:off x="2126615" y="3079115"/>
            <a:ext cx="3722370" cy="0"/>
          </a:xfrm>
          <a:prstGeom prst="line">
            <a:avLst/>
          </a:prstGeom>
        </p:spPr>
        <p:style>
          <a:lnRef idx="2">
            <a:schemeClr val="accent1"/>
          </a:lnRef>
          <a:fillRef idx="0">
            <a:srgbClr val="FFFFFF"/>
          </a:fillRef>
          <a:effectRef idx="0">
            <a:srgbClr val="FFFFFF"/>
          </a:effectRef>
          <a:fontRef idx="minor">
            <a:schemeClr val="tx1"/>
          </a:fontRef>
        </p:style>
      </p:cxnSp>
      <p:sp>
        <p:nvSpPr>
          <p:cNvPr id="52" name="文本框 51"/>
          <p:cNvSpPr txBox="1"/>
          <p:nvPr/>
        </p:nvSpPr>
        <p:spPr>
          <a:xfrm>
            <a:off x="3286125" y="2715895"/>
            <a:ext cx="1511935" cy="368300"/>
          </a:xfrm>
          <a:prstGeom prst="rect">
            <a:avLst/>
          </a:prstGeom>
          <a:noFill/>
        </p:spPr>
        <p:txBody>
          <a:bodyPr wrap="square" rtlCol="0">
            <a:spAutoFit/>
          </a:bodyPr>
          <a:lstStyle/>
          <a:p>
            <a:pPr algn="ctr"/>
            <a:r>
              <a:rPr lang="en-US" altLang="zh-CN" b="1">
                <a:latin typeface="Times New Roman" panose="02020503050405090304" charset="0"/>
                <a:ea typeface="宋体" pitchFamily="2" charset="-122"/>
              </a:rPr>
              <a:t>namd-epc</a:t>
            </a:r>
          </a:p>
        </p:txBody>
      </p:sp>
      <p:sp>
        <p:nvSpPr>
          <p:cNvPr id="53" name="文本框 52"/>
          <p:cNvSpPr txBox="1"/>
          <p:nvPr/>
        </p:nvSpPr>
        <p:spPr>
          <a:xfrm>
            <a:off x="200660" y="4960620"/>
            <a:ext cx="4527550" cy="922020"/>
          </a:xfrm>
          <a:prstGeom prst="rect">
            <a:avLst/>
          </a:prstGeom>
          <a:noFill/>
        </p:spPr>
        <p:txBody>
          <a:bodyPr wrap="square" rtlCol="0">
            <a:spAutoFit/>
          </a:bodyPr>
          <a:lstStyle/>
          <a:p>
            <a:r>
              <a:rPr lang="en-US" altLang="zh-CN" b="1">
                <a:latin typeface="Times New Roman" panose="02020503050405090304" charset="0"/>
                <a:ea typeface="宋体" pitchFamily="2" charset="-122"/>
              </a:rPr>
              <a:t>inp</a:t>
            </a:r>
            <a:r>
              <a:rPr lang="zh-CN" altLang="en-US" b="1">
                <a:latin typeface="Times New Roman" panose="02020503050405090304" charset="0"/>
                <a:ea typeface="宋体" pitchFamily="2" charset="-122"/>
              </a:rPr>
              <a:t>：参数控制文件</a:t>
            </a:r>
          </a:p>
          <a:p>
            <a:r>
              <a:rPr lang="en-US" altLang="zh-CN" b="1">
                <a:latin typeface="Times New Roman" panose="02020503050405090304" charset="0"/>
                <a:ea typeface="宋体" pitchFamily="2" charset="-122"/>
              </a:rPr>
              <a:t>INICON</a:t>
            </a:r>
            <a:r>
              <a:rPr lang="zh-CN" altLang="en-US" b="1">
                <a:latin typeface="Times New Roman" panose="02020503050405090304" charset="0"/>
                <a:ea typeface="宋体" pitchFamily="2" charset="-122"/>
              </a:rPr>
              <a:t>：初始态设置文件</a:t>
            </a:r>
          </a:p>
          <a:p>
            <a:r>
              <a:rPr lang="en-US" b="1">
                <a:latin typeface="Times New Roman" panose="02020503050405090304" charset="0"/>
                <a:ea typeface="宋体" pitchFamily="2" charset="-122"/>
              </a:rPr>
              <a:t>‘prefix’_ephmat.h5</a:t>
            </a:r>
            <a:r>
              <a:rPr lang="zh-CN" altLang="en-US" b="1">
                <a:latin typeface="Times New Roman" panose="02020503050405090304" charset="0"/>
                <a:ea typeface="宋体" pitchFamily="2" charset="-122"/>
              </a:rPr>
              <a:t>：电声耦合文件</a:t>
            </a:r>
          </a:p>
        </p:txBody>
      </p:sp>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latin typeface="Times New Roman" panose="02020503050405090304" charset="0"/>
                <a:ea typeface="宋体" pitchFamily="2" charset="-122"/>
              </a:rPr>
              <a:t>基础理论</a:t>
            </a:r>
            <a:endParaRPr lang="zh-CN" altLang="en-US" dirty="0">
              <a:latin typeface="Times New Roman" panose="02020503050405090304" charset="0"/>
              <a:ea typeface="宋体" pitchFamily="2" charset="-122"/>
            </a:endParaRPr>
          </a:p>
        </p:txBody>
      </p:sp>
      <p:sp>
        <p:nvSpPr>
          <p:cNvPr id="9" name="文本占位符 8"/>
          <p:cNvSpPr>
            <a:spLocks noGrp="1"/>
          </p:cNvSpPr>
          <p:nvPr>
            <p:ph type="body" sz="quarter" idx="13"/>
          </p:nvPr>
        </p:nvSpPr>
        <p:spPr/>
        <p:txBody>
          <a:bodyPr/>
          <a:lstStyle/>
          <a:p>
            <a:r>
              <a:rPr lang="en-US" altLang="zh-CN">
                <a:latin typeface="Times New Roman" panose="02020503050405090304" charset="0"/>
                <a:ea typeface="宋体" pitchFamily="2" charset="-122"/>
              </a:rPr>
              <a:t>1</a:t>
            </a:r>
          </a:p>
        </p:txBody>
      </p:sp>
      <p:sp>
        <p:nvSpPr>
          <p:cNvPr id="8" name="灯片编号占位符 7"/>
          <p:cNvSpPr>
            <a:spLocks noGrp="1"/>
          </p:cNvSpPr>
          <p:nvPr>
            <p:ph type="sldNum" sz="quarter" idx="12"/>
          </p:nvPr>
        </p:nvSpPr>
        <p:spPr/>
        <p:txBody>
          <a:bodyPr/>
          <a:lstStyle/>
          <a:p>
            <a:pPr algn="ctr">
              <a:buClrTx/>
              <a:buSzTx/>
              <a:buFontTx/>
            </a:pPr>
            <a:fld id="{9A0DB2DC-4C9A-4742-B13C-FB6460FD3503}" type="slidenum">
              <a:rPr lang="zh-CN" altLang="en-US" smtClean="0">
                <a:latin typeface="宋体" charset="0"/>
                <a:ea typeface="宋体" charset="0"/>
              </a:rPr>
              <a:t>3</a:t>
            </a:fld>
            <a:endParaRPr lang="zh-CN" altLang="en-US">
              <a:latin typeface="宋体" charset="0"/>
              <a:ea typeface="宋体" charset="0"/>
            </a:endParaRPr>
          </a:p>
        </p:txBody>
      </p:sp>
    </p:spTree>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503050405090304" charset="0"/>
                <a:ea typeface="宋体" pitchFamily="2" charset="-122"/>
              </a:rPr>
              <a:t>动量空间</a:t>
            </a:r>
            <a:r>
              <a:rPr lang="en-US" altLang="zh-CN" dirty="0">
                <a:latin typeface="Times New Roman" panose="02020503050405090304" charset="0"/>
                <a:ea typeface="宋体" pitchFamily="2" charset="-122"/>
              </a:rPr>
              <a:t>NAMD</a:t>
            </a:r>
            <a:r>
              <a:rPr lang="zh-CN" altLang="en-US" dirty="0">
                <a:latin typeface="Times New Roman" panose="02020503050405090304" charset="0"/>
                <a:ea typeface="宋体" pitchFamily="2" charset="-122"/>
              </a:rPr>
              <a:t>计算</a:t>
            </a:r>
          </a:p>
        </p:txBody>
      </p:sp>
      <p:sp>
        <p:nvSpPr>
          <p:cNvPr id="3" name="内容占位符 2"/>
          <p:cNvSpPr>
            <a:spLocks noGrp="1"/>
          </p:cNvSpPr>
          <p:nvPr>
            <p:ph idx="1"/>
          </p:nvPr>
        </p:nvSpPr>
        <p:spPr>
          <a:xfrm>
            <a:off x="609600" y="1079500"/>
            <a:ext cx="5486400" cy="5104765"/>
          </a:xfrm>
        </p:spPr>
        <p:txBody>
          <a:bodyPr/>
          <a:lstStyle/>
          <a:p>
            <a:r>
              <a:rPr lang="zh-CN" altLang="en-US" sz="1800" b="1" dirty="0">
                <a:latin typeface="Times New Roman" panose="02020503050405090304" charset="0"/>
                <a:ea typeface="宋体" pitchFamily="2" charset="-122"/>
              </a:rPr>
              <a:t>这一步进行动量空间的非绝热分子动力学模拟。</a:t>
            </a:r>
          </a:p>
          <a:p>
            <a:r>
              <a:rPr lang="zh-CN" altLang="en-US" sz="1800" b="1" dirty="0">
                <a:latin typeface="Times New Roman" panose="02020503050405090304" charset="0"/>
                <a:ea typeface="宋体" pitchFamily="2" charset="-122"/>
              </a:rPr>
              <a:t>工作目录：</a:t>
            </a:r>
            <a:r>
              <a:rPr lang="en-US" altLang="zh-CN" sz="1800" b="1" dirty="0">
                <a:latin typeface="Times New Roman" panose="02020503050405090304" charset="0"/>
                <a:ea typeface="宋体" pitchFamily="2" charset="-122"/>
              </a:rPr>
              <a:t>example/</a:t>
            </a:r>
            <a:r>
              <a:rPr lang="zh-CN" altLang="en-US" sz="1800" b="1" dirty="0">
                <a:latin typeface="Times New Roman" panose="02020503050405090304" charset="0"/>
                <a:ea typeface="宋体" pitchFamily="2" charset="-122"/>
              </a:rPr>
              <a:t>namd</a:t>
            </a:r>
          </a:p>
          <a:p>
            <a:r>
              <a:rPr lang="zh-CN" altLang="en-US" sz="1800" b="1" dirty="0">
                <a:latin typeface="Times New Roman" panose="02020503050405090304" charset="0"/>
                <a:ea typeface="宋体" pitchFamily="2" charset="-122"/>
              </a:rPr>
              <a:t>输入文件：inp、INICON、电声耦合文件</a:t>
            </a:r>
          </a:p>
          <a:p>
            <a:pPr marL="0" indent="0">
              <a:buNone/>
            </a:pPr>
            <a:endParaRPr lang="zh-CN" altLang="en-US" sz="1800" b="1" dirty="0">
              <a:latin typeface="Times New Roman" panose="02020503050405090304" charset="0"/>
              <a:ea typeface="宋体" pitchFamily="2" charset="-122"/>
            </a:endParaRPr>
          </a:p>
          <a:p>
            <a:r>
              <a:rPr lang="zh-CN" altLang="en-US" sz="1800" b="1" dirty="0">
                <a:latin typeface="Times New Roman" panose="02020503050405090304" charset="0"/>
                <a:ea typeface="宋体" pitchFamily="2" charset="-122"/>
              </a:rPr>
              <a:t>首先用工作目录下的</a:t>
            </a:r>
            <a:r>
              <a:rPr lang="en-US" altLang="zh-CN" sz="1800" b="1" dirty="0">
                <a:latin typeface="Times New Roman" panose="02020503050405090304" charset="0"/>
                <a:ea typeface="宋体" pitchFamily="2" charset="-122"/>
              </a:rPr>
              <a:t> </a:t>
            </a:r>
            <a:r>
              <a:rPr lang="en-US" altLang="zh-CN" sz="1800" b="1" dirty="0">
                <a:solidFill>
                  <a:schemeClr val="accent5"/>
                </a:solidFill>
                <a:latin typeface="Times New Roman" panose="02020503050405090304" charset="0"/>
                <a:ea typeface="宋体" pitchFamily="2" charset="-122"/>
              </a:rPr>
              <a:t>lnh5.sh</a:t>
            </a:r>
            <a:r>
              <a:rPr lang="en-US" altLang="zh-CN" sz="1800" b="1" dirty="0">
                <a:latin typeface="Times New Roman" panose="02020503050405090304" charset="0"/>
                <a:ea typeface="宋体" pitchFamily="2" charset="-122"/>
              </a:rPr>
              <a:t> </a:t>
            </a:r>
            <a:r>
              <a:rPr lang="zh-CN" altLang="en-US" sz="1800" b="1" dirty="0">
                <a:latin typeface="Times New Roman" panose="02020503050405090304" charset="0"/>
                <a:ea typeface="宋体" pitchFamily="2" charset="-122"/>
              </a:rPr>
              <a:t>脚本将 perturbo 计算的电声耦合文件(graphene_ephmat_p{ipart}.h5)链接到 h5files 目录：</a:t>
            </a:r>
          </a:p>
          <a:p>
            <a:pPr marL="0" indent="0">
              <a:buNone/>
            </a:pPr>
            <a:r>
              <a:rPr lang="en-US" altLang="zh-CN" sz="1800" b="1" dirty="0">
                <a:latin typeface="Times New Roman" panose="02020503050405090304" charset="0"/>
                <a:ea typeface="宋体" pitchFamily="2" charset="-122"/>
              </a:rPr>
              <a:t>    </a:t>
            </a:r>
            <a:r>
              <a:rPr lang="zh-CN" altLang="en-US" sz="1800" b="1" dirty="0">
                <a:latin typeface="Times New Roman" panose="02020503050405090304" charset="0"/>
                <a:ea typeface="宋体" pitchFamily="2" charset="-122"/>
              </a:rPr>
              <a:t>$ bash lnh5.sh</a:t>
            </a:r>
          </a:p>
          <a:p>
            <a:pPr marL="0" indent="0">
              <a:buNone/>
            </a:pPr>
            <a:endParaRPr lang="zh-CN" altLang="en-US" sz="1800" b="1" dirty="0">
              <a:latin typeface="Times New Roman" panose="02020503050405090304" charset="0"/>
              <a:ea typeface="宋体" pitchFamily="2" charset="-122"/>
            </a:endParaRPr>
          </a:p>
          <a:p>
            <a:r>
              <a:rPr lang="zh-CN" altLang="en-US" sz="1800" b="1" dirty="0">
                <a:latin typeface="Times New Roman" panose="02020503050405090304" charset="0"/>
                <a:ea typeface="宋体" pitchFamily="2" charset="-122"/>
              </a:rPr>
              <a:t>再用</a:t>
            </a:r>
            <a:r>
              <a:rPr lang="en-US" altLang="zh-CN" sz="1800" b="1" dirty="0">
                <a:latin typeface="Times New Roman" panose="02020503050405090304" charset="0"/>
                <a:ea typeface="宋体" pitchFamily="2" charset="-122"/>
              </a:rPr>
              <a:t> </a:t>
            </a:r>
            <a:r>
              <a:rPr lang="zh-CN" altLang="en-US" sz="1800" b="1" dirty="0">
                <a:latin typeface="Times New Roman" panose="02020503050405090304" charset="0"/>
                <a:ea typeface="宋体" pitchFamily="2" charset="-122"/>
              </a:rPr>
              <a:t>script</a:t>
            </a:r>
            <a:r>
              <a:rPr lang="en-US" altLang="zh-CN" sz="1800" b="1" dirty="0">
                <a:latin typeface="Times New Roman" panose="02020503050405090304" charset="0"/>
                <a:ea typeface="宋体" pitchFamily="2" charset="-122"/>
              </a:rPr>
              <a:t>s </a:t>
            </a:r>
            <a:r>
              <a:rPr lang="zh-CN" altLang="en-US" sz="1800" b="1" dirty="0">
                <a:latin typeface="Times New Roman" panose="02020503050405090304" charset="0"/>
                <a:ea typeface="宋体" pitchFamily="2" charset="-122"/>
              </a:rPr>
              <a:t>目录下的 </a:t>
            </a:r>
            <a:r>
              <a:rPr lang="zh-CN" altLang="en-US" sz="1800" b="1" dirty="0">
                <a:solidFill>
                  <a:schemeClr val="accent5"/>
                </a:solidFill>
                <a:latin typeface="Times New Roman" panose="02020503050405090304" charset="0"/>
                <a:ea typeface="宋体" pitchFamily="2" charset="-122"/>
              </a:rPr>
              <a:t>gen_inicon.py</a:t>
            </a:r>
            <a:r>
              <a:rPr lang="zh-CN" altLang="en-US" sz="1800" b="1" dirty="0">
                <a:latin typeface="Times New Roman" panose="02020503050405090304" charset="0"/>
                <a:ea typeface="宋体" pitchFamily="2" charset="-122"/>
              </a:rPr>
              <a:t> 脚本，生成初始电子态文件 INICON：</a:t>
            </a:r>
          </a:p>
          <a:p>
            <a:pPr marL="0" indent="0">
              <a:buNone/>
            </a:pPr>
            <a:r>
              <a:rPr lang="en-US" altLang="zh-CN" sz="1800" b="1" dirty="0">
                <a:latin typeface="Times New Roman" panose="02020503050405090304" charset="0"/>
                <a:ea typeface="宋体" pitchFamily="2" charset="-122"/>
              </a:rPr>
              <a:t>    $ module load python/3.7.2</a:t>
            </a:r>
            <a:endParaRPr lang="zh-CN" altLang="en-US" sz="1800" b="1" dirty="0">
              <a:latin typeface="Times New Roman" panose="02020503050405090304" charset="0"/>
              <a:ea typeface="宋体" pitchFamily="2" charset="-122"/>
            </a:endParaRPr>
          </a:p>
          <a:p>
            <a:pPr marL="0" indent="0">
              <a:buNone/>
            </a:pPr>
            <a:r>
              <a:rPr lang="en-US" altLang="zh-CN" sz="1800" b="1" dirty="0">
                <a:latin typeface="Times New Roman" panose="02020503050405090304" charset="0"/>
                <a:ea typeface="宋体" pitchFamily="2" charset="-122"/>
              </a:rPr>
              <a:t>    </a:t>
            </a:r>
            <a:r>
              <a:rPr lang="zh-CN" altLang="en-US" sz="1800" b="1" dirty="0">
                <a:latin typeface="Times New Roman" panose="02020503050405090304" charset="0"/>
                <a:ea typeface="宋体" pitchFamily="2" charset="-122"/>
              </a:rPr>
              <a:t>$ python</a:t>
            </a:r>
            <a:r>
              <a:rPr lang="en-US" altLang="zh-CN" sz="1800" b="1" dirty="0">
                <a:latin typeface="Times New Roman" panose="02020503050405090304" charset="0"/>
                <a:ea typeface="宋体" pitchFamily="2" charset="-122"/>
              </a:rPr>
              <a:t>3.7</a:t>
            </a:r>
            <a:r>
              <a:rPr lang="zh-CN" altLang="en-US" sz="1800" b="1" dirty="0">
                <a:latin typeface="Times New Roman" panose="02020503050405090304" charset="0"/>
                <a:ea typeface="宋体" pitchFamily="2" charset="-122"/>
              </a:rPr>
              <a:t> gen_inicon.py</a:t>
            </a:r>
          </a:p>
          <a:p>
            <a:pPr marL="0" indent="0">
              <a:buNone/>
            </a:pPr>
            <a:endParaRPr lang="zh-CN" altLang="en-US" sz="1800" b="1" dirty="0">
              <a:latin typeface="Times New Roman" panose="02020503050405090304" charset="0"/>
              <a:ea typeface="宋体" pitchFamily="2" charset="-122"/>
            </a:endParaRPr>
          </a:p>
          <a:p>
            <a:endParaRPr lang="en-US" altLang="zh-CN" sz="1800" b="1" dirty="0">
              <a:latin typeface="Times New Roman" panose="02020503050405090304" charset="0"/>
              <a:ea typeface="宋体" pitchFamily="2" charset="-122"/>
            </a:endParaRPr>
          </a:p>
        </p:txBody>
      </p:sp>
      <p:sp>
        <p:nvSpPr>
          <p:cNvPr id="4" name="灯片编号占位符 3"/>
          <p:cNvSpPr>
            <a:spLocks noGrp="1"/>
          </p:cNvSpPr>
          <p:nvPr>
            <p:ph type="sldNum" sz="quarter" idx="12"/>
          </p:nvPr>
        </p:nvSpPr>
        <p:spPr/>
        <p:txBody>
          <a:bodyPr/>
          <a:lstStyle/>
          <a:p>
            <a:fld id="{27C45CD9-0508-4D1E-923D-4DFDAA610D19}" type="slidenum">
              <a:rPr lang="zh-CN" altLang="en-US" smtClean="0">
                <a:latin typeface="宋体" charset="0"/>
                <a:ea typeface="宋体" charset="0"/>
              </a:rPr>
              <a:t>30</a:t>
            </a:fld>
            <a:endParaRPr lang="zh-CN" altLang="en-US">
              <a:latin typeface="宋体" charset="0"/>
              <a:ea typeface="宋体" charset="0"/>
            </a:endParaRPr>
          </a:p>
        </p:txBody>
      </p:sp>
      <p:pic>
        <p:nvPicPr>
          <p:cNvPr id="5" name="图片 4"/>
          <p:cNvPicPr>
            <a:picLocks noChangeAspect="1"/>
          </p:cNvPicPr>
          <p:nvPr/>
        </p:nvPicPr>
        <p:blipFill>
          <a:blip r:embed="rId3"/>
          <a:stretch>
            <a:fillRect/>
          </a:stretch>
        </p:blipFill>
        <p:spPr>
          <a:xfrm>
            <a:off x="6440805" y="862965"/>
            <a:ext cx="4797425" cy="4654550"/>
          </a:xfrm>
          <a:prstGeom prst="rect">
            <a:avLst/>
          </a:prstGeom>
        </p:spPr>
      </p:pic>
      <p:sp>
        <p:nvSpPr>
          <p:cNvPr id="8" name="文本框 7"/>
          <p:cNvSpPr txBox="1"/>
          <p:nvPr/>
        </p:nvSpPr>
        <p:spPr>
          <a:xfrm>
            <a:off x="7374255" y="5573395"/>
            <a:ext cx="2930525" cy="368300"/>
          </a:xfrm>
          <a:prstGeom prst="rect">
            <a:avLst/>
          </a:prstGeom>
          <a:noFill/>
        </p:spPr>
        <p:txBody>
          <a:bodyPr wrap="square" rtlCol="0">
            <a:spAutoFit/>
          </a:bodyPr>
          <a:lstStyle/>
          <a:p>
            <a:pPr algn="ctr"/>
            <a:r>
              <a:rPr lang="en-US" altLang="zh-CN" b="1">
                <a:latin typeface="Times New Roman" panose="02020503050405090304" charset="0"/>
                <a:ea typeface="宋体" pitchFamily="2" charset="-122"/>
              </a:rPr>
              <a:t>inp </a:t>
            </a:r>
            <a:r>
              <a:rPr lang="zh-CN" altLang="en-US" b="1">
                <a:latin typeface="Times New Roman" panose="02020503050405090304" charset="0"/>
                <a:ea typeface="宋体" pitchFamily="2" charset="-122"/>
              </a:rPr>
              <a:t>文件示例</a:t>
            </a:r>
          </a:p>
        </p:txBody>
      </p:sp>
    </p:spTree>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503050405090304" charset="0"/>
                <a:ea typeface="宋体" pitchFamily="2" charset="-122"/>
                <a:sym typeface="+mn-ea"/>
              </a:rPr>
              <a:t>动量空间</a:t>
            </a:r>
            <a:r>
              <a:rPr lang="en-US" altLang="zh-CN" dirty="0">
                <a:latin typeface="Times New Roman" panose="02020503050405090304" charset="0"/>
                <a:ea typeface="宋体" pitchFamily="2" charset="-122"/>
                <a:sym typeface="+mn-ea"/>
              </a:rPr>
              <a:t>NAMD</a:t>
            </a:r>
            <a:r>
              <a:rPr lang="zh-CN" altLang="en-US" dirty="0">
                <a:latin typeface="Times New Roman" panose="02020503050405090304" charset="0"/>
                <a:ea typeface="宋体" pitchFamily="2" charset="-122"/>
                <a:sym typeface="+mn-ea"/>
              </a:rPr>
              <a:t>计算</a:t>
            </a:r>
            <a:endParaRPr lang="zh-CN" altLang="en-US" dirty="0">
              <a:latin typeface="Times New Roman" panose="02020503050405090304" charset="0"/>
              <a:ea typeface="宋体" pitchFamily="2" charset="-122"/>
            </a:endParaRPr>
          </a:p>
        </p:txBody>
      </p:sp>
      <p:sp>
        <p:nvSpPr>
          <p:cNvPr id="3" name="内容占位符 2"/>
          <p:cNvSpPr>
            <a:spLocks noGrp="1"/>
          </p:cNvSpPr>
          <p:nvPr>
            <p:ph idx="1"/>
          </p:nvPr>
        </p:nvSpPr>
        <p:spPr>
          <a:xfrm>
            <a:off x="609600" y="1503680"/>
            <a:ext cx="5487035" cy="4735195"/>
          </a:xfrm>
        </p:spPr>
        <p:txBody>
          <a:bodyPr/>
          <a:lstStyle/>
          <a:p>
            <a:r>
              <a:rPr lang="zh-CN" altLang="en-US" sz="1800" b="1" dirty="0">
                <a:latin typeface="Times New Roman" panose="02020503050405090304" charset="0"/>
                <a:ea typeface="宋体" pitchFamily="2" charset="-122"/>
              </a:rPr>
              <a:t>首先根据初态设置能量范围</a:t>
            </a:r>
            <a:r>
              <a:rPr lang="en-US" altLang="zh-CN" sz="1800" b="1" dirty="0">
                <a:latin typeface="Times New Roman" panose="02020503050405090304" charset="0"/>
                <a:ea typeface="宋体" pitchFamily="2" charset="-122"/>
              </a:rPr>
              <a:t>inien</a:t>
            </a:r>
            <a:r>
              <a:rPr lang="zh-CN" altLang="en-US" sz="1800" b="1" dirty="0">
                <a:latin typeface="Times New Roman" panose="02020503050405090304" charset="0"/>
                <a:ea typeface="宋体" pitchFamily="2" charset="-122"/>
              </a:rPr>
              <a:t>与</a:t>
            </a:r>
            <a:r>
              <a:rPr lang="en-US" altLang="zh-CN" sz="1800" b="1" dirty="0">
                <a:latin typeface="Times New Roman" panose="02020503050405090304" charset="0"/>
                <a:ea typeface="宋体" pitchFamily="2" charset="-122"/>
              </a:rPr>
              <a:t>de</a:t>
            </a:r>
            <a:r>
              <a:rPr lang="zh-CN" altLang="en-US" sz="1800" b="1" dirty="0">
                <a:latin typeface="Times New Roman" panose="02020503050405090304" charset="0"/>
                <a:ea typeface="宋体" pitchFamily="2" charset="-122"/>
              </a:rPr>
              <a:t>，费米能</a:t>
            </a:r>
            <a:r>
              <a:rPr lang="en-US" altLang="zh-CN" sz="1800" b="1" dirty="0">
                <a:latin typeface="Times New Roman" panose="02020503050405090304" charset="0"/>
                <a:ea typeface="宋体" pitchFamily="2" charset="-122"/>
              </a:rPr>
              <a:t>Ef</a:t>
            </a:r>
            <a:r>
              <a:rPr lang="zh-CN" altLang="en-US" sz="1800" b="1" dirty="0">
                <a:latin typeface="Times New Roman" panose="02020503050405090304" charset="0"/>
                <a:ea typeface="宋体" pitchFamily="2" charset="-122"/>
              </a:rPr>
              <a:t>。</a:t>
            </a:r>
            <a:endParaRPr lang="en-US" altLang="zh-CN" sz="1800" b="1" dirty="0">
              <a:latin typeface="Times New Roman" panose="02020503050405090304" charset="0"/>
              <a:ea typeface="宋体" pitchFamily="2" charset="-122"/>
            </a:endParaRPr>
          </a:p>
          <a:p>
            <a:endParaRPr lang="en-US" altLang="zh-CN" sz="1800" b="1" dirty="0">
              <a:latin typeface="Times New Roman" panose="02020503050405090304" charset="0"/>
              <a:ea typeface="宋体" pitchFamily="2" charset="-122"/>
            </a:endParaRPr>
          </a:p>
          <a:p>
            <a:r>
              <a:rPr lang="zh-CN" altLang="en-US" sz="1800" b="1" dirty="0">
                <a:latin typeface="Times New Roman" panose="02020503050405090304" charset="0"/>
                <a:ea typeface="宋体" pitchFamily="2" charset="-122"/>
              </a:rPr>
              <a:t>然后设置初态的</a:t>
            </a:r>
            <a:r>
              <a:rPr lang="en-US" altLang="zh-CN" sz="1800" b="1" dirty="0">
                <a:latin typeface="Times New Roman" panose="02020503050405090304" charset="0"/>
                <a:ea typeface="宋体" pitchFamily="2" charset="-122"/>
              </a:rPr>
              <a:t>k</a:t>
            </a:r>
            <a:r>
              <a:rPr lang="zh-CN" altLang="en-US" sz="1800" b="1" dirty="0">
                <a:latin typeface="Times New Roman" panose="02020503050405090304" charset="0"/>
                <a:ea typeface="宋体" pitchFamily="2" charset="-122"/>
              </a:rPr>
              <a:t>点范围，如果不需要初态在某个特殊</a:t>
            </a:r>
            <a:r>
              <a:rPr lang="en-US" altLang="zh-CN" sz="1800" b="1" dirty="0">
                <a:latin typeface="Times New Roman" panose="02020503050405090304" charset="0"/>
                <a:ea typeface="宋体" pitchFamily="2" charset="-122"/>
              </a:rPr>
              <a:t>k</a:t>
            </a:r>
            <a:r>
              <a:rPr lang="zh-CN" altLang="en-US" sz="1800" b="1" dirty="0">
                <a:latin typeface="Times New Roman" panose="02020503050405090304" charset="0"/>
                <a:ea typeface="宋体" pitchFamily="2" charset="-122"/>
              </a:rPr>
              <a:t>点上可以不设置。</a:t>
            </a:r>
          </a:p>
          <a:p>
            <a:endParaRPr lang="zh-CN" altLang="en-US" sz="1800" b="1" dirty="0">
              <a:latin typeface="Times New Roman" panose="02020503050405090304" charset="0"/>
              <a:ea typeface="宋体" pitchFamily="2" charset="-122"/>
            </a:endParaRPr>
          </a:p>
          <a:p>
            <a:r>
              <a:rPr lang="zh-CN" altLang="en-US" sz="1800" b="1" dirty="0">
                <a:latin typeface="Times New Roman" panose="02020503050405090304" charset="0"/>
                <a:ea typeface="宋体" pitchFamily="2" charset="-122"/>
              </a:rPr>
              <a:t>最后设置初态时间范围</a:t>
            </a:r>
            <a:r>
              <a:rPr lang="en-US" altLang="zh-CN" sz="1800" b="1" dirty="0">
                <a:latin typeface="Times New Roman" panose="02020503050405090304" charset="0"/>
                <a:ea typeface="宋体" pitchFamily="2" charset="-122"/>
              </a:rPr>
              <a:t>:</a:t>
            </a:r>
          </a:p>
          <a:p>
            <a:pPr marL="0" indent="0">
              <a:buNone/>
            </a:pPr>
            <a:r>
              <a:rPr lang="en-US" altLang="zh-CN" sz="1800" b="1" dirty="0">
                <a:latin typeface="Times New Roman" panose="02020503050405090304" charset="0"/>
                <a:ea typeface="宋体" pitchFamily="2" charset="-122"/>
              </a:rPr>
              <a:t>    init_time_max - init_time_min &gt; NSAMPLE </a:t>
            </a:r>
          </a:p>
          <a:p>
            <a:endParaRPr lang="en-US" altLang="zh-CN" sz="1800" b="1" dirty="0">
              <a:latin typeface="Times New Roman" panose="02020503050405090304" charset="0"/>
              <a:ea typeface="宋体" pitchFamily="2" charset="-122"/>
            </a:endParaRPr>
          </a:p>
          <a:p>
            <a:r>
              <a:rPr lang="zh-CN" altLang="en-US" sz="1800" b="1">
                <a:latin typeface="Times New Roman" panose="02020503050405090304" charset="0"/>
                <a:ea typeface="宋体" pitchFamily="2" charset="-122"/>
                <a:sym typeface="+mn-ea"/>
              </a:rPr>
              <a:t>脚本会提示在该能量以及</a:t>
            </a:r>
            <a:r>
              <a:rPr lang="en-US" altLang="zh-CN" sz="1800" b="1">
                <a:latin typeface="Times New Roman" panose="02020503050405090304" charset="0"/>
                <a:ea typeface="宋体" pitchFamily="2" charset="-122"/>
                <a:sym typeface="+mn-ea"/>
              </a:rPr>
              <a:t>k</a:t>
            </a:r>
            <a:r>
              <a:rPr lang="zh-CN" altLang="en-US" sz="1800" b="1">
                <a:latin typeface="Times New Roman" panose="02020503050405090304" charset="0"/>
                <a:ea typeface="宋体" pitchFamily="2" charset="-122"/>
                <a:sym typeface="+mn-ea"/>
              </a:rPr>
              <a:t>点范围内的电子态数目，并将这些态储存在</a:t>
            </a:r>
            <a:r>
              <a:rPr lang="en-US" altLang="zh-CN" sz="1800" b="1">
                <a:latin typeface="Times New Roman" panose="02020503050405090304" charset="0"/>
                <a:ea typeface="宋体" pitchFamily="2" charset="-122"/>
                <a:sym typeface="+mn-ea"/>
              </a:rPr>
              <a:t>INICON</a:t>
            </a:r>
            <a:r>
              <a:rPr lang="zh-CN" altLang="en-US" sz="1800" b="1">
                <a:latin typeface="Times New Roman" panose="02020503050405090304" charset="0"/>
                <a:ea typeface="宋体" pitchFamily="2" charset="-122"/>
                <a:sym typeface="+mn-ea"/>
              </a:rPr>
              <a:t>中。</a:t>
            </a:r>
          </a:p>
          <a:p>
            <a:endParaRPr lang="en-US" altLang="zh-CN" sz="1800" b="1" dirty="0">
              <a:latin typeface="Times New Roman" panose="02020503050405090304" charset="0"/>
              <a:ea typeface="宋体" pitchFamily="2" charset="-122"/>
              <a:sym typeface="+mn-ea"/>
            </a:endParaRPr>
          </a:p>
          <a:p>
            <a:r>
              <a:rPr lang="zh-CN" altLang="en-US" sz="1800" b="1" dirty="0">
                <a:latin typeface="Times New Roman" panose="02020503050405090304" charset="0"/>
                <a:ea typeface="宋体" pitchFamily="2" charset="-122"/>
                <a:sym typeface="+mn-ea"/>
              </a:rPr>
              <a:t>动量空间动力学模拟</a:t>
            </a:r>
            <a:r>
              <a:rPr lang="en-US" altLang="zh-CN" sz="1800" b="1" dirty="0">
                <a:latin typeface="Times New Roman" panose="02020503050405090304" charset="0"/>
                <a:ea typeface="宋体" pitchFamily="2" charset="-122"/>
                <a:sym typeface="+mn-ea"/>
              </a:rPr>
              <a:t>(~5min)</a:t>
            </a:r>
            <a:r>
              <a:rPr lang="zh-CN" altLang="en-US" sz="1800" b="1" dirty="0">
                <a:latin typeface="Times New Roman" panose="02020503050405090304" charset="0"/>
                <a:ea typeface="宋体" pitchFamily="2" charset="-122"/>
                <a:sym typeface="+mn-ea"/>
              </a:rPr>
              <a:t>：</a:t>
            </a:r>
            <a:endParaRPr lang="zh-CN" altLang="en-US" sz="1800" b="1" dirty="0">
              <a:latin typeface="Times New Roman" panose="02020503050405090304" charset="0"/>
              <a:ea typeface="宋体" pitchFamily="2" charset="-122"/>
            </a:endParaRPr>
          </a:p>
          <a:p>
            <a:pPr marL="0" indent="0">
              <a:buNone/>
            </a:pPr>
            <a:r>
              <a:rPr lang="en-US" altLang="zh-CN" sz="1800" b="1" dirty="0">
                <a:latin typeface="Times New Roman" panose="02020503050405090304" charset="0"/>
                <a:ea typeface="宋体" pitchFamily="2" charset="-122"/>
                <a:sym typeface="+mn-ea"/>
              </a:rPr>
              <a:t>    $ mpirun -n 16 namd-epc &gt; namd.out</a:t>
            </a:r>
          </a:p>
        </p:txBody>
      </p:sp>
      <p:sp>
        <p:nvSpPr>
          <p:cNvPr id="4" name="灯片编号占位符 3"/>
          <p:cNvSpPr>
            <a:spLocks noGrp="1"/>
          </p:cNvSpPr>
          <p:nvPr>
            <p:ph type="sldNum" sz="quarter" idx="12"/>
          </p:nvPr>
        </p:nvSpPr>
        <p:spPr/>
        <p:txBody>
          <a:bodyPr/>
          <a:lstStyle/>
          <a:p>
            <a:fld id="{27C45CD9-0508-4D1E-923D-4DFDAA610D19}" type="slidenum">
              <a:rPr lang="zh-CN" altLang="en-US" smtClean="0">
                <a:latin typeface="宋体" charset="0"/>
                <a:ea typeface="宋体" charset="0"/>
              </a:rPr>
              <a:t>31</a:t>
            </a:fld>
            <a:endParaRPr lang="zh-CN" altLang="en-US">
              <a:latin typeface="宋体" charset="0"/>
              <a:ea typeface="宋体" charset="0"/>
            </a:endParaRPr>
          </a:p>
        </p:txBody>
      </p:sp>
      <p:sp>
        <p:nvSpPr>
          <p:cNvPr id="6" name="文本框 5"/>
          <p:cNvSpPr txBox="1"/>
          <p:nvPr/>
        </p:nvSpPr>
        <p:spPr>
          <a:xfrm>
            <a:off x="609600" y="978535"/>
            <a:ext cx="3176905" cy="368300"/>
          </a:xfrm>
          <a:prstGeom prst="rect">
            <a:avLst/>
          </a:prstGeom>
          <a:noFill/>
        </p:spPr>
        <p:txBody>
          <a:bodyPr wrap="square" rtlCol="0">
            <a:spAutoFit/>
          </a:bodyPr>
          <a:lstStyle/>
          <a:p>
            <a:r>
              <a:rPr lang="zh-CN" altLang="en-US" b="1" dirty="0">
                <a:solidFill>
                  <a:schemeClr val="accent5"/>
                </a:solidFill>
                <a:latin typeface="Times New Roman" panose="02020503050405090304" charset="0"/>
                <a:ea typeface="宋体" pitchFamily="2" charset="-122"/>
                <a:sym typeface="+mn-ea"/>
              </a:rPr>
              <a:t>gen_inicon.py</a:t>
            </a:r>
            <a:r>
              <a:rPr lang="zh-CN" altLang="en-US" b="1" dirty="0">
                <a:latin typeface="Times New Roman" panose="02020503050405090304" charset="0"/>
                <a:ea typeface="宋体" pitchFamily="2" charset="-122"/>
                <a:sym typeface="+mn-ea"/>
              </a:rPr>
              <a:t>脚本参数设置</a:t>
            </a:r>
            <a:r>
              <a:rPr lang="zh-CN" altLang="en-US" b="1">
                <a:latin typeface="Times New Roman" panose="02020503050405090304" charset="0"/>
                <a:ea typeface="宋体" pitchFamily="2" charset="-122"/>
              </a:rPr>
              <a:t>：</a:t>
            </a:r>
          </a:p>
        </p:txBody>
      </p:sp>
      <p:grpSp>
        <p:nvGrpSpPr>
          <p:cNvPr id="11" name="组合 10"/>
          <p:cNvGrpSpPr/>
          <p:nvPr/>
        </p:nvGrpSpPr>
        <p:grpSpPr>
          <a:xfrm>
            <a:off x="6550025" y="861695"/>
            <a:ext cx="4972050" cy="2966085"/>
            <a:chOff x="9925" y="1897"/>
            <a:chExt cx="7830" cy="4671"/>
          </a:xfrm>
        </p:grpSpPr>
        <p:pic>
          <p:nvPicPr>
            <p:cNvPr id="5" name="图片 4" descr="fig12"/>
            <p:cNvPicPr>
              <a:picLocks noChangeAspect="1"/>
            </p:cNvPicPr>
            <p:nvPr/>
          </p:nvPicPr>
          <p:blipFill>
            <a:blip r:embed="rId3"/>
            <a:stretch>
              <a:fillRect/>
            </a:stretch>
          </p:blipFill>
          <p:spPr>
            <a:xfrm>
              <a:off x="9925" y="1897"/>
              <a:ext cx="7830" cy="4662"/>
            </a:xfrm>
            <a:prstGeom prst="rect">
              <a:avLst/>
            </a:prstGeom>
          </p:spPr>
        </p:pic>
        <p:sp>
          <p:nvSpPr>
            <p:cNvPr id="7" name="文本框 6"/>
            <p:cNvSpPr txBox="1"/>
            <p:nvPr/>
          </p:nvSpPr>
          <p:spPr>
            <a:xfrm>
              <a:off x="13570" y="2908"/>
              <a:ext cx="2889" cy="580"/>
            </a:xfrm>
            <a:prstGeom prst="rect">
              <a:avLst/>
            </a:prstGeom>
            <a:noFill/>
          </p:spPr>
          <p:txBody>
            <a:bodyPr wrap="square" rtlCol="0">
              <a:spAutoFit/>
            </a:bodyPr>
            <a:lstStyle/>
            <a:p>
              <a:r>
                <a:rPr lang="zh-CN" altLang="en-US" b="1">
                  <a:latin typeface="Times New Roman" panose="02020503050405090304" charset="0"/>
                  <a:ea typeface="宋体" pitchFamily="2" charset="-122"/>
                </a:rPr>
                <a:t>1.初态能量范围</a:t>
              </a:r>
            </a:p>
          </p:txBody>
        </p:sp>
        <p:sp>
          <p:nvSpPr>
            <p:cNvPr id="9" name="文本框 8"/>
            <p:cNvSpPr txBox="1"/>
            <p:nvPr/>
          </p:nvSpPr>
          <p:spPr>
            <a:xfrm>
              <a:off x="13570" y="4623"/>
              <a:ext cx="2889" cy="580"/>
            </a:xfrm>
            <a:prstGeom prst="rect">
              <a:avLst/>
            </a:prstGeom>
            <a:noFill/>
          </p:spPr>
          <p:txBody>
            <a:bodyPr wrap="square" rtlCol="0">
              <a:spAutoFit/>
            </a:bodyPr>
            <a:lstStyle/>
            <a:p>
              <a:r>
                <a:rPr lang="en-US" altLang="zh-CN" b="1">
                  <a:latin typeface="Times New Roman" panose="02020503050405090304" charset="0"/>
                  <a:ea typeface="宋体" pitchFamily="2" charset="-122"/>
                </a:rPr>
                <a:t>2</a:t>
              </a:r>
              <a:r>
                <a:rPr lang="zh-CN" altLang="en-US" b="1">
                  <a:latin typeface="Times New Roman" panose="02020503050405090304" charset="0"/>
                  <a:ea typeface="宋体" pitchFamily="2" charset="-122"/>
                </a:rPr>
                <a:t>.初态</a:t>
              </a:r>
              <a:r>
                <a:rPr lang="en-US" altLang="zh-CN" b="1">
                  <a:latin typeface="Times New Roman" panose="02020503050405090304" charset="0"/>
                  <a:ea typeface="宋体" pitchFamily="2" charset="-122"/>
                </a:rPr>
                <a:t>k</a:t>
              </a:r>
              <a:r>
                <a:rPr lang="zh-CN" altLang="en-US" b="1">
                  <a:latin typeface="Times New Roman" panose="02020503050405090304" charset="0"/>
                  <a:ea typeface="宋体" pitchFamily="2" charset="-122"/>
                </a:rPr>
                <a:t>点范围</a:t>
              </a:r>
            </a:p>
          </p:txBody>
        </p:sp>
        <p:sp>
          <p:nvSpPr>
            <p:cNvPr id="10" name="文本框 9"/>
            <p:cNvSpPr txBox="1"/>
            <p:nvPr/>
          </p:nvSpPr>
          <p:spPr>
            <a:xfrm>
              <a:off x="13570" y="5988"/>
              <a:ext cx="2996" cy="580"/>
            </a:xfrm>
            <a:prstGeom prst="rect">
              <a:avLst/>
            </a:prstGeom>
            <a:noFill/>
          </p:spPr>
          <p:txBody>
            <a:bodyPr wrap="square" rtlCol="0">
              <a:spAutoFit/>
            </a:bodyPr>
            <a:lstStyle/>
            <a:p>
              <a:r>
                <a:rPr lang="zh-CN" altLang="en-US" b="1">
                  <a:latin typeface="Times New Roman" panose="02020503050405090304" charset="0"/>
                  <a:ea typeface="宋体" pitchFamily="2" charset="-122"/>
                </a:rPr>
                <a:t>3.初态时间范围</a:t>
              </a:r>
            </a:p>
          </p:txBody>
        </p:sp>
      </p:grpSp>
      <p:pic>
        <p:nvPicPr>
          <p:cNvPr id="12" name="图片 11"/>
          <p:cNvPicPr>
            <a:picLocks noChangeAspect="1"/>
          </p:cNvPicPr>
          <p:nvPr/>
        </p:nvPicPr>
        <p:blipFill>
          <a:blip r:embed="rId4"/>
          <a:stretch>
            <a:fillRect/>
          </a:stretch>
        </p:blipFill>
        <p:spPr>
          <a:xfrm>
            <a:off x="7232015" y="4623435"/>
            <a:ext cx="3864610" cy="896620"/>
          </a:xfrm>
          <a:prstGeom prst="rect">
            <a:avLst/>
          </a:prstGeom>
        </p:spPr>
      </p:pic>
      <p:sp>
        <p:nvSpPr>
          <p:cNvPr id="13" name="文本框 12"/>
          <p:cNvSpPr txBox="1"/>
          <p:nvPr/>
        </p:nvSpPr>
        <p:spPr>
          <a:xfrm>
            <a:off x="7240270" y="3933190"/>
            <a:ext cx="3591560" cy="368300"/>
          </a:xfrm>
          <a:prstGeom prst="rect">
            <a:avLst/>
          </a:prstGeom>
          <a:noFill/>
        </p:spPr>
        <p:txBody>
          <a:bodyPr wrap="square" rtlCol="0">
            <a:spAutoFit/>
          </a:bodyPr>
          <a:lstStyle/>
          <a:p>
            <a:r>
              <a:rPr lang="zh-CN" altLang="en-US" b="1" dirty="0">
                <a:latin typeface="Times New Roman" panose="02020503050405090304" charset="0"/>
                <a:ea typeface="宋体" pitchFamily="2" charset="-122"/>
                <a:sym typeface="+mn-ea"/>
              </a:rPr>
              <a:t>gen_inicon.py</a:t>
            </a:r>
            <a:r>
              <a:rPr lang="en-US" altLang="zh-CN" b="1" dirty="0">
                <a:latin typeface="Times New Roman" panose="02020503050405090304" charset="0"/>
                <a:ea typeface="宋体" pitchFamily="2" charset="-122"/>
                <a:sym typeface="+mn-ea"/>
              </a:rPr>
              <a:t> </a:t>
            </a:r>
            <a:r>
              <a:rPr lang="zh-CN" altLang="en-US" b="1" dirty="0">
                <a:latin typeface="Times New Roman" panose="02020503050405090304" charset="0"/>
                <a:ea typeface="宋体" pitchFamily="2" charset="-122"/>
                <a:sym typeface="+mn-ea"/>
              </a:rPr>
              <a:t>脚本参数设置部分</a:t>
            </a:r>
            <a:endParaRPr lang="zh-CN" altLang="en-US" b="1"/>
          </a:p>
        </p:txBody>
      </p:sp>
      <p:sp>
        <p:nvSpPr>
          <p:cNvPr id="14" name="文本框 13"/>
          <p:cNvSpPr txBox="1"/>
          <p:nvPr/>
        </p:nvSpPr>
        <p:spPr>
          <a:xfrm>
            <a:off x="7374255" y="5573395"/>
            <a:ext cx="2930525" cy="368300"/>
          </a:xfrm>
          <a:prstGeom prst="rect">
            <a:avLst/>
          </a:prstGeom>
          <a:noFill/>
        </p:spPr>
        <p:txBody>
          <a:bodyPr wrap="square" rtlCol="0">
            <a:spAutoFit/>
          </a:bodyPr>
          <a:lstStyle/>
          <a:p>
            <a:pPr algn="ctr"/>
            <a:r>
              <a:rPr lang="en-US" altLang="zh-CN" b="1">
                <a:latin typeface="Times New Roman" panose="02020503050405090304" charset="0"/>
                <a:ea typeface="宋体" pitchFamily="2" charset="-122"/>
              </a:rPr>
              <a:t>INICON </a:t>
            </a:r>
            <a:r>
              <a:rPr lang="zh-CN" altLang="en-US" b="1">
                <a:latin typeface="Times New Roman" panose="02020503050405090304" charset="0"/>
                <a:ea typeface="宋体" pitchFamily="2" charset="-122"/>
              </a:rPr>
              <a:t>文件示例</a:t>
            </a:r>
          </a:p>
        </p:txBody>
      </p:sp>
    </p:spTree>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503050405090304" charset="0"/>
                <a:ea typeface="宋体" pitchFamily="2" charset="-122"/>
                <a:sym typeface="+mn-ea"/>
              </a:rPr>
              <a:t>动量空间</a:t>
            </a:r>
            <a:r>
              <a:rPr lang="en-US" altLang="zh-CN" dirty="0">
                <a:latin typeface="Times New Roman" panose="02020503050405090304" charset="0"/>
                <a:ea typeface="宋体" pitchFamily="2" charset="-122"/>
                <a:sym typeface="+mn-ea"/>
              </a:rPr>
              <a:t>NAMD</a:t>
            </a:r>
            <a:r>
              <a:rPr lang="zh-CN" altLang="en-US" dirty="0">
                <a:latin typeface="Times New Roman" panose="02020503050405090304" charset="0"/>
                <a:ea typeface="宋体" pitchFamily="2" charset="-122"/>
                <a:sym typeface="+mn-ea"/>
              </a:rPr>
              <a:t>计算</a:t>
            </a:r>
            <a:endParaRPr lang="zh-CN" altLang="en-US" dirty="0">
              <a:latin typeface="Times New Roman" panose="02020503050405090304" charset="0"/>
              <a:ea typeface="宋体" pitchFamily="2" charset="-122"/>
            </a:endParaRPr>
          </a:p>
        </p:txBody>
      </p:sp>
      <p:sp>
        <p:nvSpPr>
          <p:cNvPr id="3" name="内容占位符 2"/>
          <p:cNvSpPr>
            <a:spLocks noGrp="1"/>
          </p:cNvSpPr>
          <p:nvPr>
            <p:ph idx="1"/>
          </p:nvPr>
        </p:nvSpPr>
        <p:spPr>
          <a:xfrm>
            <a:off x="609600" y="1031875"/>
            <a:ext cx="10785475" cy="1603375"/>
          </a:xfrm>
        </p:spPr>
        <p:txBody>
          <a:bodyPr/>
          <a:lstStyle/>
          <a:p>
            <a:r>
              <a:rPr lang="zh-CN" altLang="en-US" sz="1800" b="1" dirty="0">
                <a:latin typeface="Times New Roman" panose="02020503050405090304" charset="0"/>
                <a:ea typeface="宋体" pitchFamily="2" charset="-122"/>
              </a:rPr>
              <a:t>在计算完成后使用</a:t>
            </a:r>
            <a:r>
              <a:rPr lang="en-US" altLang="zh-CN" sz="1800" b="1" dirty="0">
                <a:latin typeface="Times New Roman" panose="02020503050405090304" charset="0"/>
                <a:ea typeface="宋体" pitchFamily="2" charset="-122"/>
              </a:rPr>
              <a:t>scripts</a:t>
            </a:r>
            <a:r>
              <a:rPr lang="zh-CN" altLang="en-US" sz="1800" b="1" dirty="0">
                <a:latin typeface="Times New Roman" panose="02020503050405090304" charset="0"/>
                <a:ea typeface="宋体" pitchFamily="2" charset="-122"/>
              </a:rPr>
              <a:t>目录下的 python 脚本（</a:t>
            </a:r>
            <a:r>
              <a:rPr lang="zh-CN" altLang="en-US" sz="1800" b="1" dirty="0">
                <a:solidFill>
                  <a:schemeClr val="accent5"/>
                </a:solidFill>
                <a:latin typeface="Times New Roman" panose="02020503050405090304" charset="0"/>
                <a:ea typeface="宋体" pitchFamily="2" charset="-122"/>
              </a:rPr>
              <a:t>namdplt.py</a:t>
            </a:r>
            <a:r>
              <a:rPr lang="zh-CN" altLang="en-US" sz="1800" b="1" dirty="0">
                <a:latin typeface="Times New Roman" panose="02020503050405090304" charset="0"/>
                <a:ea typeface="宋体" pitchFamily="2" charset="-122"/>
              </a:rPr>
              <a:t> &amp; postnamd.py）处理数据并画图：</a:t>
            </a:r>
          </a:p>
          <a:p>
            <a:pPr marL="0" indent="0">
              <a:buNone/>
            </a:pPr>
            <a:r>
              <a:rPr lang="en-US" altLang="zh-CN" sz="1800" b="1" dirty="0">
                <a:latin typeface="Times New Roman" panose="02020503050405090304" charset="0"/>
                <a:ea typeface="宋体" pitchFamily="2" charset="-122"/>
              </a:rPr>
              <a:t>    </a:t>
            </a:r>
            <a:r>
              <a:rPr lang="zh-CN" altLang="en-US" sz="1800" b="1" dirty="0">
                <a:latin typeface="Times New Roman" panose="02020503050405090304" charset="0"/>
                <a:ea typeface="宋体" pitchFamily="2" charset="-122"/>
              </a:rPr>
              <a:t>$ cp NAMD-EPC/scripts/postnamd.py .</a:t>
            </a:r>
          </a:p>
          <a:p>
            <a:pPr marL="0" indent="0">
              <a:buNone/>
            </a:pPr>
            <a:r>
              <a:rPr lang="en-US" altLang="zh-CN" sz="1800" b="1" dirty="0">
                <a:latin typeface="Times New Roman" panose="02020503050405090304" charset="0"/>
                <a:ea typeface="宋体" pitchFamily="2" charset="-122"/>
              </a:rPr>
              <a:t>    </a:t>
            </a:r>
            <a:r>
              <a:rPr lang="zh-CN" altLang="en-US" sz="1800" b="1" dirty="0">
                <a:latin typeface="Times New Roman" panose="02020503050405090304" charset="0"/>
                <a:ea typeface="宋体" pitchFamily="2" charset="-122"/>
              </a:rPr>
              <a:t>$ cp NAMD-EPC/scripts/namdplt.py .</a:t>
            </a:r>
          </a:p>
          <a:p>
            <a:pPr marL="0" indent="0">
              <a:buNone/>
            </a:pPr>
            <a:r>
              <a:rPr lang="en-US" altLang="zh-CN" sz="1800" b="1" dirty="0">
                <a:latin typeface="Times New Roman" panose="02020503050405090304" charset="0"/>
                <a:ea typeface="宋体" pitchFamily="2" charset="-122"/>
              </a:rPr>
              <a:t>    </a:t>
            </a:r>
            <a:r>
              <a:rPr lang="zh-CN" altLang="en-US" sz="1800" b="1" dirty="0">
                <a:latin typeface="Times New Roman" panose="02020503050405090304" charset="0"/>
                <a:ea typeface="宋体" pitchFamily="2" charset="-122"/>
              </a:rPr>
              <a:t>$ python namdplt.py</a:t>
            </a:r>
          </a:p>
        </p:txBody>
      </p:sp>
      <p:sp>
        <p:nvSpPr>
          <p:cNvPr id="4" name="灯片编号占位符 3"/>
          <p:cNvSpPr>
            <a:spLocks noGrp="1"/>
          </p:cNvSpPr>
          <p:nvPr>
            <p:ph type="sldNum" sz="quarter" idx="12"/>
          </p:nvPr>
        </p:nvSpPr>
        <p:spPr/>
        <p:txBody>
          <a:bodyPr/>
          <a:lstStyle/>
          <a:p>
            <a:fld id="{27C45CD9-0508-4D1E-923D-4DFDAA610D19}" type="slidenum">
              <a:rPr lang="zh-CN" altLang="en-US" smtClean="0">
                <a:latin typeface="宋体" charset="0"/>
                <a:ea typeface="宋体" charset="0"/>
              </a:rPr>
              <a:t>32</a:t>
            </a:fld>
            <a:endParaRPr lang="zh-CN" altLang="en-US">
              <a:latin typeface="宋体" charset="0"/>
              <a:ea typeface="宋体" charset="0"/>
            </a:endParaRPr>
          </a:p>
        </p:txBody>
      </p:sp>
      <p:pic>
        <p:nvPicPr>
          <p:cNvPr id="5" name="图片 4" descr="acb7d9f03eedd8599068763d734818c1"/>
          <p:cNvPicPr>
            <a:picLocks noChangeAspect="1"/>
          </p:cNvPicPr>
          <p:nvPr/>
        </p:nvPicPr>
        <p:blipFill>
          <a:blip r:embed="rId3"/>
          <a:stretch>
            <a:fillRect/>
          </a:stretch>
        </p:blipFill>
        <p:spPr>
          <a:xfrm>
            <a:off x="609600" y="2687955"/>
            <a:ext cx="6264275" cy="3449955"/>
          </a:xfrm>
          <a:prstGeom prst="rect">
            <a:avLst/>
          </a:prstGeom>
        </p:spPr>
      </p:pic>
      <p:sp>
        <p:nvSpPr>
          <p:cNvPr id="6" name="文本框 5"/>
          <p:cNvSpPr txBox="1"/>
          <p:nvPr/>
        </p:nvSpPr>
        <p:spPr>
          <a:xfrm>
            <a:off x="6988810" y="3354705"/>
            <a:ext cx="5063490" cy="1476375"/>
          </a:xfrm>
          <a:prstGeom prst="rect">
            <a:avLst/>
          </a:prstGeom>
          <a:noFill/>
        </p:spPr>
        <p:txBody>
          <a:bodyPr wrap="square" rtlCol="0">
            <a:spAutoFit/>
          </a:bodyPr>
          <a:lstStyle/>
          <a:p>
            <a:r>
              <a:rPr lang="en-US" altLang="zh-CN" b="1">
                <a:latin typeface="Times New Roman" panose="02020503050405090304" charset="0"/>
                <a:ea typeface="宋体" pitchFamily="2" charset="-122"/>
              </a:rPr>
              <a:t>Eref</a:t>
            </a:r>
            <a:r>
              <a:rPr lang="zh-CN" altLang="en-US" b="1">
                <a:latin typeface="Times New Roman" panose="02020503050405090304" charset="0"/>
                <a:ea typeface="宋体" pitchFamily="2" charset="-122"/>
              </a:rPr>
              <a:t>：费米能</a:t>
            </a:r>
          </a:p>
          <a:p>
            <a:endParaRPr lang="en-US" altLang="zh-CN" b="1">
              <a:latin typeface="Times New Roman" panose="02020503050405090304" charset="0"/>
              <a:ea typeface="宋体" pitchFamily="2" charset="-122"/>
            </a:endParaRPr>
          </a:p>
          <a:p>
            <a:r>
              <a:rPr lang="en-US" altLang="zh-CN" b="1">
                <a:latin typeface="Times New Roman" panose="02020503050405090304" charset="0"/>
                <a:ea typeface="宋体" pitchFamily="2" charset="-122"/>
              </a:rPr>
              <a:t>which_plt</a:t>
            </a:r>
            <a:r>
              <a:rPr lang="zh-CN" altLang="en-US" b="1">
                <a:latin typeface="Times New Roman" panose="02020503050405090304" charset="0"/>
                <a:ea typeface="宋体" pitchFamily="2" charset="-122"/>
              </a:rPr>
              <a:t>：需要画图的序号</a:t>
            </a:r>
          </a:p>
          <a:p>
            <a:endParaRPr lang="zh-CN" altLang="en-US" b="1">
              <a:latin typeface="Times New Roman" panose="02020503050405090304" charset="0"/>
              <a:ea typeface="宋体" pitchFamily="2" charset="-122"/>
            </a:endParaRPr>
          </a:p>
          <a:p>
            <a:r>
              <a:rPr lang="en-US" altLang="zh-CN" b="1">
                <a:latin typeface="Times New Roman" panose="02020503050405090304" charset="0"/>
                <a:ea typeface="宋体" pitchFamily="2" charset="-122"/>
              </a:rPr>
              <a:t>kplabels</a:t>
            </a:r>
            <a:r>
              <a:rPr lang="zh-CN" altLang="en-US" b="1">
                <a:latin typeface="Times New Roman" panose="02020503050405090304" charset="0"/>
                <a:ea typeface="宋体" pitchFamily="2" charset="-122"/>
              </a:rPr>
              <a:t>、</a:t>
            </a:r>
            <a:r>
              <a:rPr lang="en-US" altLang="zh-CN" b="1">
                <a:latin typeface="Times New Roman" panose="02020503050405090304" charset="0"/>
                <a:ea typeface="宋体" pitchFamily="2" charset="-122"/>
              </a:rPr>
              <a:t>kpath</a:t>
            </a:r>
            <a:r>
              <a:rPr lang="zh-CN" altLang="en-US" b="1">
                <a:latin typeface="Times New Roman" panose="02020503050405090304" charset="0"/>
                <a:ea typeface="宋体" pitchFamily="2" charset="-122"/>
              </a:rPr>
              <a:t>：画图的高对称线路径</a:t>
            </a:r>
          </a:p>
        </p:txBody>
      </p:sp>
    </p:spTree>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503050405090304" charset="0"/>
                <a:ea typeface="宋体" pitchFamily="2" charset="-122"/>
                <a:sym typeface="+mn-ea"/>
              </a:rPr>
              <a:t>动量空间</a:t>
            </a:r>
            <a:r>
              <a:rPr lang="en-US" altLang="zh-CN" dirty="0">
                <a:latin typeface="Times New Roman" panose="02020503050405090304" charset="0"/>
                <a:ea typeface="宋体" pitchFamily="2" charset="-122"/>
                <a:sym typeface="+mn-ea"/>
              </a:rPr>
              <a:t>NAMD</a:t>
            </a:r>
            <a:r>
              <a:rPr lang="zh-CN" altLang="en-US" dirty="0">
                <a:latin typeface="Times New Roman" panose="02020503050405090304" charset="0"/>
                <a:ea typeface="宋体" pitchFamily="2" charset="-122"/>
                <a:sym typeface="+mn-ea"/>
              </a:rPr>
              <a:t>计算</a:t>
            </a:r>
            <a:endParaRPr lang="zh-CN" altLang="en-US" dirty="0">
              <a:latin typeface="Times New Roman" panose="02020503050405090304" charset="0"/>
              <a:ea typeface="宋体" pitchFamily="2" charset="-122"/>
            </a:endParaRPr>
          </a:p>
        </p:txBody>
      </p:sp>
      <p:sp>
        <p:nvSpPr>
          <p:cNvPr id="4" name="灯片编号占位符 3"/>
          <p:cNvSpPr>
            <a:spLocks noGrp="1"/>
          </p:cNvSpPr>
          <p:nvPr>
            <p:ph type="sldNum" sz="quarter" idx="12"/>
          </p:nvPr>
        </p:nvSpPr>
        <p:spPr/>
        <p:txBody>
          <a:bodyPr/>
          <a:lstStyle/>
          <a:p>
            <a:fld id="{27C45CD9-0508-4D1E-923D-4DFDAA610D19}" type="slidenum">
              <a:rPr lang="zh-CN" altLang="en-US" smtClean="0">
                <a:latin typeface="宋体" charset="0"/>
                <a:ea typeface="宋体" charset="0"/>
              </a:rPr>
              <a:t>33</a:t>
            </a:fld>
            <a:endParaRPr lang="zh-CN" altLang="en-US">
              <a:latin typeface="宋体" charset="0"/>
              <a:ea typeface="宋体" charset="0"/>
            </a:endParaRPr>
          </a:p>
        </p:txBody>
      </p:sp>
      <p:pic>
        <p:nvPicPr>
          <p:cNvPr id="6" name="图片 5" descr="COUPLE"/>
          <p:cNvPicPr>
            <a:picLocks noChangeAspect="1"/>
          </p:cNvPicPr>
          <p:nvPr/>
        </p:nvPicPr>
        <p:blipFill>
          <a:blip r:embed="rId3"/>
          <a:stretch>
            <a:fillRect/>
          </a:stretch>
        </p:blipFill>
        <p:spPr>
          <a:xfrm>
            <a:off x="55245" y="1040130"/>
            <a:ext cx="4388485" cy="3291840"/>
          </a:xfrm>
          <a:prstGeom prst="rect">
            <a:avLst/>
          </a:prstGeom>
        </p:spPr>
      </p:pic>
      <p:pic>
        <p:nvPicPr>
          <p:cNvPr id="7" name="图片 6" descr="COUPLE_EL"/>
          <p:cNvPicPr>
            <a:picLocks noChangeAspect="1"/>
          </p:cNvPicPr>
          <p:nvPr/>
        </p:nvPicPr>
        <p:blipFill>
          <a:blip r:embed="rId4"/>
          <a:stretch>
            <a:fillRect/>
          </a:stretch>
        </p:blipFill>
        <p:spPr>
          <a:xfrm>
            <a:off x="4699000" y="1040765"/>
            <a:ext cx="3558540" cy="4068445"/>
          </a:xfrm>
          <a:prstGeom prst="rect">
            <a:avLst/>
          </a:prstGeom>
        </p:spPr>
      </p:pic>
      <p:pic>
        <p:nvPicPr>
          <p:cNvPr id="8" name="图片 7" descr="COUPLE_PH"/>
          <p:cNvPicPr>
            <a:picLocks noChangeAspect="1"/>
          </p:cNvPicPr>
          <p:nvPr/>
        </p:nvPicPr>
        <p:blipFill>
          <a:blip r:embed="rId5"/>
          <a:stretch>
            <a:fillRect/>
          </a:stretch>
        </p:blipFill>
        <p:spPr>
          <a:xfrm>
            <a:off x="8632190" y="1040130"/>
            <a:ext cx="3559810" cy="4069080"/>
          </a:xfrm>
          <a:prstGeom prst="rect">
            <a:avLst/>
          </a:prstGeom>
        </p:spPr>
      </p:pic>
      <p:sp>
        <p:nvSpPr>
          <p:cNvPr id="5" name="文本框 4"/>
          <p:cNvSpPr txBox="1"/>
          <p:nvPr/>
        </p:nvSpPr>
        <p:spPr>
          <a:xfrm>
            <a:off x="471805" y="4507865"/>
            <a:ext cx="3554730" cy="645160"/>
          </a:xfrm>
          <a:prstGeom prst="rect">
            <a:avLst/>
          </a:prstGeom>
          <a:noFill/>
        </p:spPr>
        <p:txBody>
          <a:bodyPr wrap="square" rtlCol="0">
            <a:spAutoFit/>
          </a:bodyPr>
          <a:lstStyle/>
          <a:p>
            <a:pPr algn="ctr"/>
            <a:r>
              <a:rPr lang="en-US" altLang="zh-CN" b="1">
                <a:latin typeface="Times New Roman" panose="02020503050405090304" charset="0"/>
                <a:ea typeface="宋体" pitchFamily="2" charset="-122"/>
              </a:rPr>
              <a:t>1. COUPLE</a:t>
            </a:r>
          </a:p>
          <a:p>
            <a:pPr algn="ctr"/>
            <a:r>
              <a:rPr lang="zh-CN" altLang="en-US" b="1">
                <a:latin typeface="Times New Roman" panose="02020503050405090304" charset="0"/>
                <a:ea typeface="宋体" pitchFamily="2" charset="-122"/>
              </a:rPr>
              <a:t>所有电子态之间的耦合量</a:t>
            </a:r>
          </a:p>
        </p:txBody>
      </p:sp>
      <p:sp>
        <p:nvSpPr>
          <p:cNvPr id="9" name="文本框 8"/>
          <p:cNvSpPr txBox="1"/>
          <p:nvPr/>
        </p:nvSpPr>
        <p:spPr>
          <a:xfrm>
            <a:off x="4699000" y="5219700"/>
            <a:ext cx="3559175" cy="645160"/>
          </a:xfrm>
          <a:prstGeom prst="rect">
            <a:avLst/>
          </a:prstGeom>
          <a:noFill/>
        </p:spPr>
        <p:txBody>
          <a:bodyPr wrap="square" rtlCol="0">
            <a:spAutoFit/>
          </a:bodyPr>
          <a:lstStyle/>
          <a:p>
            <a:pPr algn="ctr"/>
            <a:r>
              <a:rPr lang="en-US" altLang="zh-CN" b="1">
                <a:latin typeface="Times New Roman" panose="02020503050405090304" charset="0"/>
                <a:ea typeface="宋体" pitchFamily="2" charset="-122"/>
              </a:rPr>
              <a:t>11: COUPLE_EL</a:t>
            </a:r>
          </a:p>
          <a:p>
            <a:pPr algn="ctr"/>
            <a:r>
              <a:rPr lang="zh-CN" altLang="en-US" b="1">
                <a:latin typeface="Times New Roman" panose="02020503050405090304" charset="0"/>
                <a:ea typeface="宋体" pitchFamily="2" charset="-122"/>
              </a:rPr>
              <a:t>能带图上电子态耦合量</a:t>
            </a:r>
          </a:p>
        </p:txBody>
      </p:sp>
      <p:sp>
        <p:nvSpPr>
          <p:cNvPr id="10" name="文本框 9"/>
          <p:cNvSpPr txBox="1"/>
          <p:nvPr/>
        </p:nvSpPr>
        <p:spPr>
          <a:xfrm>
            <a:off x="8632825" y="5219065"/>
            <a:ext cx="3559175" cy="645160"/>
          </a:xfrm>
          <a:prstGeom prst="rect">
            <a:avLst/>
          </a:prstGeom>
          <a:noFill/>
        </p:spPr>
        <p:txBody>
          <a:bodyPr wrap="square" rtlCol="0">
            <a:spAutoFit/>
          </a:bodyPr>
          <a:lstStyle/>
          <a:p>
            <a:pPr algn="ctr"/>
            <a:r>
              <a:rPr lang="en-US" altLang="zh-CN" b="1">
                <a:latin typeface="Times New Roman" panose="02020503050405090304" charset="0"/>
                <a:ea typeface="宋体" pitchFamily="2" charset="-122"/>
              </a:rPr>
              <a:t>12: COUPLE_PH</a:t>
            </a:r>
          </a:p>
          <a:p>
            <a:pPr algn="ctr"/>
            <a:r>
              <a:rPr lang="zh-CN" altLang="en-US" b="1">
                <a:latin typeface="Times New Roman" panose="02020503050405090304" charset="0"/>
                <a:ea typeface="宋体" pitchFamily="2" charset="-122"/>
              </a:rPr>
              <a:t>声子谱上电子声子耦合量</a:t>
            </a:r>
          </a:p>
        </p:txBody>
      </p:sp>
    </p:spTree>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503050405090304" charset="0"/>
                <a:ea typeface="宋体" pitchFamily="2" charset="-122"/>
                <a:sym typeface="+mn-ea"/>
              </a:rPr>
              <a:t>动量空间</a:t>
            </a:r>
            <a:r>
              <a:rPr lang="en-US" altLang="zh-CN" dirty="0">
                <a:latin typeface="Times New Roman" panose="02020503050405090304" charset="0"/>
                <a:ea typeface="宋体" pitchFamily="2" charset="-122"/>
                <a:sym typeface="+mn-ea"/>
              </a:rPr>
              <a:t>NAMD</a:t>
            </a:r>
            <a:r>
              <a:rPr lang="zh-CN" altLang="en-US" dirty="0">
                <a:latin typeface="Times New Roman" panose="02020503050405090304" charset="0"/>
                <a:ea typeface="宋体" pitchFamily="2" charset="-122"/>
                <a:sym typeface="+mn-ea"/>
              </a:rPr>
              <a:t>计算</a:t>
            </a:r>
            <a:endParaRPr lang="zh-CN" altLang="en-US" dirty="0">
              <a:latin typeface="Times New Roman" panose="02020503050405090304" charset="0"/>
              <a:ea typeface="宋体" pitchFamily="2" charset="-122"/>
            </a:endParaRPr>
          </a:p>
        </p:txBody>
      </p:sp>
      <p:sp>
        <p:nvSpPr>
          <p:cNvPr id="4" name="灯片编号占位符 3"/>
          <p:cNvSpPr>
            <a:spLocks noGrp="1"/>
          </p:cNvSpPr>
          <p:nvPr>
            <p:ph type="sldNum" sz="quarter" idx="12"/>
          </p:nvPr>
        </p:nvSpPr>
        <p:spPr/>
        <p:txBody>
          <a:bodyPr/>
          <a:lstStyle/>
          <a:p>
            <a:fld id="{27C45CD9-0508-4D1E-923D-4DFDAA610D19}" type="slidenum">
              <a:rPr lang="zh-CN" altLang="en-US" smtClean="0">
                <a:latin typeface="宋体" charset="0"/>
                <a:ea typeface="宋体" charset="0"/>
              </a:rPr>
              <a:t>34</a:t>
            </a:fld>
            <a:endParaRPr lang="zh-CN" altLang="en-US">
              <a:latin typeface="宋体" charset="0"/>
              <a:ea typeface="宋体" charset="0"/>
            </a:endParaRPr>
          </a:p>
        </p:txBody>
      </p:sp>
      <p:sp>
        <p:nvSpPr>
          <p:cNvPr id="5" name="文本框 4"/>
          <p:cNvSpPr txBox="1"/>
          <p:nvPr/>
        </p:nvSpPr>
        <p:spPr>
          <a:xfrm>
            <a:off x="287020" y="4321810"/>
            <a:ext cx="3472180" cy="645160"/>
          </a:xfrm>
          <a:prstGeom prst="rect">
            <a:avLst/>
          </a:prstGeom>
          <a:noFill/>
        </p:spPr>
        <p:txBody>
          <a:bodyPr wrap="square" rtlCol="0" anchor="t">
            <a:spAutoFit/>
          </a:bodyPr>
          <a:lstStyle/>
          <a:p>
            <a:pPr algn="ctr"/>
            <a:r>
              <a:rPr lang="en-US" altLang="zh-CN" b="1">
                <a:latin typeface="Times New Roman" panose="02020503050405090304" charset="0"/>
                <a:ea typeface="宋体" pitchFamily="2" charset="-122"/>
                <a:sym typeface="+mn-ea"/>
              </a:rPr>
              <a:t>2: TDEN</a:t>
            </a:r>
          </a:p>
          <a:p>
            <a:pPr algn="ctr"/>
            <a:r>
              <a:rPr lang="zh-CN" altLang="en-US" b="1">
                <a:latin typeface="Times New Roman" panose="02020503050405090304" charset="0"/>
                <a:ea typeface="宋体" pitchFamily="2" charset="-122"/>
                <a:sym typeface="+mn-ea"/>
              </a:rPr>
              <a:t>体系平均能量和布居数演化</a:t>
            </a:r>
          </a:p>
        </p:txBody>
      </p:sp>
      <p:sp>
        <p:nvSpPr>
          <p:cNvPr id="6" name="文本框 5"/>
          <p:cNvSpPr txBox="1"/>
          <p:nvPr/>
        </p:nvSpPr>
        <p:spPr>
          <a:xfrm>
            <a:off x="4077335" y="4321810"/>
            <a:ext cx="4039235" cy="645160"/>
          </a:xfrm>
          <a:prstGeom prst="rect">
            <a:avLst/>
          </a:prstGeom>
          <a:noFill/>
        </p:spPr>
        <p:txBody>
          <a:bodyPr wrap="square" rtlCol="0" anchor="t">
            <a:spAutoFit/>
          </a:bodyPr>
          <a:lstStyle/>
          <a:p>
            <a:pPr algn="ctr"/>
            <a:r>
              <a:rPr lang="en-US" altLang="zh-CN" b="1">
                <a:latin typeface="Times New Roman" panose="02020503050405090304" charset="0"/>
                <a:ea typeface="宋体" pitchFamily="2" charset="-122"/>
                <a:sym typeface="+mn-ea"/>
              </a:rPr>
              <a:t> 6: TDPHEN</a:t>
            </a:r>
          </a:p>
          <a:p>
            <a:pPr algn="ctr"/>
            <a:r>
              <a:rPr lang="zh-CN" altLang="en-US" b="1">
                <a:latin typeface="Times New Roman" panose="02020503050405090304" charset="0"/>
                <a:ea typeface="宋体" pitchFamily="2" charset="-122"/>
                <a:sym typeface="+mn-ea"/>
              </a:rPr>
              <a:t>弛豫过程中传递给声子的能量累积</a:t>
            </a:r>
          </a:p>
        </p:txBody>
      </p:sp>
      <p:sp>
        <p:nvSpPr>
          <p:cNvPr id="7" name="文本框 6"/>
          <p:cNvSpPr txBox="1"/>
          <p:nvPr/>
        </p:nvSpPr>
        <p:spPr>
          <a:xfrm>
            <a:off x="8148320" y="4321810"/>
            <a:ext cx="4039235" cy="645160"/>
          </a:xfrm>
          <a:prstGeom prst="rect">
            <a:avLst/>
          </a:prstGeom>
          <a:noFill/>
        </p:spPr>
        <p:txBody>
          <a:bodyPr wrap="square" rtlCol="0" anchor="t">
            <a:spAutoFit/>
          </a:bodyPr>
          <a:lstStyle/>
          <a:p>
            <a:pPr algn="ctr"/>
            <a:r>
              <a:rPr lang="en-US" altLang="zh-CN" b="1">
                <a:latin typeface="Times New Roman" panose="02020503050405090304" charset="0"/>
                <a:ea typeface="宋体" pitchFamily="2" charset="-122"/>
                <a:sym typeface="+mn-ea"/>
              </a:rPr>
              <a:t>7: TDPHNUM</a:t>
            </a:r>
          </a:p>
          <a:p>
            <a:pPr algn="ctr"/>
            <a:r>
              <a:rPr lang="zh-CN" altLang="en-US" b="1">
                <a:latin typeface="Times New Roman" panose="02020503050405090304" charset="0"/>
                <a:ea typeface="宋体" pitchFamily="2" charset="-122"/>
                <a:sym typeface="+mn-ea"/>
              </a:rPr>
              <a:t>各个时刻激发的每个模式声子数</a:t>
            </a:r>
          </a:p>
        </p:txBody>
      </p:sp>
      <p:pic>
        <p:nvPicPr>
          <p:cNvPr id="8" name="图片 7" descr="TDEN"/>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0" y="1546225"/>
            <a:ext cx="4040505" cy="2694305"/>
          </a:xfrm>
          <a:prstGeom prst="rect">
            <a:avLst/>
          </a:prstGeom>
        </p:spPr>
      </p:pic>
      <p:pic>
        <p:nvPicPr>
          <p:cNvPr id="9" name="图片 8" descr="TDPHEN"/>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4077335" y="1546860"/>
            <a:ext cx="4039870" cy="2693670"/>
          </a:xfrm>
          <a:prstGeom prst="rect">
            <a:avLst/>
          </a:prstGeom>
        </p:spPr>
      </p:pic>
      <p:pic>
        <p:nvPicPr>
          <p:cNvPr id="12" name="图片 11" descr="TDPHNUM"/>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8147685" y="1546860"/>
            <a:ext cx="4039870" cy="2693670"/>
          </a:xfrm>
          <a:prstGeom prst="rect">
            <a:avLst/>
          </a:prstGeom>
        </p:spPr>
      </p:pic>
    </p:spTree>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503050405090304" charset="0"/>
                <a:ea typeface="宋体" pitchFamily="2" charset="-122"/>
                <a:sym typeface="+mn-ea"/>
              </a:rPr>
              <a:t>动量空间</a:t>
            </a:r>
            <a:r>
              <a:rPr lang="en-US" altLang="zh-CN" dirty="0">
                <a:latin typeface="Times New Roman" panose="02020503050405090304" charset="0"/>
                <a:ea typeface="宋体" pitchFamily="2" charset="-122"/>
                <a:sym typeface="+mn-ea"/>
              </a:rPr>
              <a:t>NAMD</a:t>
            </a:r>
            <a:r>
              <a:rPr lang="zh-CN" altLang="en-US" dirty="0">
                <a:latin typeface="Times New Roman" panose="02020503050405090304" charset="0"/>
                <a:ea typeface="宋体" pitchFamily="2" charset="-122"/>
                <a:sym typeface="+mn-ea"/>
              </a:rPr>
              <a:t>计算</a:t>
            </a:r>
            <a:endParaRPr lang="zh-CN" altLang="en-US" dirty="0">
              <a:latin typeface="Times New Roman" panose="02020503050405090304" charset="0"/>
              <a:ea typeface="宋体" pitchFamily="2" charset="-122"/>
            </a:endParaRPr>
          </a:p>
        </p:txBody>
      </p:sp>
      <p:sp>
        <p:nvSpPr>
          <p:cNvPr id="4" name="灯片编号占位符 3"/>
          <p:cNvSpPr>
            <a:spLocks noGrp="1"/>
          </p:cNvSpPr>
          <p:nvPr>
            <p:ph type="sldNum" sz="quarter" idx="12"/>
          </p:nvPr>
        </p:nvSpPr>
        <p:spPr/>
        <p:txBody>
          <a:bodyPr/>
          <a:lstStyle/>
          <a:p>
            <a:fld id="{27C45CD9-0508-4D1E-923D-4DFDAA610D19}" type="slidenum">
              <a:rPr lang="zh-CN" altLang="en-US" smtClean="0">
                <a:latin typeface="宋体" charset="0"/>
                <a:ea typeface="宋体" charset="0"/>
              </a:rPr>
              <a:t>35</a:t>
            </a:fld>
            <a:endParaRPr lang="zh-CN" altLang="en-US">
              <a:latin typeface="宋体" charset="0"/>
              <a:ea typeface="宋体" charset="0"/>
            </a:endParaRPr>
          </a:p>
        </p:txBody>
      </p:sp>
      <p:pic>
        <p:nvPicPr>
          <p:cNvPr id="6" name="图片 5" descr="C:/Users/zhuws/Desktop/TDBAND.pngTDBAND"/>
          <p:cNvPicPr>
            <a:picLocks noChangeAspect="1"/>
          </p:cNvPicPr>
          <p:nvPr>
            <p:custDataLst>
              <p:tags r:id="rId1"/>
            </p:custDataLst>
          </p:nvPr>
        </p:nvPicPr>
        <p:blipFill>
          <a:blip r:embed="rId7" cstate="hqprint">
            <a:extLst>
              <a:ext uri="{28A0092B-C50C-407E-A947-70E740481C1C}">
                <a14:useLocalDpi xmlns:a14="http://schemas.microsoft.com/office/drawing/2010/main"/>
              </a:ext>
            </a:extLst>
          </a:blip>
          <a:srcRect t="5" b="5"/>
          <a:stretch>
            <a:fillRect/>
          </a:stretch>
        </p:blipFill>
        <p:spPr>
          <a:xfrm>
            <a:off x="275590" y="1047115"/>
            <a:ext cx="5780405" cy="4598035"/>
          </a:xfrm>
          <a:prstGeom prst="rect">
            <a:avLst/>
          </a:prstGeom>
        </p:spPr>
      </p:pic>
      <p:pic>
        <p:nvPicPr>
          <p:cNvPr id="7" name="图片 6" descr="C:/Users/zhuws/Desktop/TDPH.pngTDPH"/>
          <p:cNvPicPr>
            <a:picLocks noChangeAspect="1"/>
          </p:cNvPicPr>
          <p:nvPr>
            <p:custDataLst>
              <p:tags r:id="rId2"/>
            </p:custDataLst>
          </p:nvPr>
        </p:nvPicPr>
        <p:blipFill>
          <a:blip r:embed="rId8" cstate="hqprint">
            <a:extLst>
              <a:ext uri="{28A0092B-C50C-407E-A947-70E740481C1C}">
                <a14:useLocalDpi xmlns:a14="http://schemas.microsoft.com/office/drawing/2010/main"/>
              </a:ext>
            </a:extLst>
          </a:blip>
          <a:srcRect/>
          <a:stretch>
            <a:fillRect/>
          </a:stretch>
        </p:blipFill>
        <p:spPr>
          <a:xfrm>
            <a:off x="6055995" y="1047115"/>
            <a:ext cx="5779770" cy="4598670"/>
          </a:xfrm>
          <a:prstGeom prst="rect">
            <a:avLst/>
          </a:prstGeom>
        </p:spPr>
      </p:pic>
      <p:sp>
        <p:nvSpPr>
          <p:cNvPr id="3" name="文本框 2"/>
          <p:cNvSpPr txBox="1"/>
          <p:nvPr>
            <p:custDataLst>
              <p:tags r:id="rId3"/>
            </p:custDataLst>
          </p:nvPr>
        </p:nvSpPr>
        <p:spPr>
          <a:xfrm>
            <a:off x="498475" y="5665470"/>
            <a:ext cx="5473700" cy="645160"/>
          </a:xfrm>
          <a:prstGeom prst="rect">
            <a:avLst/>
          </a:prstGeom>
          <a:noFill/>
        </p:spPr>
        <p:txBody>
          <a:bodyPr wrap="square" rtlCol="0" anchor="t">
            <a:spAutoFit/>
          </a:bodyPr>
          <a:lstStyle/>
          <a:p>
            <a:pPr algn="ctr"/>
            <a:r>
              <a:rPr lang="en-US" altLang="zh-CN" b="1">
                <a:latin typeface="Times New Roman" panose="02020503050405090304" charset="0"/>
                <a:ea typeface="宋体" pitchFamily="2" charset="-122"/>
              </a:rPr>
              <a:t>4: </a:t>
            </a:r>
            <a:r>
              <a:rPr lang="zh-CN" altLang="en-US" b="1">
                <a:latin typeface="Times New Roman" panose="02020503050405090304" charset="0"/>
                <a:ea typeface="宋体" pitchFamily="2" charset="-122"/>
              </a:rPr>
              <a:t>TDBAND</a:t>
            </a:r>
          </a:p>
          <a:p>
            <a:pPr algn="ctr"/>
            <a:r>
              <a:rPr lang="zh-CN" altLang="en-US" b="1">
                <a:latin typeface="Times New Roman" panose="02020503050405090304" charset="0"/>
                <a:ea typeface="宋体" pitchFamily="2" charset="-122"/>
              </a:rPr>
              <a:t>各个时刻电子在能带图上的弛豫快照</a:t>
            </a:r>
          </a:p>
        </p:txBody>
      </p:sp>
      <p:sp>
        <p:nvSpPr>
          <p:cNvPr id="5" name="文本框 4"/>
          <p:cNvSpPr txBox="1"/>
          <p:nvPr>
            <p:custDataLst>
              <p:tags r:id="rId4"/>
            </p:custDataLst>
          </p:nvPr>
        </p:nvSpPr>
        <p:spPr>
          <a:xfrm>
            <a:off x="6100445" y="5665470"/>
            <a:ext cx="5474335" cy="645160"/>
          </a:xfrm>
          <a:prstGeom prst="rect">
            <a:avLst/>
          </a:prstGeom>
          <a:noFill/>
        </p:spPr>
        <p:txBody>
          <a:bodyPr wrap="square" rtlCol="0" anchor="t">
            <a:spAutoFit/>
          </a:bodyPr>
          <a:lstStyle/>
          <a:p>
            <a:pPr algn="ctr"/>
            <a:r>
              <a:rPr lang="en-US" altLang="zh-CN" b="1">
                <a:latin typeface="Times New Roman" panose="02020503050405090304" charset="0"/>
                <a:ea typeface="宋体" pitchFamily="2" charset="-122"/>
              </a:rPr>
              <a:t>5: </a:t>
            </a:r>
            <a:r>
              <a:rPr lang="zh-CN" altLang="en-US" b="1">
                <a:latin typeface="Times New Roman" panose="02020503050405090304" charset="0"/>
                <a:ea typeface="宋体" pitchFamily="2" charset="-122"/>
              </a:rPr>
              <a:t>TDPH</a:t>
            </a:r>
          </a:p>
          <a:p>
            <a:pPr algn="ctr"/>
            <a:r>
              <a:rPr lang="zh-CN" altLang="en-US" b="1">
                <a:latin typeface="Times New Roman" panose="02020503050405090304" charset="0"/>
                <a:ea typeface="宋体" pitchFamily="2" charset="-122"/>
              </a:rPr>
              <a:t>各个时间段声子谱上的声子激发情况</a:t>
            </a:r>
          </a:p>
        </p:txBody>
      </p:sp>
    </p:spTree>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503050405090304" charset="0"/>
                <a:ea typeface="宋体" pitchFamily="2" charset="-122"/>
                <a:sym typeface="+mn-ea"/>
              </a:rPr>
              <a:t>动量空间</a:t>
            </a:r>
            <a:r>
              <a:rPr lang="en-US" altLang="zh-CN" dirty="0">
                <a:latin typeface="Times New Roman" panose="02020503050405090304" charset="0"/>
                <a:ea typeface="宋体" pitchFamily="2" charset="-122"/>
                <a:sym typeface="+mn-ea"/>
              </a:rPr>
              <a:t>NAMD</a:t>
            </a:r>
            <a:r>
              <a:rPr lang="zh-CN" altLang="en-US" dirty="0">
                <a:latin typeface="Times New Roman" panose="02020503050405090304" charset="0"/>
                <a:ea typeface="宋体" pitchFamily="2" charset="-122"/>
                <a:sym typeface="+mn-ea"/>
              </a:rPr>
              <a:t>计算</a:t>
            </a:r>
            <a:endParaRPr lang="zh-CN" altLang="en-US" dirty="0">
              <a:latin typeface="Times New Roman" panose="02020503050405090304" charset="0"/>
              <a:ea typeface="宋体" pitchFamily="2" charset="-122"/>
            </a:endParaRPr>
          </a:p>
        </p:txBody>
      </p:sp>
      <p:sp>
        <p:nvSpPr>
          <p:cNvPr id="4" name="灯片编号占位符 3"/>
          <p:cNvSpPr>
            <a:spLocks noGrp="1"/>
          </p:cNvSpPr>
          <p:nvPr>
            <p:ph type="sldNum" sz="quarter" idx="12"/>
          </p:nvPr>
        </p:nvSpPr>
        <p:spPr/>
        <p:txBody>
          <a:bodyPr/>
          <a:lstStyle/>
          <a:p>
            <a:fld id="{27C45CD9-0508-4D1E-923D-4DFDAA610D19}" type="slidenum">
              <a:rPr lang="zh-CN" altLang="en-US" smtClean="0">
                <a:latin typeface="宋体" charset="0"/>
                <a:ea typeface="宋体" charset="0"/>
              </a:rPr>
              <a:t>36</a:t>
            </a:fld>
            <a:endParaRPr lang="zh-CN" altLang="en-US">
              <a:latin typeface="宋体" charset="0"/>
              <a:ea typeface="宋体" charset="0"/>
            </a:endParaRPr>
          </a:p>
        </p:txBody>
      </p:sp>
      <p:pic>
        <p:nvPicPr>
          <p:cNvPr id="3" name="图片 2" descr="C:/Users/zhuws/Desktop/TDKPROPxy.pngTDKPROPxy"/>
          <p:cNvPicPr>
            <a:picLocks noChangeAspect="1"/>
          </p:cNvPicPr>
          <p:nvPr/>
        </p:nvPicPr>
        <p:blipFill>
          <a:blip r:embed="rId3" cstate="hqprint">
            <a:extLst>
              <a:ext uri="{28A0092B-C50C-407E-A947-70E740481C1C}">
                <a14:useLocalDpi xmlns:a14="http://schemas.microsoft.com/office/drawing/2010/main"/>
              </a:ext>
            </a:extLst>
          </a:blip>
          <a:srcRect l="9" r="9"/>
          <a:stretch>
            <a:fillRect/>
          </a:stretch>
        </p:blipFill>
        <p:spPr>
          <a:xfrm>
            <a:off x="147955" y="1382395"/>
            <a:ext cx="5925185" cy="3646805"/>
          </a:xfrm>
          <a:prstGeom prst="rect">
            <a:avLst/>
          </a:prstGeom>
        </p:spPr>
      </p:pic>
      <p:pic>
        <p:nvPicPr>
          <p:cNvPr id="5" name="图片 4" descr="C:/Users/zhuws/Desktop/TDQPROPxy_tot.pngTDQPROPxy_tot"/>
          <p:cNvPicPr>
            <a:picLocks noChangeAspect="1"/>
          </p:cNvPicPr>
          <p:nvPr/>
        </p:nvPicPr>
        <p:blipFill>
          <a:blip r:embed="rId4" cstate="hqprint">
            <a:extLst>
              <a:ext uri="{28A0092B-C50C-407E-A947-70E740481C1C}">
                <a14:useLocalDpi xmlns:a14="http://schemas.microsoft.com/office/drawing/2010/main"/>
              </a:ext>
            </a:extLst>
          </a:blip>
          <a:srcRect/>
          <a:stretch>
            <a:fillRect/>
          </a:stretch>
        </p:blipFill>
        <p:spPr>
          <a:xfrm>
            <a:off x="6147435" y="1382395"/>
            <a:ext cx="5924550" cy="3646805"/>
          </a:xfrm>
          <a:prstGeom prst="rect">
            <a:avLst/>
          </a:prstGeom>
        </p:spPr>
      </p:pic>
      <p:sp>
        <p:nvSpPr>
          <p:cNvPr id="6" name="文本框 5"/>
          <p:cNvSpPr txBox="1"/>
          <p:nvPr/>
        </p:nvSpPr>
        <p:spPr>
          <a:xfrm>
            <a:off x="147320" y="5239385"/>
            <a:ext cx="5925820" cy="645160"/>
          </a:xfrm>
          <a:prstGeom prst="rect">
            <a:avLst/>
          </a:prstGeom>
          <a:noFill/>
        </p:spPr>
        <p:txBody>
          <a:bodyPr wrap="square" rtlCol="0" anchor="t">
            <a:spAutoFit/>
          </a:bodyPr>
          <a:lstStyle/>
          <a:p>
            <a:pPr algn="ctr"/>
            <a:r>
              <a:rPr lang="en-US" altLang="zh-CN" b="1">
                <a:latin typeface="Times New Roman" panose="02020503050405090304" charset="0"/>
                <a:ea typeface="宋体" pitchFamily="2" charset="-122"/>
              </a:rPr>
              <a:t>31: </a:t>
            </a:r>
            <a:r>
              <a:rPr lang="zh-CN" altLang="en-US" b="1">
                <a:latin typeface="Times New Roman" panose="02020503050405090304" charset="0"/>
                <a:ea typeface="宋体" pitchFamily="2" charset="-122"/>
              </a:rPr>
              <a:t>TDKPROPxy</a:t>
            </a:r>
          </a:p>
          <a:p>
            <a:pPr algn="ctr"/>
            <a:r>
              <a:rPr lang="zh-CN" altLang="en-US" b="1">
                <a:latin typeface="Times New Roman" panose="02020503050405090304" charset="0"/>
                <a:ea typeface="宋体" pitchFamily="2" charset="-122"/>
              </a:rPr>
              <a:t>各个时刻电子在布里渊区中的弛豫快照</a:t>
            </a:r>
          </a:p>
        </p:txBody>
      </p:sp>
      <p:sp>
        <p:nvSpPr>
          <p:cNvPr id="7" name="文本框 6"/>
          <p:cNvSpPr txBox="1"/>
          <p:nvPr/>
        </p:nvSpPr>
        <p:spPr>
          <a:xfrm>
            <a:off x="6147435" y="5219700"/>
            <a:ext cx="5924550" cy="645160"/>
          </a:xfrm>
          <a:prstGeom prst="rect">
            <a:avLst/>
          </a:prstGeom>
          <a:noFill/>
        </p:spPr>
        <p:txBody>
          <a:bodyPr wrap="square" rtlCol="0" anchor="t">
            <a:spAutoFit/>
          </a:bodyPr>
          <a:lstStyle/>
          <a:p>
            <a:pPr algn="ctr"/>
            <a:r>
              <a:rPr lang="en-US" altLang="zh-CN" b="1">
                <a:latin typeface="Times New Roman" panose="02020503050405090304" charset="0"/>
                <a:ea typeface="宋体" pitchFamily="2" charset="-122"/>
              </a:rPr>
              <a:t>81: </a:t>
            </a:r>
            <a:r>
              <a:rPr lang="zh-CN" altLang="en-US" b="1">
                <a:latin typeface="Times New Roman" panose="02020503050405090304" charset="0"/>
                <a:ea typeface="宋体" pitchFamily="2" charset="-122"/>
              </a:rPr>
              <a:t>TDQPROPxy</a:t>
            </a:r>
          </a:p>
          <a:p>
            <a:pPr algn="ctr"/>
            <a:r>
              <a:rPr lang="zh-CN" altLang="en-US" b="1">
                <a:latin typeface="Times New Roman" panose="02020503050405090304" charset="0"/>
                <a:ea typeface="宋体" pitchFamily="2" charset="-122"/>
              </a:rPr>
              <a:t>各个时间段激发的声子在布里渊区位置图</a:t>
            </a:r>
          </a:p>
        </p:txBody>
      </p:sp>
    </p:spTree>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503050405090304" charset="0"/>
                <a:ea typeface="宋体" pitchFamily="2" charset="-122"/>
              </a:rPr>
              <a:t>谢谢！</a:t>
            </a:r>
          </a:p>
        </p:txBody>
      </p:sp>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503050405090304" charset="0"/>
                <a:ea typeface="宋体" pitchFamily="2" charset="-122"/>
              </a:rPr>
              <a:t>基础理论</a:t>
            </a:r>
          </a:p>
        </p:txBody>
      </p:sp>
      <p:sp>
        <p:nvSpPr>
          <p:cNvPr id="4" name="灯片编号占位符 3"/>
          <p:cNvSpPr>
            <a:spLocks noGrp="1"/>
          </p:cNvSpPr>
          <p:nvPr>
            <p:ph type="sldNum" sz="quarter" idx="12"/>
          </p:nvPr>
        </p:nvSpPr>
        <p:spPr/>
        <p:txBody>
          <a:bodyPr/>
          <a:lstStyle/>
          <a:p>
            <a:fld id="{27C45CD9-0508-4D1E-923D-4DFDAA610D19}" type="slidenum">
              <a:rPr lang="zh-CN" altLang="en-US" smtClean="0">
                <a:latin typeface="宋体" charset="0"/>
                <a:ea typeface="宋体" charset="0"/>
              </a:rPr>
              <a:t>4</a:t>
            </a:fld>
            <a:endParaRPr lang="zh-CN" altLang="en-US">
              <a:latin typeface="宋体" charset="0"/>
              <a:ea typeface="宋体" charset="0"/>
            </a:endParaRPr>
          </a:p>
        </p:txBody>
      </p:sp>
      <p:pic>
        <p:nvPicPr>
          <p:cNvPr id="13" name="图片 12"/>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013848" y="930501"/>
            <a:ext cx="3459480" cy="2856986"/>
          </a:xfrm>
          <a:prstGeom prst="rect">
            <a:avLst/>
          </a:prstGeom>
        </p:spPr>
      </p:pic>
      <p:pic>
        <p:nvPicPr>
          <p:cNvPr id="14" name="图片 13"/>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158865" y="930275"/>
            <a:ext cx="4293235" cy="2858135"/>
          </a:xfrm>
          <a:prstGeom prst="rect">
            <a:avLst/>
          </a:prstGeom>
        </p:spPr>
      </p:pic>
      <p:sp>
        <p:nvSpPr>
          <p:cNvPr id="15" name="文本框 14"/>
          <p:cNvSpPr txBox="1"/>
          <p:nvPr/>
        </p:nvSpPr>
        <p:spPr>
          <a:xfrm>
            <a:off x="610870" y="3988435"/>
            <a:ext cx="10963275" cy="2030095"/>
          </a:xfrm>
          <a:prstGeom prst="rect">
            <a:avLst/>
          </a:prstGeom>
          <a:noFill/>
        </p:spPr>
        <p:txBody>
          <a:bodyPr wrap="square" rtlCol="0" anchor="t">
            <a:spAutoFit/>
          </a:bodyPr>
          <a:lstStyle/>
          <a:p>
            <a:r>
              <a:rPr lang="zh-CN" altLang="en-US" b="1">
                <a:latin typeface="Times New Roman" panose="02020503050405090304" charset="0"/>
                <a:ea typeface="宋体" pitchFamily="2" charset="-122"/>
              </a:rPr>
              <a:t>激发态动力学的核心在于处理</a:t>
            </a:r>
            <a:r>
              <a:rPr lang="zh-CN" altLang="en-US" b="1">
                <a:solidFill>
                  <a:schemeClr val="accent5"/>
                </a:solidFill>
                <a:latin typeface="Times New Roman" panose="02020503050405090304" charset="0"/>
                <a:ea typeface="宋体" pitchFamily="2" charset="-122"/>
              </a:rPr>
              <a:t>电子与原子核的多体相互作用</a:t>
            </a:r>
            <a:r>
              <a:rPr lang="zh-CN" altLang="en-US" b="1">
                <a:latin typeface="Times New Roman" panose="02020503050405090304" charset="0"/>
                <a:ea typeface="宋体" pitchFamily="2" charset="-122"/>
              </a:rPr>
              <a:t>。</a:t>
            </a:r>
          </a:p>
          <a:p>
            <a:endParaRPr lang="zh-CN" altLang="en-US" b="1">
              <a:latin typeface="Times New Roman" panose="02020503050405090304" charset="0"/>
              <a:ea typeface="宋体" pitchFamily="2" charset="-122"/>
            </a:endParaRPr>
          </a:p>
          <a:p>
            <a:r>
              <a:rPr lang="zh-CN" altLang="en-US" b="1">
                <a:latin typeface="Times New Roman" panose="02020503050405090304" charset="0"/>
                <a:ea typeface="宋体" pitchFamily="2" charset="-122"/>
              </a:rPr>
              <a:t>实空间动力学：以实空间原子核位移矢量为变量的势能面描述，电子与原子核的作用表现为</a:t>
            </a:r>
            <a:r>
              <a:rPr lang="zh-CN" altLang="en-US" b="1">
                <a:solidFill>
                  <a:schemeClr val="accent5"/>
                </a:solidFill>
                <a:latin typeface="Times New Roman" panose="02020503050405090304" charset="0"/>
                <a:ea typeface="宋体" pitchFamily="2" charset="-122"/>
              </a:rPr>
              <a:t>非绝热耦合</a:t>
            </a:r>
            <a:r>
              <a:rPr lang="zh-CN" altLang="en-US" b="1">
                <a:latin typeface="Times New Roman" panose="02020503050405090304" charset="0"/>
                <a:ea typeface="宋体" pitchFamily="2" charset="-122"/>
              </a:rPr>
              <a:t>。</a:t>
            </a:r>
          </a:p>
          <a:p>
            <a:endParaRPr lang="zh-CN" altLang="en-US" b="1">
              <a:latin typeface="Times New Roman" panose="02020503050405090304" charset="0"/>
              <a:ea typeface="宋体" pitchFamily="2" charset="-122"/>
            </a:endParaRPr>
          </a:p>
          <a:p>
            <a:r>
              <a:rPr lang="zh-CN" altLang="en-US" b="1">
                <a:latin typeface="Times New Roman" panose="02020503050405090304" charset="0"/>
                <a:ea typeface="宋体" pitchFamily="2" charset="-122"/>
              </a:rPr>
              <a:t>动量空间动力学：将实空间位移分解为倒空间声子模式，用</a:t>
            </a:r>
            <a:r>
              <a:rPr lang="zh-CN" altLang="en-US" b="1">
                <a:solidFill>
                  <a:schemeClr val="accent5"/>
                </a:solidFill>
                <a:latin typeface="Times New Roman" panose="02020503050405090304" charset="0"/>
                <a:ea typeface="宋体" pitchFamily="2" charset="-122"/>
              </a:rPr>
              <a:t>电声耦合</a:t>
            </a:r>
            <a:r>
              <a:rPr lang="zh-CN" altLang="en-US" b="1">
                <a:latin typeface="Times New Roman" panose="02020503050405090304" charset="0"/>
                <a:ea typeface="宋体" pitchFamily="2" charset="-122"/>
              </a:rPr>
              <a:t>替代非绝热耦合。</a:t>
            </a:r>
          </a:p>
          <a:p>
            <a:endParaRPr lang="zh-CN" altLang="en-US" b="1">
              <a:latin typeface="Times New Roman" panose="02020503050405090304" charset="0"/>
              <a:ea typeface="宋体" pitchFamily="2" charset="-122"/>
            </a:endParaRPr>
          </a:p>
          <a:p>
            <a:r>
              <a:rPr lang="zh-CN" altLang="en-US" b="1">
                <a:latin typeface="Times New Roman" panose="02020503050405090304" charset="0"/>
                <a:ea typeface="宋体" pitchFamily="2" charset="-122"/>
              </a:rPr>
              <a:t>实空间动力学难以处理不同k点的耦合，动量空间动力学打破了这一限制。</a:t>
            </a:r>
          </a:p>
        </p:txBody>
      </p:sp>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503050405090304" charset="0"/>
                <a:ea typeface="宋体" pitchFamily="2" charset="-122"/>
              </a:rPr>
              <a:t>非绝热耦合</a:t>
            </a:r>
          </a:p>
        </p:txBody>
      </p:sp>
      <p:sp>
        <p:nvSpPr>
          <p:cNvPr id="4" name="灯片编号占位符 3"/>
          <p:cNvSpPr>
            <a:spLocks noGrp="1"/>
          </p:cNvSpPr>
          <p:nvPr>
            <p:ph type="sldNum" sz="quarter" idx="12"/>
          </p:nvPr>
        </p:nvSpPr>
        <p:spPr/>
        <p:txBody>
          <a:bodyPr/>
          <a:lstStyle/>
          <a:p>
            <a:fld id="{27C45CD9-0508-4D1E-923D-4DFDAA610D19}" type="slidenum">
              <a:rPr lang="zh-CN" altLang="en-US" smtClean="0">
                <a:latin typeface="宋体" charset="0"/>
                <a:ea typeface="宋体" charset="0"/>
                <a:cs typeface="Times New Roman" panose="02020503050405090304" charset="0"/>
              </a:rPr>
              <a:t>5</a:t>
            </a:fld>
            <a:endParaRPr lang="zh-CN" altLang="en-US">
              <a:latin typeface="宋体" charset="0"/>
              <a:ea typeface="宋体" charset="0"/>
              <a:cs typeface="Times New Roman" panose="02020503050405090304" charset="0"/>
            </a:endParaRPr>
          </a:p>
        </p:txBody>
      </p:sp>
      <p:graphicFrame>
        <p:nvGraphicFramePr>
          <p:cNvPr id="9" name="对象 8">
            <a:hlinkClick r:id="" action="ppaction://ole?verb=0"/>
          </p:cNvPr>
          <p:cNvGraphicFramePr>
            <a:graphicFrameLocks noChangeAspect="1"/>
          </p:cNvGraphicFramePr>
          <p:nvPr/>
        </p:nvGraphicFramePr>
        <p:xfrm>
          <a:off x="4315460" y="1761490"/>
          <a:ext cx="3068320" cy="508635"/>
        </p:xfrm>
        <a:graphic>
          <a:graphicData uri="http://schemas.openxmlformats.org/presentationml/2006/ole">
            <mc:AlternateContent xmlns:mc="http://schemas.openxmlformats.org/markup-compatibility/2006">
              <mc:Choice xmlns:v="urn:schemas-microsoft-com:vml" Requires="v">
                <p:oleObj spid="_x0000_s1025" r:id="rId4" imgW="2070100" imgH="342900" progId="Equation.KSEE3">
                  <p:embed/>
                </p:oleObj>
              </mc:Choice>
              <mc:Fallback>
                <p:oleObj r:id="rId4" imgW="2070100" imgH="342900" progId="Equation.KSEE3">
                  <p:embed/>
                  <p:pic>
                    <p:nvPicPr>
                      <p:cNvPr id="9" name="对象 8">
                        <a:hlinkClick r:id="" action="ppaction://ole?verb=0"/>
                      </p:cNvPr>
                      <p:cNvPicPr/>
                      <p:nvPr/>
                    </p:nvPicPr>
                    <p:blipFill>
                      <a:blip r:embed="rId5"/>
                      <a:stretch>
                        <a:fillRect/>
                      </a:stretch>
                    </p:blipFill>
                    <p:spPr>
                      <a:xfrm>
                        <a:off x="4315460" y="1761490"/>
                        <a:ext cx="3068320" cy="508635"/>
                      </a:xfrm>
                      <a:prstGeom prst="rect">
                        <a:avLst/>
                      </a:prstGeom>
                    </p:spPr>
                  </p:pic>
                </p:oleObj>
              </mc:Fallback>
            </mc:AlternateContent>
          </a:graphicData>
        </a:graphic>
      </p:graphicFrame>
      <p:graphicFrame>
        <p:nvGraphicFramePr>
          <p:cNvPr id="11" name="对象 10">
            <a:hlinkClick r:id="" action="ppaction://ole?verb=0"/>
          </p:cNvPr>
          <p:cNvGraphicFramePr>
            <a:graphicFrameLocks noChangeAspect="1"/>
          </p:cNvGraphicFramePr>
          <p:nvPr/>
        </p:nvGraphicFramePr>
        <p:xfrm>
          <a:off x="6038850" y="3321050"/>
          <a:ext cx="114300" cy="215900"/>
        </p:xfrm>
        <a:graphic>
          <a:graphicData uri="http://schemas.openxmlformats.org/presentationml/2006/ole">
            <mc:AlternateContent xmlns:mc="http://schemas.openxmlformats.org/markup-compatibility/2006">
              <mc:Choice xmlns:v="urn:schemas-microsoft-com:vml" Requires="v">
                <p:oleObj spid="_x0000_s1026" r:id="rId6" imgW="114300" imgH="215900" progId="Equation.KSEE3">
                  <p:embed/>
                </p:oleObj>
              </mc:Choice>
              <mc:Fallback>
                <p:oleObj r:id="rId6" imgW="114300" imgH="215900" progId="Equation.KSEE3">
                  <p:embed/>
                  <p:pic>
                    <p:nvPicPr>
                      <p:cNvPr id="11" name="对象 10">
                        <a:hlinkClick r:id="" action="ppaction://ole?verb=0"/>
                      </p:cNvPr>
                      <p:cNvPicPr/>
                      <p:nvPr/>
                    </p:nvPicPr>
                    <p:blipFill>
                      <a:blip r:embed="rId7"/>
                      <a:stretch>
                        <a:fillRect/>
                      </a:stretch>
                    </p:blipFill>
                    <p:spPr>
                      <a:xfrm>
                        <a:off x="6038850" y="3321050"/>
                        <a:ext cx="114300" cy="215900"/>
                      </a:xfrm>
                      <a:prstGeom prst="rect">
                        <a:avLst/>
                      </a:prstGeom>
                    </p:spPr>
                  </p:pic>
                </p:oleObj>
              </mc:Fallback>
            </mc:AlternateContent>
          </a:graphicData>
        </a:graphic>
      </p:graphicFrame>
      <p:sp>
        <p:nvSpPr>
          <p:cNvPr id="12" name="文本框 11"/>
          <p:cNvSpPr txBox="1"/>
          <p:nvPr/>
        </p:nvSpPr>
        <p:spPr>
          <a:xfrm>
            <a:off x="609600" y="1124585"/>
            <a:ext cx="4043045" cy="368300"/>
          </a:xfrm>
          <a:prstGeom prst="rect">
            <a:avLst/>
          </a:prstGeom>
          <a:noFill/>
        </p:spPr>
        <p:txBody>
          <a:bodyPr wrap="square" rtlCol="0">
            <a:spAutoFit/>
          </a:bodyPr>
          <a:lstStyle/>
          <a:p>
            <a:r>
              <a:rPr lang="zh-CN" altLang="en-US" b="1">
                <a:latin typeface="Times New Roman" panose="02020503050405090304" charset="0"/>
                <a:ea typeface="宋体" pitchFamily="2" charset="-122"/>
              </a:rPr>
              <a:t>从体系的含时薛定谔方程出发：</a:t>
            </a:r>
          </a:p>
        </p:txBody>
      </p:sp>
      <p:sp>
        <p:nvSpPr>
          <p:cNvPr id="13" name="文本框 12"/>
          <p:cNvSpPr txBox="1"/>
          <p:nvPr/>
        </p:nvSpPr>
        <p:spPr>
          <a:xfrm>
            <a:off x="609600" y="1790700"/>
            <a:ext cx="3705860" cy="368300"/>
          </a:xfrm>
          <a:prstGeom prst="rect">
            <a:avLst/>
          </a:prstGeom>
          <a:noFill/>
        </p:spPr>
        <p:txBody>
          <a:bodyPr wrap="square" rtlCol="0">
            <a:spAutoFit/>
          </a:bodyPr>
          <a:lstStyle/>
          <a:p>
            <a:r>
              <a:rPr lang="zh-CN" b="1">
                <a:latin typeface="Times New Roman" panose="02020503050405090304" charset="0"/>
                <a:ea typeface="宋体" pitchFamily="2" charset="-122"/>
              </a:rPr>
              <a:t>将</a:t>
            </a:r>
            <a:r>
              <a:rPr lang="zh-CN" altLang="en-US" b="1">
                <a:latin typeface="Times New Roman" panose="02020503050405090304" charset="0"/>
                <a:ea typeface="宋体" pitchFamily="2" charset="-122"/>
              </a:rPr>
              <a:t>体系的总波函数用一组基展开：</a:t>
            </a:r>
          </a:p>
        </p:txBody>
      </p:sp>
      <p:graphicFrame>
        <p:nvGraphicFramePr>
          <p:cNvPr id="15" name="对象 14">
            <a:hlinkClick r:id="" action="ppaction://ole?verb=0"/>
          </p:cNvPr>
          <p:cNvGraphicFramePr>
            <a:graphicFrameLocks noChangeAspect="1"/>
          </p:cNvGraphicFramePr>
          <p:nvPr/>
        </p:nvGraphicFramePr>
        <p:xfrm>
          <a:off x="6038850" y="3321050"/>
          <a:ext cx="114300" cy="215900"/>
        </p:xfrm>
        <a:graphic>
          <a:graphicData uri="http://schemas.openxmlformats.org/presentationml/2006/ole">
            <mc:AlternateContent xmlns:mc="http://schemas.openxmlformats.org/markup-compatibility/2006">
              <mc:Choice xmlns:v="urn:schemas-microsoft-com:vml" Requires="v">
                <p:oleObj spid="_x0000_s1027" r:id="rId8" imgW="114300" imgH="215900" progId="Equation.KSEE3">
                  <p:embed/>
                </p:oleObj>
              </mc:Choice>
              <mc:Fallback>
                <p:oleObj r:id="rId8" imgW="114300" imgH="215900" progId="Equation.KSEE3">
                  <p:embed/>
                  <p:pic>
                    <p:nvPicPr>
                      <p:cNvPr id="15" name="对象 14">
                        <a:hlinkClick r:id="" action="ppaction://ole?verb=0"/>
                      </p:cNvPr>
                      <p:cNvPicPr/>
                      <p:nvPr/>
                    </p:nvPicPr>
                    <p:blipFill>
                      <a:blip r:embed="rId7"/>
                      <a:stretch>
                        <a:fillRect/>
                      </a:stretch>
                    </p:blipFill>
                    <p:spPr>
                      <a:xfrm>
                        <a:off x="6038850" y="3321050"/>
                        <a:ext cx="114300" cy="215900"/>
                      </a:xfrm>
                      <a:prstGeom prst="rect">
                        <a:avLst/>
                      </a:prstGeom>
                    </p:spPr>
                  </p:pic>
                </p:oleObj>
              </mc:Fallback>
            </mc:AlternateContent>
          </a:graphicData>
        </a:graphic>
      </p:graphicFrame>
      <p:sp>
        <p:nvSpPr>
          <p:cNvPr id="17" name="文本框 16"/>
          <p:cNvSpPr txBox="1"/>
          <p:nvPr/>
        </p:nvSpPr>
        <p:spPr>
          <a:xfrm>
            <a:off x="8399145" y="1124585"/>
            <a:ext cx="881380" cy="368300"/>
          </a:xfrm>
          <a:prstGeom prst="rect">
            <a:avLst/>
          </a:prstGeom>
          <a:noFill/>
        </p:spPr>
        <p:txBody>
          <a:bodyPr wrap="square" rtlCol="0">
            <a:spAutoFit/>
          </a:bodyPr>
          <a:lstStyle/>
          <a:p>
            <a:pPr algn="l"/>
            <a:r>
              <a:rPr lang="zh-CN" altLang="en-US" b="1">
                <a:latin typeface="Times New Roman" panose="02020503050405090304" charset="0"/>
                <a:ea typeface="宋体" pitchFamily="2" charset="-122"/>
              </a:rPr>
              <a:t>（</a:t>
            </a:r>
            <a:r>
              <a:rPr lang="en-US" altLang="zh-CN" b="1">
                <a:latin typeface="Times New Roman" panose="02020503050405090304" charset="0"/>
                <a:ea typeface="宋体" pitchFamily="2" charset="-122"/>
              </a:rPr>
              <a:t>1</a:t>
            </a:r>
            <a:r>
              <a:rPr lang="zh-CN" altLang="en-US" b="1">
                <a:latin typeface="Times New Roman" panose="02020503050405090304" charset="0"/>
                <a:ea typeface="宋体" pitchFamily="2" charset="-122"/>
              </a:rPr>
              <a:t>）</a:t>
            </a:r>
          </a:p>
        </p:txBody>
      </p:sp>
      <p:sp>
        <p:nvSpPr>
          <p:cNvPr id="18" name="文本框 17"/>
          <p:cNvSpPr txBox="1"/>
          <p:nvPr/>
        </p:nvSpPr>
        <p:spPr>
          <a:xfrm>
            <a:off x="8399145" y="1790700"/>
            <a:ext cx="569595" cy="368300"/>
          </a:xfrm>
          <a:prstGeom prst="rect">
            <a:avLst/>
          </a:prstGeom>
          <a:noFill/>
        </p:spPr>
        <p:txBody>
          <a:bodyPr wrap="square" rtlCol="0">
            <a:spAutoFit/>
          </a:bodyPr>
          <a:lstStyle/>
          <a:p>
            <a:pPr algn="l"/>
            <a:r>
              <a:rPr lang="zh-CN" altLang="en-US" b="1">
                <a:latin typeface="Times New Roman" panose="02020503050405090304" charset="0"/>
                <a:ea typeface="宋体" pitchFamily="2" charset="-122"/>
              </a:rPr>
              <a:t>（</a:t>
            </a:r>
            <a:r>
              <a:rPr lang="en-US" altLang="zh-CN" b="1">
                <a:latin typeface="Times New Roman" panose="02020503050405090304" charset="0"/>
                <a:ea typeface="宋体" pitchFamily="2" charset="-122"/>
              </a:rPr>
              <a:t>2</a:t>
            </a:r>
            <a:r>
              <a:rPr lang="zh-CN" altLang="en-US" b="1">
                <a:latin typeface="Times New Roman" panose="02020503050405090304" charset="0"/>
                <a:ea typeface="宋体" pitchFamily="2" charset="-122"/>
              </a:rPr>
              <a:t>）</a:t>
            </a:r>
          </a:p>
        </p:txBody>
      </p:sp>
      <p:sp>
        <p:nvSpPr>
          <p:cNvPr id="19" name="文本框 18"/>
          <p:cNvSpPr txBox="1"/>
          <p:nvPr/>
        </p:nvSpPr>
        <p:spPr>
          <a:xfrm>
            <a:off x="609600" y="3673475"/>
            <a:ext cx="6314440" cy="368300"/>
          </a:xfrm>
          <a:prstGeom prst="rect">
            <a:avLst/>
          </a:prstGeom>
          <a:noFill/>
        </p:spPr>
        <p:txBody>
          <a:bodyPr wrap="square" rtlCol="0">
            <a:spAutoFit/>
          </a:bodyPr>
          <a:lstStyle/>
          <a:p>
            <a:r>
              <a:rPr lang="zh-CN" altLang="en-US" b="1">
                <a:latin typeface="Times New Roman" panose="02020503050405090304" charset="0"/>
                <a:ea typeface="宋体" pitchFamily="2" charset="-122"/>
              </a:rPr>
              <a:t>将（</a:t>
            </a:r>
            <a:r>
              <a:rPr lang="en-US" altLang="zh-CN" b="1">
                <a:latin typeface="Times New Roman" panose="02020503050405090304" charset="0"/>
                <a:ea typeface="宋体" pitchFamily="2" charset="-122"/>
              </a:rPr>
              <a:t>2</a:t>
            </a:r>
            <a:r>
              <a:rPr lang="zh-CN" altLang="en-US" b="1">
                <a:latin typeface="Times New Roman" panose="02020503050405090304" charset="0"/>
                <a:ea typeface="宋体" pitchFamily="2" charset="-122"/>
              </a:rPr>
              <a:t>）式带入（</a:t>
            </a:r>
            <a:r>
              <a:rPr lang="en-US" altLang="zh-CN" b="1">
                <a:latin typeface="Times New Roman" panose="02020503050405090304" charset="0"/>
                <a:ea typeface="宋体" pitchFamily="2" charset="-122"/>
              </a:rPr>
              <a:t>1</a:t>
            </a:r>
            <a:r>
              <a:rPr lang="zh-CN" altLang="en-US" b="1">
                <a:latin typeface="Times New Roman" panose="02020503050405090304" charset="0"/>
                <a:ea typeface="宋体" pitchFamily="2" charset="-122"/>
              </a:rPr>
              <a:t>）式可以得到展开系数演化方程：</a:t>
            </a:r>
          </a:p>
        </p:txBody>
      </p:sp>
      <p:sp>
        <p:nvSpPr>
          <p:cNvPr id="20" name="文本框 19"/>
          <p:cNvSpPr txBox="1"/>
          <p:nvPr/>
        </p:nvSpPr>
        <p:spPr>
          <a:xfrm>
            <a:off x="609600" y="5271135"/>
            <a:ext cx="2709545" cy="368300"/>
          </a:xfrm>
          <a:prstGeom prst="rect">
            <a:avLst/>
          </a:prstGeom>
          <a:noFill/>
        </p:spPr>
        <p:txBody>
          <a:bodyPr wrap="square" rtlCol="0">
            <a:spAutoFit/>
          </a:bodyPr>
          <a:lstStyle/>
          <a:p>
            <a:r>
              <a:rPr lang="zh-CN" altLang="en-US" b="1">
                <a:latin typeface="Times New Roman" panose="02020503050405090304" charset="0"/>
                <a:ea typeface="宋体" pitchFamily="2" charset="-122"/>
              </a:rPr>
              <a:t>其中非绝热耦合标量为</a:t>
            </a:r>
            <a:r>
              <a:rPr lang="en-US" altLang="zh-CN" b="1">
                <a:latin typeface="Times New Roman" panose="02020503050405090304" charset="0"/>
                <a:ea typeface="宋体" pitchFamily="2" charset="-122"/>
              </a:rPr>
              <a:t>:</a:t>
            </a:r>
          </a:p>
        </p:txBody>
      </p:sp>
      <p:graphicFrame>
        <p:nvGraphicFramePr>
          <p:cNvPr id="21" name="对象 20">
            <a:hlinkClick r:id="" action="ppaction://ole?verb=0"/>
          </p:cNvPr>
          <p:cNvGraphicFramePr>
            <a:graphicFrameLocks noChangeAspect="1"/>
          </p:cNvGraphicFramePr>
          <p:nvPr/>
        </p:nvGraphicFramePr>
        <p:xfrm>
          <a:off x="3669030" y="5080000"/>
          <a:ext cx="3811270" cy="750570"/>
        </p:xfrm>
        <a:graphic>
          <a:graphicData uri="http://schemas.openxmlformats.org/presentationml/2006/ole">
            <mc:AlternateContent xmlns:mc="http://schemas.openxmlformats.org/markup-compatibility/2006">
              <mc:Choice xmlns:v="urn:schemas-microsoft-com:vml" Requires="v">
                <p:oleObj spid="_x0000_s1028" r:id="rId9" imgW="2451100" imgH="482600" progId="Equation.KSEE3">
                  <p:embed/>
                </p:oleObj>
              </mc:Choice>
              <mc:Fallback>
                <p:oleObj r:id="rId9" imgW="2451100" imgH="482600" progId="Equation.KSEE3">
                  <p:embed/>
                  <p:pic>
                    <p:nvPicPr>
                      <p:cNvPr id="21" name="对象 20">
                        <a:hlinkClick r:id="" action="ppaction://ole?verb=0"/>
                      </p:cNvPr>
                      <p:cNvPicPr/>
                      <p:nvPr/>
                    </p:nvPicPr>
                    <p:blipFill>
                      <a:blip r:embed="rId10"/>
                      <a:stretch>
                        <a:fillRect/>
                      </a:stretch>
                    </p:blipFill>
                    <p:spPr>
                      <a:xfrm>
                        <a:off x="3669030" y="5080000"/>
                        <a:ext cx="3811270" cy="750570"/>
                      </a:xfrm>
                      <a:prstGeom prst="rect">
                        <a:avLst/>
                      </a:prstGeom>
                    </p:spPr>
                  </p:pic>
                </p:oleObj>
              </mc:Fallback>
            </mc:AlternateContent>
          </a:graphicData>
        </a:graphic>
      </p:graphicFrame>
      <p:sp>
        <p:nvSpPr>
          <p:cNvPr id="24" name="文本框 23"/>
          <p:cNvSpPr txBox="1"/>
          <p:nvPr/>
        </p:nvSpPr>
        <p:spPr>
          <a:xfrm>
            <a:off x="8399145" y="4339590"/>
            <a:ext cx="709930" cy="368300"/>
          </a:xfrm>
          <a:prstGeom prst="rect">
            <a:avLst/>
          </a:prstGeom>
          <a:noFill/>
        </p:spPr>
        <p:txBody>
          <a:bodyPr wrap="square" rtlCol="0">
            <a:spAutoFit/>
          </a:bodyPr>
          <a:lstStyle/>
          <a:p>
            <a:r>
              <a:rPr lang="zh-CN" altLang="en-US" b="1">
                <a:latin typeface="Times New Roman" panose="02020503050405090304" charset="0"/>
                <a:ea typeface="宋体" pitchFamily="2" charset="-122"/>
              </a:rPr>
              <a:t>（</a:t>
            </a:r>
            <a:r>
              <a:rPr lang="en-US" altLang="zh-CN" b="1">
                <a:latin typeface="Times New Roman" panose="02020503050405090304" charset="0"/>
                <a:ea typeface="宋体" pitchFamily="2" charset="-122"/>
              </a:rPr>
              <a:t>4</a:t>
            </a:r>
            <a:r>
              <a:rPr lang="zh-CN" altLang="en-US" b="1">
                <a:latin typeface="Times New Roman" panose="02020503050405090304" charset="0"/>
                <a:ea typeface="宋体" pitchFamily="2" charset="-122"/>
              </a:rPr>
              <a:t>）</a:t>
            </a:r>
          </a:p>
        </p:txBody>
      </p:sp>
      <p:sp>
        <p:nvSpPr>
          <p:cNvPr id="25" name="文本框 24"/>
          <p:cNvSpPr txBox="1"/>
          <p:nvPr/>
        </p:nvSpPr>
        <p:spPr>
          <a:xfrm>
            <a:off x="8399145" y="5278755"/>
            <a:ext cx="709930" cy="368300"/>
          </a:xfrm>
          <a:prstGeom prst="rect">
            <a:avLst/>
          </a:prstGeom>
          <a:noFill/>
        </p:spPr>
        <p:txBody>
          <a:bodyPr wrap="square" rtlCol="0">
            <a:spAutoFit/>
          </a:bodyPr>
          <a:lstStyle/>
          <a:p>
            <a:r>
              <a:rPr lang="zh-CN" altLang="en-US" b="1">
                <a:latin typeface="Times New Roman" panose="02020503050405090304" charset="0"/>
                <a:ea typeface="宋体" pitchFamily="2" charset="-122"/>
              </a:rPr>
              <a:t>（</a:t>
            </a:r>
            <a:r>
              <a:rPr lang="en-US" altLang="zh-CN" b="1">
                <a:latin typeface="Times New Roman" panose="02020503050405090304" charset="0"/>
                <a:ea typeface="宋体" pitchFamily="2" charset="-122"/>
              </a:rPr>
              <a:t>5</a:t>
            </a:r>
            <a:r>
              <a:rPr lang="zh-CN" altLang="en-US" b="1">
                <a:latin typeface="Times New Roman" panose="02020503050405090304" charset="0"/>
                <a:ea typeface="宋体" pitchFamily="2" charset="-122"/>
              </a:rPr>
              <a:t>）</a:t>
            </a:r>
          </a:p>
        </p:txBody>
      </p:sp>
      <p:grpSp>
        <p:nvGrpSpPr>
          <p:cNvPr id="32" name="组合 31"/>
          <p:cNvGrpSpPr/>
          <p:nvPr/>
        </p:nvGrpSpPr>
        <p:grpSpPr>
          <a:xfrm>
            <a:off x="609600" y="2421890"/>
            <a:ext cx="7891780" cy="385445"/>
            <a:chOff x="960" y="3641"/>
            <a:chExt cx="12428" cy="607"/>
          </a:xfrm>
        </p:grpSpPr>
        <p:sp>
          <p:nvSpPr>
            <p:cNvPr id="14" name="文本框 13"/>
            <p:cNvSpPr txBox="1"/>
            <p:nvPr/>
          </p:nvSpPr>
          <p:spPr>
            <a:xfrm>
              <a:off x="960" y="3668"/>
              <a:ext cx="12428" cy="580"/>
            </a:xfrm>
            <a:prstGeom prst="rect">
              <a:avLst/>
            </a:prstGeom>
            <a:noFill/>
          </p:spPr>
          <p:txBody>
            <a:bodyPr wrap="square" rtlCol="0">
              <a:spAutoFit/>
            </a:bodyPr>
            <a:lstStyle/>
            <a:p>
              <a:r>
                <a:rPr lang="zh-CN" altLang="en-US" b="1">
                  <a:latin typeface="Times New Roman" panose="02020503050405090304" charset="0"/>
                  <a:ea typeface="宋体" pitchFamily="2" charset="-122"/>
                </a:rPr>
                <a:t>在绝热表象中，取</a:t>
              </a:r>
              <a:r>
                <a:rPr lang="en-US" altLang="zh-CN" b="1">
                  <a:latin typeface="Times New Roman" panose="02020503050405090304" charset="0"/>
                  <a:ea typeface="宋体" pitchFamily="2" charset="-122"/>
                </a:rPr>
                <a:t>                    </a:t>
              </a:r>
              <a:r>
                <a:rPr lang="zh-CN" altLang="en-US" b="1">
                  <a:latin typeface="Times New Roman" panose="02020503050405090304" charset="0"/>
                  <a:ea typeface="宋体" pitchFamily="2" charset="-122"/>
                </a:rPr>
                <a:t>为总哈密顿量</a:t>
              </a:r>
              <a:r>
                <a:rPr lang="en-US" altLang="zh-CN" b="1">
                  <a:latin typeface="Times New Roman" panose="02020503050405090304" charset="0"/>
                  <a:ea typeface="宋体" pitchFamily="2" charset="-122"/>
                </a:rPr>
                <a:t>                      </a:t>
              </a:r>
              <a:r>
                <a:rPr lang="zh-CN" altLang="en-US" b="1">
                  <a:latin typeface="Times New Roman" panose="02020503050405090304" charset="0"/>
                  <a:ea typeface="宋体" pitchFamily="2" charset="-122"/>
                </a:rPr>
                <a:t>的本征函数，即：</a:t>
              </a:r>
            </a:p>
          </p:txBody>
        </p:sp>
        <p:graphicFrame>
          <p:nvGraphicFramePr>
            <p:cNvPr id="23" name="对象 22">
              <a:hlinkClick r:id="" action="ppaction://ole?verb=0"/>
            </p:cNvPr>
            <p:cNvGraphicFramePr>
              <a:graphicFrameLocks noChangeAspect="1"/>
            </p:cNvGraphicFramePr>
            <p:nvPr/>
          </p:nvGraphicFramePr>
          <p:xfrm>
            <a:off x="8008" y="3648"/>
            <a:ext cx="1839" cy="593"/>
          </p:xfrm>
          <a:graphic>
            <a:graphicData uri="http://schemas.openxmlformats.org/presentationml/2006/ole">
              <mc:AlternateContent xmlns:mc="http://schemas.openxmlformats.org/markup-compatibility/2006">
                <mc:Choice xmlns:v="urn:schemas-microsoft-com:vml" Requires="v">
                  <p:oleObj spid="_x0000_s1029" r:id="rId11" imgW="749300" imgH="241300" progId="Equation.KSEE3">
                    <p:embed/>
                  </p:oleObj>
                </mc:Choice>
                <mc:Fallback>
                  <p:oleObj r:id="rId11" imgW="749300" imgH="241300" progId="Equation.KSEE3">
                    <p:embed/>
                    <p:pic>
                      <p:nvPicPr>
                        <p:cNvPr id="23" name="对象 22">
                          <a:hlinkClick r:id="" action="ppaction://ole?verb=0"/>
                        </p:cNvPr>
                        <p:cNvPicPr/>
                        <p:nvPr/>
                      </p:nvPicPr>
                      <p:blipFill>
                        <a:blip r:embed="rId12"/>
                        <a:stretch>
                          <a:fillRect/>
                        </a:stretch>
                      </p:blipFill>
                      <p:spPr>
                        <a:xfrm>
                          <a:off x="8008" y="3648"/>
                          <a:ext cx="1839" cy="593"/>
                        </a:xfrm>
                        <a:prstGeom prst="rect">
                          <a:avLst/>
                        </a:prstGeom>
                      </p:spPr>
                    </p:pic>
                  </p:oleObj>
                </mc:Fallback>
              </mc:AlternateContent>
            </a:graphicData>
          </a:graphic>
        </p:graphicFrame>
        <p:graphicFrame>
          <p:nvGraphicFramePr>
            <p:cNvPr id="26" name="对象 25">
              <a:hlinkClick r:id="" action="ppaction://ole?verb=0"/>
            </p:cNvPr>
            <p:cNvGraphicFramePr>
              <a:graphicFrameLocks noChangeAspect="1"/>
            </p:cNvGraphicFramePr>
            <p:nvPr/>
          </p:nvGraphicFramePr>
          <p:xfrm>
            <a:off x="4089" y="3641"/>
            <a:ext cx="1689" cy="593"/>
          </p:xfrm>
          <a:graphic>
            <a:graphicData uri="http://schemas.openxmlformats.org/presentationml/2006/ole">
              <mc:AlternateContent xmlns:mc="http://schemas.openxmlformats.org/markup-compatibility/2006">
                <mc:Choice xmlns:v="urn:schemas-microsoft-com:vml" Requires="v">
                  <p:oleObj spid="_x0000_s1030" r:id="rId13" imgW="723900" imgH="254000" progId="Equation.KSEE3">
                    <p:embed/>
                  </p:oleObj>
                </mc:Choice>
                <mc:Fallback>
                  <p:oleObj r:id="rId13" imgW="723900" imgH="254000" progId="Equation.KSEE3">
                    <p:embed/>
                    <p:pic>
                      <p:nvPicPr>
                        <p:cNvPr id="26" name="对象 25">
                          <a:hlinkClick r:id="" action="ppaction://ole?verb=0"/>
                        </p:cNvPr>
                        <p:cNvPicPr/>
                        <p:nvPr/>
                      </p:nvPicPr>
                      <p:blipFill>
                        <a:blip r:embed="rId14"/>
                        <a:stretch>
                          <a:fillRect/>
                        </a:stretch>
                      </p:blipFill>
                      <p:spPr>
                        <a:xfrm>
                          <a:off x="4089" y="3641"/>
                          <a:ext cx="1689" cy="593"/>
                        </a:xfrm>
                        <a:prstGeom prst="rect">
                          <a:avLst/>
                        </a:prstGeom>
                      </p:spPr>
                    </p:pic>
                  </p:oleObj>
                </mc:Fallback>
              </mc:AlternateContent>
            </a:graphicData>
          </a:graphic>
        </p:graphicFrame>
      </p:grpSp>
      <p:graphicFrame>
        <p:nvGraphicFramePr>
          <p:cNvPr id="3" name="对象 2">
            <a:hlinkClick r:id="" action="ppaction://ole?verb=0"/>
          </p:cNvPr>
          <p:cNvGraphicFramePr>
            <a:graphicFrameLocks noChangeAspect="1"/>
          </p:cNvGraphicFramePr>
          <p:nvPr/>
        </p:nvGraphicFramePr>
        <p:xfrm>
          <a:off x="2693035" y="2989580"/>
          <a:ext cx="3725545" cy="399415"/>
        </p:xfrm>
        <a:graphic>
          <a:graphicData uri="http://schemas.openxmlformats.org/presentationml/2006/ole">
            <mc:AlternateContent xmlns:mc="http://schemas.openxmlformats.org/markup-compatibility/2006">
              <mc:Choice xmlns:v="urn:schemas-microsoft-com:vml" Requires="v">
                <p:oleObj spid="_x0000_s1031" r:id="rId15" imgW="2489200" imgH="266700" progId="Equation.KSEE3">
                  <p:embed/>
                </p:oleObj>
              </mc:Choice>
              <mc:Fallback>
                <p:oleObj r:id="rId15" imgW="2489200" imgH="266700" progId="Equation.KSEE3">
                  <p:embed/>
                  <p:pic>
                    <p:nvPicPr>
                      <p:cNvPr id="3" name="对象 2">
                        <a:hlinkClick r:id="" action="ppaction://ole?verb=0"/>
                      </p:cNvPr>
                      <p:cNvPicPr/>
                      <p:nvPr/>
                    </p:nvPicPr>
                    <p:blipFill>
                      <a:blip r:embed="rId16"/>
                      <a:stretch>
                        <a:fillRect/>
                      </a:stretch>
                    </p:blipFill>
                    <p:spPr>
                      <a:xfrm>
                        <a:off x="2693035" y="2989580"/>
                        <a:ext cx="3725545" cy="399415"/>
                      </a:xfrm>
                      <a:prstGeom prst="rect">
                        <a:avLst/>
                      </a:prstGeom>
                    </p:spPr>
                  </p:pic>
                </p:oleObj>
              </mc:Fallback>
            </mc:AlternateContent>
          </a:graphicData>
        </a:graphic>
      </p:graphicFrame>
      <p:sp>
        <p:nvSpPr>
          <p:cNvPr id="5" name="文本框 4"/>
          <p:cNvSpPr txBox="1"/>
          <p:nvPr/>
        </p:nvSpPr>
        <p:spPr>
          <a:xfrm>
            <a:off x="8399145" y="3008630"/>
            <a:ext cx="709930" cy="368300"/>
          </a:xfrm>
          <a:prstGeom prst="rect">
            <a:avLst/>
          </a:prstGeom>
          <a:noFill/>
        </p:spPr>
        <p:txBody>
          <a:bodyPr wrap="square" rtlCol="0">
            <a:spAutoFit/>
          </a:bodyPr>
          <a:lstStyle/>
          <a:p>
            <a:r>
              <a:rPr lang="zh-CN" altLang="en-US" b="1">
                <a:latin typeface="Times New Roman" panose="02020503050405090304" charset="0"/>
                <a:ea typeface="宋体" pitchFamily="2" charset="-122"/>
              </a:rPr>
              <a:t>（</a:t>
            </a:r>
            <a:r>
              <a:rPr lang="en-US" altLang="zh-CN" b="1">
                <a:latin typeface="Times New Roman" panose="02020503050405090304" charset="0"/>
                <a:ea typeface="宋体" pitchFamily="2" charset="-122"/>
              </a:rPr>
              <a:t>3</a:t>
            </a:r>
            <a:r>
              <a:rPr lang="zh-CN" altLang="en-US" b="1">
                <a:latin typeface="Times New Roman" panose="02020503050405090304" charset="0"/>
                <a:ea typeface="宋体" pitchFamily="2" charset="-122"/>
              </a:rPr>
              <a:t>）</a:t>
            </a:r>
          </a:p>
        </p:txBody>
      </p:sp>
      <p:pic>
        <p:nvPicPr>
          <p:cNvPr id="6" name="图片 5" descr="图示&#10;&#10;描述已自动生成"/>
          <p:cNvPicPr>
            <a:picLocks noChangeAspect="1"/>
          </p:cNvPicPr>
          <p:nvPr/>
        </p:nvPicPr>
        <p:blipFill>
          <a:blip r:embed="rId17" cstate="hqprint">
            <a:extLst>
              <a:ext uri="{28A0092B-C50C-407E-A947-70E740481C1C}">
                <a14:useLocalDpi xmlns:a14="http://schemas.microsoft.com/office/drawing/2010/main"/>
              </a:ext>
            </a:extLst>
          </a:blip>
          <a:srcRect/>
          <a:stretch>
            <a:fillRect/>
          </a:stretch>
        </p:blipFill>
        <p:spPr>
          <a:xfrm>
            <a:off x="9470390" y="8890"/>
            <a:ext cx="2714625" cy="1802765"/>
          </a:xfrm>
          <a:prstGeom prst="rect">
            <a:avLst/>
          </a:prstGeom>
        </p:spPr>
      </p:pic>
      <p:graphicFrame>
        <p:nvGraphicFramePr>
          <p:cNvPr id="7" name="对象 6">
            <a:hlinkClick r:id="" action="ppaction://ole?verb=0"/>
          </p:cNvPr>
          <p:cNvGraphicFramePr>
            <a:graphicFrameLocks noChangeAspect="1"/>
          </p:cNvGraphicFramePr>
          <p:nvPr/>
        </p:nvGraphicFramePr>
        <p:xfrm>
          <a:off x="3966210" y="994410"/>
          <a:ext cx="3770630" cy="626110"/>
        </p:xfrm>
        <a:graphic>
          <a:graphicData uri="http://schemas.openxmlformats.org/presentationml/2006/ole">
            <mc:AlternateContent xmlns:mc="http://schemas.openxmlformats.org/markup-compatibility/2006">
              <mc:Choice xmlns:v="urn:schemas-microsoft-com:vml" Requires="v">
                <p:oleObj spid="_x0000_s1032" r:id="rId18" imgW="2527300" imgH="419100" progId="Equation.KSEE3">
                  <p:embed/>
                </p:oleObj>
              </mc:Choice>
              <mc:Fallback>
                <p:oleObj r:id="rId18" imgW="2527300" imgH="419100" progId="Equation.KSEE3">
                  <p:embed/>
                  <p:pic>
                    <p:nvPicPr>
                      <p:cNvPr id="7" name="对象 6">
                        <a:hlinkClick r:id="" action="ppaction://ole?verb=0"/>
                      </p:cNvPr>
                      <p:cNvPicPr/>
                      <p:nvPr/>
                    </p:nvPicPr>
                    <p:blipFill>
                      <a:blip r:embed="rId19"/>
                      <a:stretch>
                        <a:fillRect/>
                      </a:stretch>
                    </p:blipFill>
                    <p:spPr>
                      <a:xfrm>
                        <a:off x="3966210" y="994410"/>
                        <a:ext cx="3770630" cy="626110"/>
                      </a:xfrm>
                      <a:prstGeom prst="rect">
                        <a:avLst/>
                      </a:prstGeom>
                    </p:spPr>
                  </p:pic>
                </p:oleObj>
              </mc:Fallback>
            </mc:AlternateContent>
          </a:graphicData>
        </a:graphic>
      </p:graphicFrame>
      <p:graphicFrame>
        <p:nvGraphicFramePr>
          <p:cNvPr id="29" name="对象 28">
            <a:hlinkClick r:id="" action="ppaction://ole?verb=0"/>
          </p:cNvPr>
          <p:cNvGraphicFramePr>
            <a:graphicFrameLocks noChangeAspect="1"/>
          </p:cNvGraphicFramePr>
          <p:nvPr/>
        </p:nvGraphicFramePr>
        <p:xfrm>
          <a:off x="1028065" y="4193540"/>
          <a:ext cx="7055485" cy="660400"/>
        </p:xfrm>
        <a:graphic>
          <a:graphicData uri="http://schemas.openxmlformats.org/presentationml/2006/ole">
            <mc:AlternateContent xmlns:mc="http://schemas.openxmlformats.org/markup-compatibility/2006">
              <mc:Choice xmlns:v="urn:schemas-microsoft-com:vml" Requires="v">
                <p:oleObj spid="_x0000_s1033" r:id="rId20" imgW="4470400" imgH="419100" progId="Equation.KSEE3">
                  <p:embed/>
                </p:oleObj>
              </mc:Choice>
              <mc:Fallback>
                <p:oleObj r:id="rId20" imgW="4470400" imgH="419100" progId="Equation.KSEE3">
                  <p:embed/>
                  <p:pic>
                    <p:nvPicPr>
                      <p:cNvPr id="29" name="对象 28">
                        <a:hlinkClick r:id="" action="ppaction://ole?verb=0"/>
                      </p:cNvPr>
                      <p:cNvPicPr/>
                      <p:nvPr/>
                    </p:nvPicPr>
                    <p:blipFill>
                      <a:blip r:embed="rId21"/>
                      <a:srcRect/>
                      <a:stretch>
                        <a:fillRect/>
                      </a:stretch>
                    </p:blipFill>
                    <p:spPr>
                      <a:xfrm>
                        <a:off x="1028065" y="4193540"/>
                        <a:ext cx="7055485" cy="660400"/>
                      </a:xfrm>
                      <a:prstGeom prst="rect">
                        <a:avLst/>
                      </a:prstGeom>
                    </p:spPr>
                  </p:pic>
                </p:oleObj>
              </mc:Fallback>
            </mc:AlternateContent>
          </a:graphicData>
        </a:graphic>
      </p:graphicFrame>
    </p:spTree>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503050405090304" charset="0"/>
                <a:ea typeface="宋体" pitchFamily="2" charset="-122"/>
                <a:sym typeface="+mn-ea"/>
              </a:rPr>
              <a:t>非绝热耦合</a:t>
            </a:r>
          </a:p>
        </p:txBody>
      </p:sp>
      <p:sp>
        <p:nvSpPr>
          <p:cNvPr id="4" name="灯片编号占位符 3"/>
          <p:cNvSpPr>
            <a:spLocks noGrp="1"/>
          </p:cNvSpPr>
          <p:nvPr>
            <p:ph type="sldNum" sz="quarter" idx="12"/>
          </p:nvPr>
        </p:nvSpPr>
        <p:spPr/>
        <p:txBody>
          <a:bodyPr/>
          <a:lstStyle/>
          <a:p>
            <a:fld id="{27C45CD9-0508-4D1E-923D-4DFDAA610D19}" type="slidenum">
              <a:rPr lang="zh-CN" altLang="en-US" smtClean="0">
                <a:latin typeface="宋体" charset="0"/>
                <a:ea typeface="宋体" charset="0"/>
              </a:rPr>
              <a:t>6</a:t>
            </a:fld>
            <a:endParaRPr lang="zh-CN" altLang="en-US">
              <a:latin typeface="宋体" charset="0"/>
              <a:ea typeface="宋体" charset="0"/>
            </a:endParaRPr>
          </a:p>
        </p:txBody>
      </p:sp>
      <p:graphicFrame>
        <p:nvGraphicFramePr>
          <p:cNvPr id="6" name="对象 5">
            <a:hlinkClick r:id="" action="ppaction://ole?verb=0"/>
          </p:cNvPr>
          <p:cNvGraphicFramePr>
            <a:graphicFrameLocks noChangeAspect="1"/>
          </p:cNvGraphicFramePr>
          <p:nvPr/>
        </p:nvGraphicFramePr>
        <p:xfrm>
          <a:off x="1571308" y="1454785"/>
          <a:ext cx="6889750" cy="591820"/>
        </p:xfrm>
        <a:graphic>
          <a:graphicData uri="http://schemas.openxmlformats.org/presentationml/2006/ole">
            <mc:AlternateContent xmlns:mc="http://schemas.openxmlformats.org/markup-compatibility/2006">
              <mc:Choice xmlns:v="urn:schemas-microsoft-com:vml" Requires="v">
                <p:oleObj spid="_x0000_s2049" r:id="rId4" imgW="4584700" imgH="393700" progId="Equation.KSEE3">
                  <p:embed/>
                </p:oleObj>
              </mc:Choice>
              <mc:Fallback>
                <p:oleObj r:id="rId4" imgW="4584700" imgH="393700" progId="Equation.KSEE3">
                  <p:embed/>
                  <p:pic>
                    <p:nvPicPr>
                      <p:cNvPr id="6" name="对象 5">
                        <a:hlinkClick r:id="" action="ppaction://ole?verb=0"/>
                      </p:cNvPr>
                      <p:cNvPicPr/>
                      <p:nvPr/>
                    </p:nvPicPr>
                    <p:blipFill>
                      <a:blip r:embed="rId5"/>
                      <a:stretch>
                        <a:fillRect/>
                      </a:stretch>
                    </p:blipFill>
                    <p:spPr>
                      <a:xfrm>
                        <a:off x="1571308" y="1454785"/>
                        <a:ext cx="6889750" cy="591820"/>
                      </a:xfrm>
                      <a:prstGeom prst="rect">
                        <a:avLst/>
                      </a:prstGeom>
                    </p:spPr>
                  </p:pic>
                </p:oleObj>
              </mc:Fallback>
            </mc:AlternateContent>
          </a:graphicData>
        </a:graphic>
      </p:graphicFrame>
      <p:sp>
        <p:nvSpPr>
          <p:cNvPr id="7" name="文本框 6"/>
          <p:cNvSpPr txBox="1"/>
          <p:nvPr/>
        </p:nvSpPr>
        <p:spPr>
          <a:xfrm>
            <a:off x="609600" y="1008380"/>
            <a:ext cx="9105265" cy="368300"/>
          </a:xfrm>
          <a:prstGeom prst="rect">
            <a:avLst/>
          </a:prstGeom>
          <a:noFill/>
        </p:spPr>
        <p:txBody>
          <a:bodyPr wrap="square" rtlCol="0">
            <a:spAutoFit/>
          </a:bodyPr>
          <a:lstStyle/>
          <a:p>
            <a:r>
              <a:rPr lang="zh-CN" altLang="en-US" b="1">
                <a:latin typeface="Times New Roman" panose="02020503050405090304" charset="0"/>
                <a:ea typeface="宋体" pitchFamily="2" charset="-122"/>
              </a:rPr>
              <a:t>非绝热耦合（</a:t>
            </a:r>
            <a:r>
              <a:rPr lang="en-US" altLang="zh-CN" b="1">
                <a:latin typeface="Times New Roman" panose="02020503050405090304" charset="0"/>
                <a:ea typeface="宋体" pitchFamily="2" charset="-122"/>
              </a:rPr>
              <a:t>NAC</a:t>
            </a:r>
            <a:r>
              <a:rPr lang="zh-CN" altLang="en-US" b="1">
                <a:latin typeface="Times New Roman" panose="02020503050405090304" charset="0"/>
                <a:ea typeface="宋体" pitchFamily="2" charset="-122"/>
              </a:rPr>
              <a:t>）可以通过有限差分法进行计算，利用</a:t>
            </a:r>
            <a:r>
              <a:rPr lang="en-US" altLang="zh-CN" b="1">
                <a:latin typeface="Times New Roman" panose="02020503050405090304" charset="0"/>
                <a:ea typeface="宋体" pitchFamily="2" charset="-122"/>
              </a:rPr>
              <a:t>                     </a:t>
            </a:r>
            <a:r>
              <a:rPr lang="zh-CN" altLang="en-US" b="1">
                <a:latin typeface="Times New Roman" panose="02020503050405090304" charset="0"/>
                <a:ea typeface="宋体" pitchFamily="2" charset="-122"/>
              </a:rPr>
              <a:t>：</a:t>
            </a:r>
          </a:p>
        </p:txBody>
      </p:sp>
      <p:graphicFrame>
        <p:nvGraphicFramePr>
          <p:cNvPr id="8" name="对象 7">
            <a:hlinkClick r:id="" action="ppaction://ole?verb=0"/>
          </p:cNvPr>
          <p:cNvGraphicFramePr>
            <a:graphicFrameLocks noChangeAspect="1"/>
          </p:cNvGraphicFramePr>
          <p:nvPr/>
        </p:nvGraphicFramePr>
        <p:xfrm>
          <a:off x="6538595" y="1008380"/>
          <a:ext cx="1080770" cy="374015"/>
        </p:xfrm>
        <a:graphic>
          <a:graphicData uri="http://schemas.openxmlformats.org/presentationml/2006/ole">
            <mc:AlternateContent xmlns:mc="http://schemas.openxmlformats.org/markup-compatibility/2006">
              <mc:Choice xmlns:v="urn:schemas-microsoft-com:vml" Requires="v">
                <p:oleObj spid="_x0000_s2050" r:id="rId6" imgW="698500" imgH="241300" progId="Equation.KSEE3">
                  <p:embed/>
                </p:oleObj>
              </mc:Choice>
              <mc:Fallback>
                <p:oleObj r:id="rId6" imgW="698500" imgH="241300" progId="Equation.KSEE3">
                  <p:embed/>
                  <p:pic>
                    <p:nvPicPr>
                      <p:cNvPr id="8" name="对象 7">
                        <a:hlinkClick r:id="" action="ppaction://ole?verb=0"/>
                      </p:cNvPr>
                      <p:cNvPicPr/>
                      <p:nvPr/>
                    </p:nvPicPr>
                    <p:blipFill>
                      <a:blip r:embed="rId7"/>
                      <a:stretch>
                        <a:fillRect/>
                      </a:stretch>
                    </p:blipFill>
                    <p:spPr>
                      <a:xfrm>
                        <a:off x="6538595" y="1008380"/>
                        <a:ext cx="1080770" cy="374015"/>
                      </a:xfrm>
                      <a:prstGeom prst="rect">
                        <a:avLst/>
                      </a:prstGeom>
                    </p:spPr>
                  </p:pic>
                </p:oleObj>
              </mc:Fallback>
            </mc:AlternateContent>
          </a:graphicData>
        </a:graphic>
      </p:graphicFrame>
      <p:sp>
        <p:nvSpPr>
          <p:cNvPr id="17" name="文本框 16"/>
          <p:cNvSpPr txBox="1"/>
          <p:nvPr/>
        </p:nvSpPr>
        <p:spPr>
          <a:xfrm>
            <a:off x="8833485" y="1566545"/>
            <a:ext cx="881380" cy="368300"/>
          </a:xfrm>
          <a:prstGeom prst="rect">
            <a:avLst/>
          </a:prstGeom>
          <a:noFill/>
        </p:spPr>
        <p:txBody>
          <a:bodyPr wrap="square" rtlCol="0">
            <a:spAutoFit/>
          </a:bodyPr>
          <a:lstStyle/>
          <a:p>
            <a:r>
              <a:rPr lang="zh-CN" altLang="en-US" b="1">
                <a:latin typeface="Times New Roman" panose="02020503050405090304" charset="0"/>
                <a:ea typeface="宋体" pitchFamily="2" charset="-122"/>
              </a:rPr>
              <a:t>（</a:t>
            </a:r>
            <a:r>
              <a:rPr lang="en-US" altLang="zh-CN" b="1">
                <a:latin typeface="Times New Roman" panose="02020503050405090304" charset="0"/>
                <a:ea typeface="宋体" pitchFamily="2" charset="-122"/>
              </a:rPr>
              <a:t>6</a:t>
            </a:r>
            <a:r>
              <a:rPr lang="zh-CN" altLang="en-US" b="1">
                <a:latin typeface="Times New Roman" panose="02020503050405090304" charset="0"/>
                <a:ea typeface="宋体" pitchFamily="2" charset="-122"/>
              </a:rPr>
              <a:t>）</a:t>
            </a:r>
          </a:p>
        </p:txBody>
      </p:sp>
      <p:sp>
        <p:nvSpPr>
          <p:cNvPr id="3" name="文本框 2"/>
          <p:cNvSpPr txBox="1"/>
          <p:nvPr/>
        </p:nvSpPr>
        <p:spPr>
          <a:xfrm>
            <a:off x="8833485" y="2600960"/>
            <a:ext cx="881380" cy="368300"/>
          </a:xfrm>
          <a:prstGeom prst="rect">
            <a:avLst/>
          </a:prstGeom>
          <a:noFill/>
        </p:spPr>
        <p:txBody>
          <a:bodyPr wrap="square" rtlCol="0">
            <a:spAutoFit/>
          </a:bodyPr>
          <a:lstStyle/>
          <a:p>
            <a:r>
              <a:rPr lang="zh-CN" altLang="en-US" b="1">
                <a:latin typeface="Times New Roman" panose="02020503050405090304" charset="0"/>
                <a:ea typeface="宋体" pitchFamily="2" charset="-122"/>
              </a:rPr>
              <a:t>（</a:t>
            </a:r>
            <a:r>
              <a:rPr lang="en-US" altLang="zh-CN" b="1">
                <a:latin typeface="Times New Roman" panose="02020503050405090304" charset="0"/>
                <a:ea typeface="宋体" pitchFamily="2" charset="-122"/>
              </a:rPr>
              <a:t>7</a:t>
            </a:r>
            <a:r>
              <a:rPr lang="zh-CN" altLang="en-US" b="1">
                <a:latin typeface="Times New Roman" panose="02020503050405090304" charset="0"/>
                <a:ea typeface="宋体" pitchFamily="2" charset="-122"/>
              </a:rPr>
              <a:t>）</a:t>
            </a:r>
          </a:p>
        </p:txBody>
      </p:sp>
      <p:sp>
        <p:nvSpPr>
          <p:cNvPr id="13" name="文本框 12"/>
          <p:cNvSpPr txBox="1"/>
          <p:nvPr/>
        </p:nvSpPr>
        <p:spPr>
          <a:xfrm>
            <a:off x="609600" y="2108200"/>
            <a:ext cx="7301865" cy="368300"/>
          </a:xfrm>
          <a:prstGeom prst="rect">
            <a:avLst/>
          </a:prstGeom>
          <a:noFill/>
        </p:spPr>
        <p:txBody>
          <a:bodyPr wrap="square" rtlCol="0">
            <a:spAutoFit/>
          </a:bodyPr>
          <a:lstStyle/>
          <a:p>
            <a:r>
              <a:rPr lang="zh-CN" b="1">
                <a:latin typeface="Times New Roman" panose="02020503050405090304" charset="0"/>
                <a:ea typeface="宋体" pitchFamily="2" charset="-122"/>
              </a:rPr>
              <a:t>对于周期性体系，布洛赫定理给出电子态需要满足布洛赫波：</a:t>
            </a:r>
          </a:p>
        </p:txBody>
      </p:sp>
      <p:graphicFrame>
        <p:nvGraphicFramePr>
          <p:cNvPr id="16" name="对象 15">
            <a:hlinkClick r:id="" action="ppaction://ole?verb=0"/>
          </p:cNvPr>
          <p:cNvGraphicFramePr>
            <a:graphicFrameLocks noChangeAspect="1"/>
          </p:cNvGraphicFramePr>
          <p:nvPr/>
        </p:nvGraphicFramePr>
        <p:xfrm>
          <a:off x="2700655" y="2571115"/>
          <a:ext cx="4269740" cy="403225"/>
        </p:xfrm>
        <a:graphic>
          <a:graphicData uri="http://schemas.openxmlformats.org/presentationml/2006/ole">
            <mc:AlternateContent xmlns:mc="http://schemas.openxmlformats.org/markup-compatibility/2006">
              <mc:Choice xmlns:v="urn:schemas-microsoft-com:vml" Requires="v">
                <p:oleObj spid="_x0000_s2051" r:id="rId8" imgW="2691765" imgH="254000" progId="Equation.KSEE3">
                  <p:embed/>
                </p:oleObj>
              </mc:Choice>
              <mc:Fallback>
                <p:oleObj r:id="rId8" imgW="2691765" imgH="254000" progId="Equation.KSEE3">
                  <p:embed/>
                  <p:pic>
                    <p:nvPicPr>
                      <p:cNvPr id="16" name="对象 15">
                        <a:hlinkClick r:id="" action="ppaction://ole?verb=0"/>
                      </p:cNvPr>
                      <p:cNvPicPr/>
                      <p:nvPr/>
                    </p:nvPicPr>
                    <p:blipFill>
                      <a:blip r:embed="rId9"/>
                      <a:stretch>
                        <a:fillRect/>
                      </a:stretch>
                    </p:blipFill>
                    <p:spPr>
                      <a:xfrm>
                        <a:off x="2700655" y="2571115"/>
                        <a:ext cx="4269740" cy="403225"/>
                      </a:xfrm>
                      <a:prstGeom prst="rect">
                        <a:avLst/>
                      </a:prstGeom>
                    </p:spPr>
                  </p:pic>
                </p:oleObj>
              </mc:Fallback>
            </mc:AlternateContent>
          </a:graphicData>
        </a:graphic>
      </p:graphicFrame>
      <p:sp>
        <p:nvSpPr>
          <p:cNvPr id="18" name="文本框 17"/>
          <p:cNvSpPr txBox="1"/>
          <p:nvPr/>
        </p:nvSpPr>
        <p:spPr>
          <a:xfrm>
            <a:off x="609600" y="3056255"/>
            <a:ext cx="3229610" cy="368300"/>
          </a:xfrm>
          <a:prstGeom prst="rect">
            <a:avLst/>
          </a:prstGeom>
          <a:noFill/>
        </p:spPr>
        <p:txBody>
          <a:bodyPr wrap="square" rtlCol="0">
            <a:spAutoFit/>
          </a:bodyPr>
          <a:lstStyle/>
          <a:p>
            <a:r>
              <a:rPr lang="zh-CN" altLang="en-US" b="1">
                <a:latin typeface="Times New Roman" panose="02020503050405090304" charset="0"/>
                <a:ea typeface="宋体" pitchFamily="2" charset="-122"/>
              </a:rPr>
              <a:t>首先尝试计算波函数内积：</a:t>
            </a:r>
          </a:p>
        </p:txBody>
      </p:sp>
      <p:graphicFrame>
        <p:nvGraphicFramePr>
          <p:cNvPr id="19" name="对象 18">
            <a:hlinkClick r:id="" action="ppaction://ole?verb=0"/>
          </p:cNvPr>
          <p:cNvGraphicFramePr>
            <a:graphicFrameLocks noChangeAspect="1"/>
          </p:cNvGraphicFramePr>
          <p:nvPr/>
        </p:nvGraphicFramePr>
        <p:xfrm>
          <a:off x="3496310" y="3065145"/>
          <a:ext cx="4707255" cy="2374265"/>
        </p:xfrm>
        <a:graphic>
          <a:graphicData uri="http://schemas.openxmlformats.org/presentationml/2006/ole">
            <mc:AlternateContent xmlns:mc="http://schemas.openxmlformats.org/markup-compatibility/2006">
              <mc:Choice xmlns:v="urn:schemas-microsoft-com:vml" Requires="v">
                <p:oleObj spid="_x0000_s2052" r:id="rId10" imgW="3225800" imgH="1625600" progId="Equation.KSEE3">
                  <p:embed/>
                </p:oleObj>
              </mc:Choice>
              <mc:Fallback>
                <p:oleObj r:id="rId10" imgW="3225800" imgH="1625600" progId="Equation.KSEE3">
                  <p:embed/>
                  <p:pic>
                    <p:nvPicPr>
                      <p:cNvPr id="19" name="对象 18">
                        <a:hlinkClick r:id="" action="ppaction://ole?verb=0"/>
                      </p:cNvPr>
                      <p:cNvPicPr/>
                      <p:nvPr/>
                    </p:nvPicPr>
                    <p:blipFill>
                      <a:blip r:embed="rId11"/>
                      <a:stretch>
                        <a:fillRect/>
                      </a:stretch>
                    </p:blipFill>
                    <p:spPr>
                      <a:xfrm>
                        <a:off x="3496310" y="3065145"/>
                        <a:ext cx="4707255" cy="2374265"/>
                      </a:xfrm>
                      <a:prstGeom prst="rect">
                        <a:avLst/>
                      </a:prstGeom>
                    </p:spPr>
                  </p:pic>
                </p:oleObj>
              </mc:Fallback>
            </mc:AlternateContent>
          </a:graphicData>
        </a:graphic>
      </p:graphicFrame>
      <p:graphicFrame>
        <p:nvGraphicFramePr>
          <p:cNvPr id="20" name="对象 19">
            <a:hlinkClick r:id="" action="ppaction://ole?verb=0"/>
          </p:cNvPr>
          <p:cNvGraphicFramePr>
            <a:graphicFrameLocks noChangeAspect="1"/>
          </p:cNvGraphicFramePr>
          <p:nvPr/>
        </p:nvGraphicFramePr>
        <p:xfrm>
          <a:off x="1231900" y="4813300"/>
          <a:ext cx="1985010" cy="626110"/>
        </p:xfrm>
        <a:graphic>
          <a:graphicData uri="http://schemas.openxmlformats.org/presentationml/2006/ole">
            <mc:AlternateContent xmlns:mc="http://schemas.openxmlformats.org/markup-compatibility/2006">
              <mc:Choice xmlns:v="urn:schemas-microsoft-com:vml" Requires="v">
                <p:oleObj spid="_x0000_s2053" r:id="rId12" imgW="1409700" imgH="444500" progId="Equation.KSEE3">
                  <p:embed/>
                </p:oleObj>
              </mc:Choice>
              <mc:Fallback>
                <p:oleObj r:id="rId12" imgW="1409700" imgH="444500" progId="Equation.KSEE3">
                  <p:embed/>
                  <p:pic>
                    <p:nvPicPr>
                      <p:cNvPr id="20" name="对象 19">
                        <a:hlinkClick r:id="" action="ppaction://ole?verb=0"/>
                      </p:cNvPr>
                      <p:cNvPicPr/>
                      <p:nvPr/>
                    </p:nvPicPr>
                    <p:blipFill>
                      <a:blip r:embed="rId13"/>
                      <a:stretch>
                        <a:fillRect/>
                      </a:stretch>
                    </p:blipFill>
                    <p:spPr>
                      <a:xfrm>
                        <a:off x="1231900" y="4813300"/>
                        <a:ext cx="1985010" cy="626110"/>
                      </a:xfrm>
                      <a:prstGeom prst="rect">
                        <a:avLst/>
                      </a:prstGeom>
                    </p:spPr>
                  </p:pic>
                </p:oleObj>
              </mc:Fallback>
            </mc:AlternateContent>
          </a:graphicData>
        </a:graphic>
      </p:graphicFrame>
      <p:sp>
        <p:nvSpPr>
          <p:cNvPr id="21" name="文本框 20"/>
          <p:cNvSpPr txBox="1"/>
          <p:nvPr/>
        </p:nvSpPr>
        <p:spPr>
          <a:xfrm>
            <a:off x="609600" y="5538470"/>
            <a:ext cx="9958705" cy="645160"/>
          </a:xfrm>
          <a:prstGeom prst="rect">
            <a:avLst/>
          </a:prstGeom>
          <a:noFill/>
        </p:spPr>
        <p:txBody>
          <a:bodyPr wrap="square" rtlCol="0">
            <a:spAutoFit/>
          </a:bodyPr>
          <a:lstStyle/>
          <a:p>
            <a:r>
              <a:rPr lang="zh-CN" altLang="en-US" b="1">
                <a:latin typeface="Times New Roman" panose="02020503050405090304" charset="0"/>
                <a:ea typeface="宋体" pitchFamily="2" charset="-122"/>
                <a:sym typeface="+mn-ea"/>
              </a:rPr>
              <a:t>因此</a:t>
            </a:r>
            <a:r>
              <a:rPr lang="zh-CN" altLang="en-US" b="1">
                <a:solidFill>
                  <a:srgbClr val="C00000"/>
                </a:solidFill>
                <a:latin typeface="Times New Roman" panose="02020503050405090304" charset="0"/>
                <a:ea typeface="宋体" pitchFamily="2" charset="-122"/>
                <a:sym typeface="+mn-ea"/>
              </a:rPr>
              <a:t>无法计算</a:t>
            </a:r>
            <a:r>
              <a:rPr lang="zh-CN" altLang="en-US" b="1">
                <a:latin typeface="Times New Roman" panose="02020503050405090304" charset="0"/>
                <a:ea typeface="宋体" pitchFamily="2" charset="-122"/>
                <a:sym typeface="+mn-ea"/>
              </a:rPr>
              <a:t>不同</a:t>
            </a:r>
            <a:r>
              <a:rPr lang="en-US" altLang="zh-CN" b="1">
                <a:latin typeface="Times New Roman" panose="02020503050405090304" charset="0"/>
                <a:ea typeface="宋体" pitchFamily="2" charset="-122"/>
                <a:sym typeface="+mn-ea"/>
              </a:rPr>
              <a:t>K</a:t>
            </a:r>
            <a:r>
              <a:rPr lang="zh-CN" altLang="en-US" b="1">
                <a:latin typeface="Times New Roman" panose="02020503050405090304" charset="0"/>
                <a:ea typeface="宋体" pitchFamily="2" charset="-122"/>
                <a:sym typeface="+mn-ea"/>
              </a:rPr>
              <a:t>点的非绝热耦合。</a:t>
            </a:r>
          </a:p>
          <a:p>
            <a:r>
              <a:rPr lang="zh-CN" altLang="en-US" b="1">
                <a:latin typeface="Times New Roman" panose="02020503050405090304" charset="0"/>
                <a:ea typeface="宋体" pitchFamily="2" charset="-122"/>
              </a:rPr>
              <a:t>这也使得在进行一个原胞的</a:t>
            </a:r>
            <a:r>
              <a:rPr lang="en-US" altLang="zh-CN" b="1">
                <a:latin typeface="Times New Roman" panose="02020503050405090304" charset="0"/>
                <a:ea typeface="宋体" pitchFamily="2" charset="-122"/>
              </a:rPr>
              <a:t>NAMD</a:t>
            </a:r>
            <a:r>
              <a:rPr lang="zh-CN" altLang="en-US" b="1">
                <a:latin typeface="Times New Roman" panose="02020503050405090304" charset="0"/>
                <a:ea typeface="宋体" pitchFamily="2" charset="-122"/>
              </a:rPr>
              <a:t>计算时不能包含不同的</a:t>
            </a:r>
            <a:r>
              <a:rPr lang="en-US" altLang="zh-CN" b="1">
                <a:latin typeface="Times New Roman" panose="02020503050405090304" charset="0"/>
                <a:ea typeface="宋体" pitchFamily="2" charset="-122"/>
              </a:rPr>
              <a:t>k</a:t>
            </a:r>
            <a:r>
              <a:rPr lang="zh-CN" altLang="en-US" b="1">
                <a:latin typeface="Times New Roman" panose="02020503050405090304" charset="0"/>
                <a:ea typeface="宋体" pitchFamily="2" charset="-122"/>
              </a:rPr>
              <a:t>的布洛赫态。</a:t>
            </a:r>
          </a:p>
        </p:txBody>
      </p:sp>
      <p:sp>
        <p:nvSpPr>
          <p:cNvPr id="22" name="文本框 21"/>
          <p:cNvSpPr txBox="1"/>
          <p:nvPr/>
        </p:nvSpPr>
        <p:spPr>
          <a:xfrm>
            <a:off x="8833485" y="4914265"/>
            <a:ext cx="881380" cy="368300"/>
          </a:xfrm>
          <a:prstGeom prst="rect">
            <a:avLst/>
          </a:prstGeom>
          <a:noFill/>
        </p:spPr>
        <p:txBody>
          <a:bodyPr wrap="square" rtlCol="0">
            <a:spAutoFit/>
          </a:bodyPr>
          <a:lstStyle/>
          <a:p>
            <a:r>
              <a:rPr lang="zh-CN" altLang="en-US" b="1">
                <a:latin typeface="Times New Roman" panose="02020503050405090304" charset="0"/>
                <a:ea typeface="宋体" pitchFamily="2" charset="-122"/>
              </a:rPr>
              <a:t>（</a:t>
            </a:r>
            <a:r>
              <a:rPr lang="en-US" altLang="zh-CN" b="1">
                <a:latin typeface="Times New Roman" panose="02020503050405090304" charset="0"/>
                <a:ea typeface="宋体" pitchFamily="2" charset="-122"/>
              </a:rPr>
              <a:t>8</a:t>
            </a:r>
            <a:r>
              <a:rPr lang="zh-CN" altLang="en-US" b="1">
                <a:latin typeface="Times New Roman" panose="02020503050405090304" charset="0"/>
                <a:ea typeface="宋体" pitchFamily="2" charset="-122"/>
              </a:rPr>
              <a:t>）</a:t>
            </a:r>
          </a:p>
        </p:txBody>
      </p:sp>
      <p:sp>
        <p:nvSpPr>
          <p:cNvPr id="24" name="文本框 23"/>
          <p:cNvSpPr txBox="1"/>
          <p:nvPr/>
        </p:nvSpPr>
        <p:spPr>
          <a:xfrm>
            <a:off x="609600" y="4914265"/>
            <a:ext cx="809625" cy="368300"/>
          </a:xfrm>
          <a:prstGeom prst="rect">
            <a:avLst/>
          </a:prstGeom>
          <a:noFill/>
        </p:spPr>
        <p:txBody>
          <a:bodyPr wrap="square" rtlCol="0">
            <a:spAutoFit/>
          </a:bodyPr>
          <a:lstStyle/>
          <a:p>
            <a:r>
              <a:rPr lang="zh-CN" altLang="en-US" b="1">
                <a:latin typeface="Times New Roman" panose="02020503050405090304" charset="0"/>
                <a:ea typeface="宋体" pitchFamily="2" charset="-122"/>
              </a:rPr>
              <a:t>利用</a:t>
            </a:r>
          </a:p>
        </p:txBody>
      </p:sp>
      <p:pic>
        <p:nvPicPr>
          <p:cNvPr id="5" name="图片 4" descr="图示&#10;&#10;描述已自动生成"/>
          <p:cNvPicPr>
            <a:picLocks noChangeAspect="1"/>
          </p:cNvPicPr>
          <p:nvPr/>
        </p:nvPicPr>
        <p:blipFill>
          <a:blip r:embed="rId14" cstate="hqprint">
            <a:extLst>
              <a:ext uri="{28A0092B-C50C-407E-A947-70E740481C1C}">
                <a14:useLocalDpi xmlns:a14="http://schemas.microsoft.com/office/drawing/2010/main"/>
              </a:ext>
            </a:extLst>
          </a:blip>
          <a:srcRect/>
          <a:stretch>
            <a:fillRect/>
          </a:stretch>
        </p:blipFill>
        <p:spPr>
          <a:xfrm>
            <a:off x="9470390" y="8890"/>
            <a:ext cx="2714625" cy="1802765"/>
          </a:xfrm>
          <a:prstGeom prst="rect">
            <a:avLst/>
          </a:prstGeom>
        </p:spPr>
      </p:pic>
    </p:spTree>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503050405090304" charset="0"/>
                <a:ea typeface="宋体" pitchFamily="2" charset="-122"/>
              </a:rPr>
              <a:t>实空间方法</a:t>
            </a:r>
          </a:p>
        </p:txBody>
      </p:sp>
      <p:sp>
        <p:nvSpPr>
          <p:cNvPr id="4" name="灯片编号占位符 3"/>
          <p:cNvSpPr>
            <a:spLocks noGrp="1"/>
          </p:cNvSpPr>
          <p:nvPr>
            <p:ph type="sldNum" sz="quarter" idx="12"/>
          </p:nvPr>
        </p:nvSpPr>
        <p:spPr/>
        <p:txBody>
          <a:bodyPr/>
          <a:lstStyle/>
          <a:p>
            <a:fld id="{27C45CD9-0508-4D1E-923D-4DFDAA610D19}" type="slidenum">
              <a:rPr lang="zh-CN" altLang="en-US" smtClean="0">
                <a:latin typeface="宋体" charset="0"/>
                <a:ea typeface="宋体" charset="0"/>
              </a:rPr>
              <a:t>7</a:t>
            </a:fld>
            <a:endParaRPr lang="zh-CN" altLang="en-US">
              <a:latin typeface="宋体" charset="0"/>
              <a:ea typeface="宋体" charset="0"/>
            </a:endParaRPr>
          </a:p>
        </p:txBody>
      </p:sp>
      <p:sp>
        <p:nvSpPr>
          <p:cNvPr id="7" name="文本框 6"/>
          <p:cNvSpPr txBox="1"/>
          <p:nvPr/>
        </p:nvSpPr>
        <p:spPr>
          <a:xfrm>
            <a:off x="609600" y="1123315"/>
            <a:ext cx="11053445" cy="645160"/>
          </a:xfrm>
          <a:prstGeom prst="rect">
            <a:avLst/>
          </a:prstGeom>
          <a:noFill/>
        </p:spPr>
        <p:txBody>
          <a:bodyPr wrap="square" rtlCol="0">
            <a:spAutoFit/>
          </a:bodyPr>
          <a:lstStyle/>
          <a:p>
            <a:r>
              <a:rPr lang="zh-CN" altLang="en-US" b="1">
                <a:latin typeface="Times New Roman" panose="02020503050405090304" charset="0"/>
                <a:ea typeface="宋体" pitchFamily="2" charset="-122"/>
                <a:sym typeface="+mn-ea"/>
              </a:rPr>
              <a:t>为了解决这个问题，在实空间方法中，可以通过引入足够大的超胞，将不同动量k的电子态</a:t>
            </a:r>
            <a:r>
              <a:rPr lang="zh-CN" altLang="en-US" b="1">
                <a:solidFill>
                  <a:schemeClr val="accent5"/>
                </a:solidFill>
                <a:latin typeface="Times New Roman" panose="02020503050405090304" charset="0"/>
                <a:ea typeface="宋体" pitchFamily="2" charset="-122"/>
                <a:sym typeface="+mn-ea"/>
              </a:rPr>
              <a:t>折叠到布里渊区中心</a:t>
            </a:r>
            <a:r>
              <a:rPr lang="zh-CN" altLang="en-US" b="1">
                <a:latin typeface="Times New Roman" panose="02020503050405090304" charset="0"/>
                <a:ea typeface="宋体" pitchFamily="2" charset="-122"/>
                <a:sym typeface="+mn-ea"/>
              </a:rPr>
              <a:t>（Γ点）。</a:t>
            </a:r>
          </a:p>
        </p:txBody>
      </p:sp>
      <p:pic>
        <p:nvPicPr>
          <p:cNvPr id="5" name="图片 4"/>
          <p:cNvPicPr>
            <a:picLocks noChangeAspect="1"/>
          </p:cNvPicPr>
          <p:nvPr>
            <p:custDataLst>
              <p:tags r:id="rId1"/>
            </p:custDataLst>
          </p:nvPr>
        </p:nvPicPr>
        <p:blipFill>
          <a:blip r:embed="rId4"/>
          <a:stretch>
            <a:fillRect/>
          </a:stretch>
        </p:blipFill>
        <p:spPr>
          <a:xfrm>
            <a:off x="1011555" y="2040255"/>
            <a:ext cx="4791710" cy="3037205"/>
          </a:xfrm>
          <a:prstGeom prst="rect">
            <a:avLst/>
          </a:prstGeom>
        </p:spPr>
      </p:pic>
      <p:pic>
        <p:nvPicPr>
          <p:cNvPr id="12" name="图片 11"/>
          <p:cNvPicPr>
            <a:picLocks noChangeAspect="1"/>
          </p:cNvPicPr>
          <p:nvPr/>
        </p:nvPicPr>
        <p:blipFill>
          <a:blip r:embed="rId5"/>
          <a:stretch>
            <a:fillRect/>
          </a:stretch>
        </p:blipFill>
        <p:spPr>
          <a:xfrm>
            <a:off x="5937250" y="2806700"/>
            <a:ext cx="5338445" cy="1504315"/>
          </a:xfrm>
          <a:prstGeom prst="rect">
            <a:avLst/>
          </a:prstGeom>
        </p:spPr>
      </p:pic>
      <p:sp>
        <p:nvSpPr>
          <p:cNvPr id="6" name="文本框 5"/>
          <p:cNvSpPr txBox="1"/>
          <p:nvPr/>
        </p:nvSpPr>
        <p:spPr>
          <a:xfrm>
            <a:off x="609600" y="5349240"/>
            <a:ext cx="11053445" cy="645160"/>
          </a:xfrm>
          <a:prstGeom prst="rect">
            <a:avLst/>
          </a:prstGeom>
          <a:noFill/>
        </p:spPr>
        <p:txBody>
          <a:bodyPr wrap="square" rtlCol="0">
            <a:spAutoFit/>
          </a:bodyPr>
          <a:lstStyle/>
          <a:p>
            <a:r>
              <a:rPr lang="zh-CN" altLang="en-US" b="1">
                <a:latin typeface="Times New Roman" panose="02020503050405090304" charset="0"/>
                <a:ea typeface="宋体" pitchFamily="2" charset="-122"/>
              </a:rPr>
              <a:t>但引入超胞的同时也会增加计算量导致计算时长增加（如右图）。所以对于需要考虑非常密集</a:t>
            </a:r>
            <a:r>
              <a:rPr lang="en-US" altLang="zh-CN" b="1">
                <a:latin typeface="Times New Roman" panose="02020503050405090304" charset="0"/>
                <a:ea typeface="宋体" pitchFamily="2" charset="-122"/>
              </a:rPr>
              <a:t>K</a:t>
            </a:r>
            <a:r>
              <a:rPr lang="zh-CN" altLang="en-US" b="1">
                <a:latin typeface="Times New Roman" panose="02020503050405090304" charset="0"/>
                <a:ea typeface="宋体" pitchFamily="2" charset="-122"/>
              </a:rPr>
              <a:t>点的体系，实空间方法不总是适用的。</a:t>
            </a:r>
          </a:p>
        </p:txBody>
      </p:sp>
    </p:spTree>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latin typeface="Times New Roman" panose="02020503050405090304" charset="0"/>
                <a:ea typeface="宋体" pitchFamily="2" charset="-122"/>
                <a:sym typeface="+mn-ea"/>
              </a:rPr>
              <a:t>EPC</a:t>
            </a:r>
            <a:r>
              <a:rPr lang="zh-CN" altLang="en-US">
                <a:latin typeface="Times New Roman" panose="02020503050405090304" charset="0"/>
                <a:ea typeface="宋体" pitchFamily="2" charset="-122"/>
                <a:sym typeface="+mn-ea"/>
              </a:rPr>
              <a:t>代替</a:t>
            </a:r>
            <a:r>
              <a:rPr lang="en-US" altLang="zh-CN">
                <a:latin typeface="Times New Roman" panose="02020503050405090304" charset="0"/>
                <a:ea typeface="宋体" pitchFamily="2" charset="-122"/>
                <a:sym typeface="+mn-ea"/>
              </a:rPr>
              <a:t>NAC</a:t>
            </a:r>
            <a:endParaRPr lang="zh-CN" altLang="en-US" dirty="0">
              <a:latin typeface="Times New Roman" panose="02020503050405090304" charset="0"/>
              <a:ea typeface="宋体" pitchFamily="2" charset="-122"/>
              <a:sym typeface="+mn-ea"/>
            </a:endParaRPr>
          </a:p>
        </p:txBody>
      </p:sp>
      <p:sp>
        <p:nvSpPr>
          <p:cNvPr id="4" name="灯片编号占位符 3"/>
          <p:cNvSpPr>
            <a:spLocks noGrp="1"/>
          </p:cNvSpPr>
          <p:nvPr>
            <p:ph type="sldNum" sz="quarter" idx="12"/>
          </p:nvPr>
        </p:nvSpPr>
        <p:spPr/>
        <p:txBody>
          <a:bodyPr/>
          <a:lstStyle/>
          <a:p>
            <a:fld id="{27C45CD9-0508-4D1E-923D-4DFDAA610D19}" type="slidenum">
              <a:rPr lang="zh-CN" altLang="en-US" smtClean="0">
                <a:latin typeface="新宋体" charset="0"/>
                <a:ea typeface="新宋体" charset="0"/>
              </a:rPr>
              <a:t>8</a:t>
            </a:fld>
            <a:endParaRPr lang="zh-CN" altLang="en-US">
              <a:latin typeface="新宋体" charset="0"/>
              <a:ea typeface="新宋体" charset="0"/>
            </a:endParaRPr>
          </a:p>
        </p:txBody>
      </p:sp>
      <p:sp>
        <p:nvSpPr>
          <p:cNvPr id="6" name="文本框 5"/>
          <p:cNvSpPr txBox="1"/>
          <p:nvPr/>
        </p:nvSpPr>
        <p:spPr>
          <a:xfrm>
            <a:off x="609600" y="2277110"/>
            <a:ext cx="10310495" cy="368300"/>
          </a:xfrm>
          <a:prstGeom prst="rect">
            <a:avLst/>
          </a:prstGeom>
          <a:noFill/>
        </p:spPr>
        <p:txBody>
          <a:bodyPr wrap="square" rtlCol="0">
            <a:spAutoFit/>
          </a:bodyPr>
          <a:lstStyle/>
          <a:p>
            <a:r>
              <a:rPr lang="zh-CN" altLang="en-US" b="1">
                <a:latin typeface="Times New Roman" panose="02020503050405090304" charset="0"/>
                <a:ea typeface="宋体" pitchFamily="2" charset="-122"/>
              </a:rPr>
              <a:t>将原子运动看做是在</a:t>
            </a:r>
            <a:r>
              <a:rPr lang="zh-CN" altLang="en-US" b="1">
                <a:solidFill>
                  <a:schemeClr val="accent5"/>
                </a:solidFill>
                <a:latin typeface="Times New Roman" panose="02020503050405090304" charset="0"/>
                <a:ea typeface="宋体" pitchFamily="2" charset="-122"/>
              </a:rPr>
              <a:t>平衡位置附近振动</a:t>
            </a:r>
            <a:r>
              <a:rPr lang="zh-CN" altLang="en-US" b="1">
                <a:latin typeface="Times New Roman" panose="02020503050405090304" charset="0"/>
                <a:ea typeface="宋体" pitchFamily="2" charset="-122"/>
              </a:rPr>
              <a:t>。此时总哈密顿量可以写成：</a:t>
            </a:r>
          </a:p>
        </p:txBody>
      </p:sp>
      <p:graphicFrame>
        <p:nvGraphicFramePr>
          <p:cNvPr id="7" name="对象 6">
            <a:hlinkClick r:id="" action="ppaction://ole?verb=0"/>
          </p:cNvPr>
          <p:cNvGraphicFramePr>
            <a:graphicFrameLocks noChangeAspect="1"/>
          </p:cNvGraphicFramePr>
          <p:nvPr/>
        </p:nvGraphicFramePr>
        <p:xfrm>
          <a:off x="3384550" y="2731135"/>
          <a:ext cx="3411855" cy="370840"/>
        </p:xfrm>
        <a:graphic>
          <a:graphicData uri="http://schemas.openxmlformats.org/presentationml/2006/ole">
            <mc:AlternateContent xmlns:mc="http://schemas.openxmlformats.org/markup-compatibility/2006">
              <mc:Choice xmlns:v="urn:schemas-microsoft-com:vml" Requires="v">
                <p:oleObj spid="_x0000_s3073" r:id="rId4" imgW="2336800" imgH="254000" progId="Equation.KSEE3">
                  <p:embed/>
                </p:oleObj>
              </mc:Choice>
              <mc:Fallback>
                <p:oleObj r:id="rId4" imgW="2336800" imgH="254000" progId="Equation.KSEE3">
                  <p:embed/>
                  <p:pic>
                    <p:nvPicPr>
                      <p:cNvPr id="7" name="对象 6">
                        <a:hlinkClick r:id="" action="ppaction://ole?verb=0"/>
                      </p:cNvPr>
                      <p:cNvPicPr/>
                      <p:nvPr/>
                    </p:nvPicPr>
                    <p:blipFill>
                      <a:blip r:embed="rId5"/>
                      <a:stretch>
                        <a:fillRect/>
                      </a:stretch>
                    </p:blipFill>
                    <p:spPr>
                      <a:xfrm>
                        <a:off x="3384550" y="2731135"/>
                        <a:ext cx="3411855" cy="370840"/>
                      </a:xfrm>
                      <a:prstGeom prst="rect">
                        <a:avLst/>
                      </a:prstGeom>
                    </p:spPr>
                  </p:pic>
                </p:oleObj>
              </mc:Fallback>
            </mc:AlternateContent>
          </a:graphicData>
        </a:graphic>
      </p:graphicFrame>
      <p:grpSp>
        <p:nvGrpSpPr>
          <p:cNvPr id="9" name="组合 8"/>
          <p:cNvGrpSpPr/>
          <p:nvPr/>
        </p:nvGrpSpPr>
        <p:grpSpPr>
          <a:xfrm>
            <a:off x="609600" y="3265170"/>
            <a:ext cx="8780145" cy="368935"/>
            <a:chOff x="960" y="4652"/>
            <a:chExt cx="13827" cy="581"/>
          </a:xfrm>
        </p:grpSpPr>
        <p:sp>
          <p:nvSpPr>
            <p:cNvPr id="8" name="文本框 7"/>
            <p:cNvSpPr txBox="1"/>
            <p:nvPr/>
          </p:nvSpPr>
          <p:spPr>
            <a:xfrm>
              <a:off x="960" y="4652"/>
              <a:ext cx="13827" cy="580"/>
            </a:xfrm>
            <a:prstGeom prst="rect">
              <a:avLst/>
            </a:prstGeom>
            <a:noFill/>
          </p:spPr>
          <p:txBody>
            <a:bodyPr wrap="square" rtlCol="0">
              <a:spAutoFit/>
            </a:bodyPr>
            <a:lstStyle/>
            <a:p>
              <a:r>
                <a:rPr lang="zh-CN" altLang="en-US" b="1">
                  <a:latin typeface="Times New Roman" panose="02020503050405090304" charset="0"/>
                  <a:ea typeface="宋体" pitchFamily="2" charset="-122"/>
                </a:rPr>
                <a:t>考虑基组为平衡哈密顿量</a:t>
              </a:r>
              <a:r>
                <a:rPr lang="en-US" altLang="zh-CN" b="1">
                  <a:latin typeface="Times New Roman" panose="02020503050405090304" charset="0"/>
                  <a:ea typeface="宋体" pitchFamily="2" charset="-122"/>
                </a:rPr>
                <a:t>                 </a:t>
              </a:r>
              <a:r>
                <a:rPr lang="zh-CN" altLang="en-US" b="1">
                  <a:latin typeface="Times New Roman" panose="02020503050405090304" charset="0"/>
                  <a:ea typeface="宋体" pitchFamily="2" charset="-122"/>
                </a:rPr>
                <a:t>的本征态</a:t>
              </a:r>
              <a:r>
                <a:rPr lang="en-US" altLang="zh-CN" b="1">
                  <a:latin typeface="Times New Roman" panose="02020503050405090304" charset="0"/>
                  <a:ea typeface="宋体" pitchFamily="2" charset="-122"/>
                </a:rPr>
                <a:t>                      </a:t>
              </a:r>
              <a:r>
                <a:rPr lang="zh-CN" altLang="en-US" b="1">
                  <a:latin typeface="Times New Roman" panose="02020503050405090304" charset="0"/>
                  <a:ea typeface="宋体" pitchFamily="2" charset="-122"/>
                </a:rPr>
                <a:t>，将电子波函数进行展开：</a:t>
              </a:r>
            </a:p>
          </p:txBody>
        </p:sp>
        <p:graphicFrame>
          <p:nvGraphicFramePr>
            <p:cNvPr id="10" name="对象 9">
              <a:hlinkClick r:id="" action="ppaction://ole?verb=0"/>
            </p:cNvPr>
            <p:cNvGraphicFramePr>
              <a:graphicFrameLocks noChangeAspect="1"/>
            </p:cNvGraphicFramePr>
            <p:nvPr/>
          </p:nvGraphicFramePr>
          <p:xfrm>
            <a:off x="8107" y="4684"/>
            <a:ext cx="1807" cy="548"/>
          </p:xfrm>
          <a:graphic>
            <a:graphicData uri="http://schemas.openxmlformats.org/presentationml/2006/ole">
              <mc:AlternateContent xmlns:mc="http://schemas.openxmlformats.org/markup-compatibility/2006">
                <mc:Choice xmlns:v="urn:schemas-microsoft-com:vml" Requires="v">
                  <p:oleObj spid="_x0000_s3074" r:id="rId6" imgW="838200" imgH="254000" progId="Equation.KSEE3">
                    <p:embed/>
                  </p:oleObj>
                </mc:Choice>
                <mc:Fallback>
                  <p:oleObj r:id="rId6" imgW="838200" imgH="254000" progId="Equation.KSEE3">
                    <p:embed/>
                    <p:pic>
                      <p:nvPicPr>
                        <p:cNvPr id="10" name="对象 9">
                          <a:hlinkClick r:id="" action="ppaction://ole?verb=0"/>
                        </p:cNvPr>
                        <p:cNvPicPr/>
                        <p:nvPr/>
                      </p:nvPicPr>
                      <p:blipFill>
                        <a:blip r:embed="rId7"/>
                        <a:stretch>
                          <a:fillRect/>
                        </a:stretch>
                      </p:blipFill>
                      <p:spPr>
                        <a:xfrm>
                          <a:off x="8107" y="4684"/>
                          <a:ext cx="1807" cy="548"/>
                        </a:xfrm>
                        <a:prstGeom prst="rect">
                          <a:avLst/>
                        </a:prstGeom>
                      </p:spPr>
                    </p:pic>
                  </p:oleObj>
                </mc:Fallback>
              </mc:AlternateContent>
            </a:graphicData>
          </a:graphic>
        </p:graphicFrame>
        <p:graphicFrame>
          <p:nvGraphicFramePr>
            <p:cNvPr id="11" name="对象 10">
              <a:hlinkClick r:id="" action="ppaction://ole?verb=0"/>
            </p:cNvPr>
            <p:cNvGraphicFramePr>
              <a:graphicFrameLocks noChangeAspect="1"/>
            </p:cNvGraphicFramePr>
            <p:nvPr/>
          </p:nvGraphicFramePr>
          <p:xfrm>
            <a:off x="5089" y="4669"/>
            <a:ext cx="1493" cy="564"/>
          </p:xfrm>
          <a:graphic>
            <a:graphicData uri="http://schemas.openxmlformats.org/presentationml/2006/ole">
              <mc:AlternateContent xmlns:mc="http://schemas.openxmlformats.org/markup-compatibility/2006">
                <mc:Choice xmlns:v="urn:schemas-microsoft-com:vml" Requires="v">
                  <p:oleObj spid="_x0000_s3075" r:id="rId8" imgW="673100" imgH="254000" progId="Equation.KSEE3">
                    <p:embed/>
                  </p:oleObj>
                </mc:Choice>
                <mc:Fallback>
                  <p:oleObj r:id="rId8" imgW="673100" imgH="254000" progId="Equation.KSEE3">
                    <p:embed/>
                    <p:pic>
                      <p:nvPicPr>
                        <p:cNvPr id="11" name="对象 10">
                          <a:hlinkClick r:id="" action="ppaction://ole?verb=0"/>
                        </p:cNvPr>
                        <p:cNvPicPr/>
                        <p:nvPr/>
                      </p:nvPicPr>
                      <p:blipFill>
                        <a:blip r:embed="rId9"/>
                        <a:stretch>
                          <a:fillRect/>
                        </a:stretch>
                      </p:blipFill>
                      <p:spPr>
                        <a:xfrm>
                          <a:off x="5089" y="4669"/>
                          <a:ext cx="1493" cy="564"/>
                        </a:xfrm>
                        <a:prstGeom prst="rect">
                          <a:avLst/>
                        </a:prstGeom>
                      </p:spPr>
                    </p:pic>
                  </p:oleObj>
                </mc:Fallback>
              </mc:AlternateContent>
            </a:graphicData>
          </a:graphic>
        </p:graphicFrame>
      </p:grpSp>
      <p:graphicFrame>
        <p:nvGraphicFramePr>
          <p:cNvPr id="20" name="对象 19">
            <a:hlinkClick r:id="" action="ppaction://ole?verb=0"/>
          </p:cNvPr>
          <p:cNvGraphicFramePr>
            <a:graphicFrameLocks noChangeAspect="1"/>
          </p:cNvGraphicFramePr>
          <p:nvPr/>
        </p:nvGraphicFramePr>
        <p:xfrm>
          <a:off x="3503930" y="3807460"/>
          <a:ext cx="2937510" cy="478155"/>
        </p:xfrm>
        <a:graphic>
          <a:graphicData uri="http://schemas.openxmlformats.org/presentationml/2006/ole">
            <mc:AlternateContent xmlns:mc="http://schemas.openxmlformats.org/markup-compatibility/2006">
              <mc:Choice xmlns:v="urn:schemas-microsoft-com:vml" Requires="v">
                <p:oleObj spid="_x0000_s3076" r:id="rId10" imgW="2108200" imgH="342900" progId="Equation.KSEE3">
                  <p:embed/>
                </p:oleObj>
              </mc:Choice>
              <mc:Fallback>
                <p:oleObj r:id="rId10" imgW="2108200" imgH="342900" progId="Equation.KSEE3">
                  <p:embed/>
                  <p:pic>
                    <p:nvPicPr>
                      <p:cNvPr id="20" name="对象 19">
                        <a:hlinkClick r:id="" action="ppaction://ole?verb=0"/>
                      </p:cNvPr>
                      <p:cNvPicPr/>
                      <p:nvPr/>
                    </p:nvPicPr>
                    <p:blipFill>
                      <a:blip r:embed="rId11"/>
                      <a:stretch>
                        <a:fillRect/>
                      </a:stretch>
                    </p:blipFill>
                    <p:spPr>
                      <a:xfrm>
                        <a:off x="3503930" y="3807460"/>
                        <a:ext cx="2937510" cy="478155"/>
                      </a:xfrm>
                      <a:prstGeom prst="rect">
                        <a:avLst/>
                      </a:prstGeom>
                    </p:spPr>
                  </p:pic>
                </p:oleObj>
              </mc:Fallback>
            </mc:AlternateContent>
          </a:graphicData>
        </a:graphic>
      </p:graphicFrame>
      <p:sp>
        <p:nvSpPr>
          <p:cNvPr id="23" name="文本框 22"/>
          <p:cNvSpPr txBox="1"/>
          <p:nvPr/>
        </p:nvSpPr>
        <p:spPr>
          <a:xfrm>
            <a:off x="609600" y="1701165"/>
            <a:ext cx="2621915" cy="368300"/>
          </a:xfrm>
          <a:prstGeom prst="rect">
            <a:avLst/>
          </a:prstGeom>
          <a:noFill/>
        </p:spPr>
        <p:txBody>
          <a:bodyPr wrap="square" rtlCol="0">
            <a:spAutoFit/>
          </a:bodyPr>
          <a:lstStyle/>
          <a:p>
            <a:r>
              <a:rPr lang="zh-CN" altLang="en-US" b="1">
                <a:latin typeface="Times New Roman" panose="02020503050405090304" charset="0"/>
                <a:ea typeface="宋体" pitchFamily="2" charset="-122"/>
              </a:rPr>
              <a:t>从含时薛定谔方程出发：</a:t>
            </a:r>
          </a:p>
        </p:txBody>
      </p:sp>
      <p:graphicFrame>
        <p:nvGraphicFramePr>
          <p:cNvPr id="24" name="对象 23">
            <a:hlinkClick r:id="" action="ppaction://ole?verb=0"/>
          </p:cNvPr>
          <p:cNvGraphicFramePr>
            <a:graphicFrameLocks noChangeAspect="1"/>
          </p:cNvGraphicFramePr>
          <p:nvPr/>
        </p:nvGraphicFramePr>
        <p:xfrm>
          <a:off x="3384550" y="1578610"/>
          <a:ext cx="3694430" cy="613410"/>
        </p:xfrm>
        <a:graphic>
          <a:graphicData uri="http://schemas.openxmlformats.org/presentationml/2006/ole">
            <mc:AlternateContent xmlns:mc="http://schemas.openxmlformats.org/markup-compatibility/2006">
              <mc:Choice xmlns:v="urn:schemas-microsoft-com:vml" Requires="v">
                <p:oleObj spid="_x0000_s3077" r:id="rId12" imgW="2527300" imgH="419100" progId="Equation.KSEE3">
                  <p:embed/>
                </p:oleObj>
              </mc:Choice>
              <mc:Fallback>
                <p:oleObj r:id="rId12" imgW="2527300" imgH="419100" progId="Equation.KSEE3">
                  <p:embed/>
                  <p:pic>
                    <p:nvPicPr>
                      <p:cNvPr id="24" name="对象 23">
                        <a:hlinkClick r:id="" action="ppaction://ole?verb=0"/>
                      </p:cNvPr>
                      <p:cNvPicPr/>
                      <p:nvPr/>
                    </p:nvPicPr>
                    <p:blipFill>
                      <a:blip r:embed="rId13"/>
                      <a:stretch>
                        <a:fillRect/>
                      </a:stretch>
                    </p:blipFill>
                    <p:spPr>
                      <a:xfrm>
                        <a:off x="3384550" y="1578610"/>
                        <a:ext cx="3694430" cy="613410"/>
                      </a:xfrm>
                      <a:prstGeom prst="rect">
                        <a:avLst/>
                      </a:prstGeom>
                    </p:spPr>
                  </p:pic>
                </p:oleObj>
              </mc:Fallback>
            </mc:AlternateContent>
          </a:graphicData>
        </a:graphic>
      </p:graphicFrame>
      <p:sp>
        <p:nvSpPr>
          <p:cNvPr id="12" name="文本框 11"/>
          <p:cNvSpPr txBox="1"/>
          <p:nvPr/>
        </p:nvSpPr>
        <p:spPr>
          <a:xfrm>
            <a:off x="8580755" y="1701165"/>
            <a:ext cx="881380" cy="368300"/>
          </a:xfrm>
          <a:prstGeom prst="rect">
            <a:avLst/>
          </a:prstGeom>
          <a:noFill/>
        </p:spPr>
        <p:txBody>
          <a:bodyPr wrap="square" rtlCol="0">
            <a:spAutoFit/>
          </a:bodyPr>
          <a:lstStyle/>
          <a:p>
            <a:r>
              <a:rPr lang="zh-CN" altLang="en-US" b="1">
                <a:latin typeface="Times New Roman" panose="02020503050405090304" charset="0"/>
                <a:ea typeface="宋体" pitchFamily="2" charset="-122"/>
              </a:rPr>
              <a:t>（</a:t>
            </a:r>
            <a:r>
              <a:rPr lang="en-US" altLang="zh-CN" b="1">
                <a:latin typeface="Times New Roman" panose="02020503050405090304" charset="0"/>
                <a:ea typeface="宋体" pitchFamily="2" charset="-122"/>
              </a:rPr>
              <a:t>9</a:t>
            </a:r>
            <a:r>
              <a:rPr lang="zh-CN" altLang="en-US" b="1">
                <a:latin typeface="Times New Roman" panose="02020503050405090304" charset="0"/>
                <a:ea typeface="宋体" pitchFamily="2" charset="-122"/>
              </a:rPr>
              <a:t>）</a:t>
            </a:r>
          </a:p>
        </p:txBody>
      </p:sp>
      <p:sp>
        <p:nvSpPr>
          <p:cNvPr id="13" name="文本框 12"/>
          <p:cNvSpPr txBox="1"/>
          <p:nvPr/>
        </p:nvSpPr>
        <p:spPr>
          <a:xfrm>
            <a:off x="8580755" y="2731135"/>
            <a:ext cx="881380" cy="368300"/>
          </a:xfrm>
          <a:prstGeom prst="rect">
            <a:avLst/>
          </a:prstGeom>
          <a:noFill/>
        </p:spPr>
        <p:txBody>
          <a:bodyPr wrap="square" rtlCol="0">
            <a:spAutoFit/>
          </a:bodyPr>
          <a:lstStyle/>
          <a:p>
            <a:r>
              <a:rPr lang="zh-CN" altLang="en-US" b="1">
                <a:latin typeface="Times New Roman" panose="02020503050405090304" charset="0"/>
                <a:ea typeface="宋体" pitchFamily="2" charset="-122"/>
              </a:rPr>
              <a:t>（</a:t>
            </a:r>
            <a:r>
              <a:rPr lang="en-US" altLang="zh-CN" b="1">
                <a:latin typeface="Times New Roman" panose="02020503050405090304" charset="0"/>
                <a:ea typeface="宋体" pitchFamily="2" charset="-122"/>
              </a:rPr>
              <a:t>10</a:t>
            </a:r>
            <a:r>
              <a:rPr lang="zh-CN" altLang="en-US" b="1">
                <a:latin typeface="Times New Roman" panose="02020503050405090304" charset="0"/>
                <a:ea typeface="宋体" pitchFamily="2" charset="-122"/>
              </a:rPr>
              <a:t>）</a:t>
            </a:r>
          </a:p>
        </p:txBody>
      </p:sp>
      <p:sp>
        <p:nvSpPr>
          <p:cNvPr id="14" name="文本框 13"/>
          <p:cNvSpPr txBox="1"/>
          <p:nvPr/>
        </p:nvSpPr>
        <p:spPr>
          <a:xfrm>
            <a:off x="8580755" y="3799205"/>
            <a:ext cx="881380" cy="368300"/>
          </a:xfrm>
          <a:prstGeom prst="rect">
            <a:avLst/>
          </a:prstGeom>
          <a:noFill/>
        </p:spPr>
        <p:txBody>
          <a:bodyPr wrap="square" rtlCol="0">
            <a:spAutoFit/>
          </a:bodyPr>
          <a:lstStyle/>
          <a:p>
            <a:r>
              <a:rPr lang="zh-CN" altLang="en-US" b="1">
                <a:latin typeface="Times New Roman" panose="02020503050405090304" charset="0"/>
                <a:ea typeface="宋体" pitchFamily="2" charset="-122"/>
              </a:rPr>
              <a:t>（</a:t>
            </a:r>
            <a:r>
              <a:rPr lang="en-US" altLang="zh-CN" b="1">
                <a:latin typeface="Times New Roman" panose="02020503050405090304" charset="0"/>
                <a:ea typeface="宋体" pitchFamily="2" charset="-122"/>
              </a:rPr>
              <a:t>11</a:t>
            </a:r>
            <a:r>
              <a:rPr lang="zh-CN" altLang="en-US" b="1">
                <a:latin typeface="Times New Roman" panose="02020503050405090304" charset="0"/>
                <a:ea typeface="宋体" pitchFamily="2" charset="-122"/>
              </a:rPr>
              <a:t>）</a:t>
            </a:r>
          </a:p>
        </p:txBody>
      </p:sp>
      <p:sp>
        <p:nvSpPr>
          <p:cNvPr id="17" name="文本框 16"/>
          <p:cNvSpPr txBox="1"/>
          <p:nvPr/>
        </p:nvSpPr>
        <p:spPr>
          <a:xfrm>
            <a:off x="609600" y="1057910"/>
            <a:ext cx="7818755" cy="368300"/>
          </a:xfrm>
          <a:prstGeom prst="rect">
            <a:avLst/>
          </a:prstGeom>
          <a:noFill/>
        </p:spPr>
        <p:txBody>
          <a:bodyPr wrap="square" rtlCol="0">
            <a:spAutoFit/>
          </a:bodyPr>
          <a:lstStyle/>
          <a:p>
            <a:r>
              <a:rPr lang="zh-CN" altLang="en-US" b="1">
                <a:latin typeface="Times New Roman" panose="02020503050405090304" charset="0"/>
                <a:ea typeface="宋体" pitchFamily="2" charset="-122"/>
              </a:rPr>
              <a:t>在</a:t>
            </a:r>
            <a:r>
              <a:rPr lang="zh-CN" altLang="en-US" b="1">
                <a:solidFill>
                  <a:schemeClr val="accent5"/>
                </a:solidFill>
                <a:latin typeface="Times New Roman" panose="02020503050405090304" charset="0"/>
                <a:ea typeface="宋体" pitchFamily="2" charset="-122"/>
              </a:rPr>
              <a:t>动量空间方法</a:t>
            </a:r>
            <a:r>
              <a:rPr lang="zh-CN" altLang="en-US" b="1">
                <a:latin typeface="Times New Roman" panose="02020503050405090304" charset="0"/>
                <a:ea typeface="宋体" pitchFamily="2" charset="-122"/>
              </a:rPr>
              <a:t>中，用</a:t>
            </a:r>
            <a:r>
              <a:rPr lang="en-US" altLang="zh-CN" b="1">
                <a:latin typeface="Times New Roman" panose="02020503050405090304" charset="0"/>
                <a:ea typeface="宋体" pitchFamily="2" charset="-122"/>
              </a:rPr>
              <a:t>EPC</a:t>
            </a:r>
            <a:r>
              <a:rPr lang="zh-CN" altLang="en-US" b="1">
                <a:latin typeface="Times New Roman" panose="02020503050405090304" charset="0"/>
                <a:ea typeface="宋体" pitchFamily="2" charset="-122"/>
              </a:rPr>
              <a:t>代替实空间方法中的</a:t>
            </a:r>
            <a:r>
              <a:rPr lang="en-US" altLang="zh-CN" b="1">
                <a:latin typeface="Times New Roman" panose="02020503050405090304" charset="0"/>
                <a:ea typeface="宋体" pitchFamily="2" charset="-122"/>
              </a:rPr>
              <a:t>NAC</a:t>
            </a:r>
            <a:r>
              <a:rPr lang="zh-CN" altLang="en-US" b="1">
                <a:latin typeface="Times New Roman" panose="02020503050405090304" charset="0"/>
                <a:ea typeface="宋体" pitchFamily="2" charset="-122"/>
              </a:rPr>
              <a:t>是模拟中的关键。</a:t>
            </a:r>
          </a:p>
        </p:txBody>
      </p:sp>
      <p:sp>
        <p:nvSpPr>
          <p:cNvPr id="18" name="文本框 17"/>
          <p:cNvSpPr txBox="1"/>
          <p:nvPr/>
        </p:nvSpPr>
        <p:spPr>
          <a:xfrm>
            <a:off x="609600" y="4368165"/>
            <a:ext cx="6587490" cy="368300"/>
          </a:xfrm>
          <a:prstGeom prst="rect">
            <a:avLst/>
          </a:prstGeom>
          <a:noFill/>
        </p:spPr>
        <p:txBody>
          <a:bodyPr wrap="square" rtlCol="0">
            <a:spAutoFit/>
          </a:bodyPr>
          <a:lstStyle/>
          <a:p>
            <a:r>
              <a:rPr lang="zh-CN" altLang="en-US" b="1">
                <a:latin typeface="Times New Roman" panose="02020503050405090304" charset="0"/>
                <a:ea typeface="宋体" pitchFamily="2" charset="-122"/>
              </a:rPr>
              <a:t>代入含时薛定谔方程得到波函数展开系数的演化方程：</a:t>
            </a:r>
          </a:p>
        </p:txBody>
      </p:sp>
      <p:graphicFrame>
        <p:nvGraphicFramePr>
          <p:cNvPr id="19" name="对象 18">
            <a:hlinkClick r:id="" action="ppaction://ole?verb=0"/>
          </p:cNvPr>
          <p:cNvGraphicFramePr>
            <a:graphicFrameLocks noChangeAspect="1"/>
          </p:cNvGraphicFramePr>
          <p:nvPr/>
        </p:nvGraphicFramePr>
        <p:xfrm>
          <a:off x="3126740" y="4736465"/>
          <a:ext cx="3596640" cy="614680"/>
        </p:xfrm>
        <a:graphic>
          <a:graphicData uri="http://schemas.openxmlformats.org/presentationml/2006/ole">
            <mc:AlternateContent xmlns:mc="http://schemas.openxmlformats.org/markup-compatibility/2006">
              <mc:Choice xmlns:v="urn:schemas-microsoft-com:vml" Requires="v">
                <p:oleObj spid="_x0000_s3078" r:id="rId14" imgW="2451100" imgH="419100" progId="Equation.KSEE3">
                  <p:embed/>
                </p:oleObj>
              </mc:Choice>
              <mc:Fallback>
                <p:oleObj r:id="rId14" imgW="2451100" imgH="419100" progId="Equation.KSEE3">
                  <p:embed/>
                  <p:pic>
                    <p:nvPicPr>
                      <p:cNvPr id="19" name="对象 18">
                        <a:hlinkClick r:id="" action="ppaction://ole?verb=0"/>
                      </p:cNvPr>
                      <p:cNvPicPr/>
                      <p:nvPr/>
                    </p:nvPicPr>
                    <p:blipFill>
                      <a:blip r:embed="rId15"/>
                      <a:stretch>
                        <a:fillRect/>
                      </a:stretch>
                    </p:blipFill>
                    <p:spPr>
                      <a:xfrm>
                        <a:off x="3126740" y="4736465"/>
                        <a:ext cx="3596640" cy="614680"/>
                      </a:xfrm>
                      <a:prstGeom prst="rect">
                        <a:avLst/>
                      </a:prstGeom>
                    </p:spPr>
                  </p:pic>
                </p:oleObj>
              </mc:Fallback>
            </mc:AlternateContent>
          </a:graphicData>
        </a:graphic>
      </p:graphicFrame>
      <p:sp>
        <p:nvSpPr>
          <p:cNvPr id="22" name="文本框 21"/>
          <p:cNvSpPr txBox="1"/>
          <p:nvPr/>
        </p:nvSpPr>
        <p:spPr>
          <a:xfrm>
            <a:off x="8580755" y="4859655"/>
            <a:ext cx="881380" cy="368300"/>
          </a:xfrm>
          <a:prstGeom prst="rect">
            <a:avLst/>
          </a:prstGeom>
          <a:noFill/>
        </p:spPr>
        <p:txBody>
          <a:bodyPr wrap="square" rtlCol="0">
            <a:spAutoFit/>
          </a:bodyPr>
          <a:lstStyle/>
          <a:p>
            <a:r>
              <a:rPr lang="zh-CN" altLang="en-US" b="1">
                <a:latin typeface="Times New Roman" panose="02020503050405090304" charset="0"/>
                <a:ea typeface="宋体" pitchFamily="2" charset="-122"/>
              </a:rPr>
              <a:t>（</a:t>
            </a:r>
            <a:r>
              <a:rPr lang="en-US" altLang="zh-CN" b="1">
                <a:latin typeface="Times New Roman" panose="02020503050405090304" charset="0"/>
                <a:ea typeface="宋体" pitchFamily="2" charset="-122"/>
              </a:rPr>
              <a:t>12</a:t>
            </a:r>
            <a:r>
              <a:rPr lang="zh-CN" altLang="en-US" b="1">
                <a:latin typeface="Times New Roman" panose="02020503050405090304" charset="0"/>
                <a:ea typeface="宋体" pitchFamily="2" charset="-122"/>
              </a:rPr>
              <a:t>）</a:t>
            </a:r>
          </a:p>
        </p:txBody>
      </p:sp>
      <p:sp>
        <p:nvSpPr>
          <p:cNvPr id="34" name="文本框 33"/>
          <p:cNvSpPr txBox="1"/>
          <p:nvPr/>
        </p:nvSpPr>
        <p:spPr>
          <a:xfrm>
            <a:off x="609600" y="5497830"/>
            <a:ext cx="8119110" cy="368300"/>
          </a:xfrm>
          <a:prstGeom prst="rect">
            <a:avLst/>
          </a:prstGeom>
          <a:noFill/>
        </p:spPr>
        <p:txBody>
          <a:bodyPr wrap="square" rtlCol="0">
            <a:spAutoFit/>
          </a:bodyPr>
          <a:lstStyle/>
          <a:p>
            <a:r>
              <a:rPr lang="zh-CN" altLang="en-US" b="1">
                <a:latin typeface="Times New Roman" panose="02020503050405090304" charset="0"/>
                <a:ea typeface="宋体" pitchFamily="2" charset="-122"/>
              </a:rPr>
              <a:t>其中</a:t>
            </a:r>
            <a:r>
              <a:rPr lang="en-US" altLang="zh-CN" b="1">
                <a:latin typeface="Times New Roman" panose="02020503050405090304" charset="0"/>
                <a:ea typeface="宋体" pitchFamily="2" charset="-122"/>
              </a:rPr>
              <a:t>            </a:t>
            </a:r>
            <a:r>
              <a:rPr lang="zh-CN" altLang="en-US" b="1">
                <a:latin typeface="Times New Roman" panose="02020503050405090304" charset="0"/>
                <a:ea typeface="宋体" pitchFamily="2" charset="-122"/>
              </a:rPr>
              <a:t>和</a:t>
            </a:r>
            <a:r>
              <a:rPr lang="en-US" altLang="zh-CN" b="1">
                <a:latin typeface="Times New Roman" panose="02020503050405090304" charset="0"/>
                <a:ea typeface="宋体" pitchFamily="2" charset="-122"/>
              </a:rPr>
              <a:t>            </a:t>
            </a:r>
            <a:r>
              <a:rPr lang="zh-CN" altLang="en-US" b="1">
                <a:latin typeface="Times New Roman" panose="02020503050405090304" charset="0"/>
                <a:ea typeface="宋体" pitchFamily="2" charset="-122"/>
              </a:rPr>
              <a:t>分别是本征能量项和电声耦合项。</a:t>
            </a:r>
          </a:p>
        </p:txBody>
      </p:sp>
      <p:graphicFrame>
        <p:nvGraphicFramePr>
          <p:cNvPr id="35" name="对象 34">
            <a:hlinkClick r:id="" action="ppaction://ole?verb=0"/>
          </p:cNvPr>
          <p:cNvGraphicFramePr>
            <a:graphicFrameLocks noChangeAspect="1"/>
          </p:cNvGraphicFramePr>
          <p:nvPr/>
        </p:nvGraphicFramePr>
        <p:xfrm>
          <a:off x="1169035" y="5486400"/>
          <a:ext cx="634365" cy="362585"/>
        </p:xfrm>
        <a:graphic>
          <a:graphicData uri="http://schemas.openxmlformats.org/presentationml/2006/ole">
            <mc:AlternateContent xmlns:mc="http://schemas.openxmlformats.org/markup-compatibility/2006">
              <mc:Choice xmlns:v="urn:schemas-microsoft-com:vml" Requires="v">
                <p:oleObj spid="_x0000_s3079" r:id="rId16" imgW="444500" imgH="254000" progId="Equation.KSEE3">
                  <p:embed/>
                </p:oleObj>
              </mc:Choice>
              <mc:Fallback>
                <p:oleObj r:id="rId16" imgW="444500" imgH="254000" progId="Equation.KSEE3">
                  <p:embed/>
                  <p:pic>
                    <p:nvPicPr>
                      <p:cNvPr id="35" name="对象 34">
                        <a:hlinkClick r:id="" action="ppaction://ole?verb=0"/>
                      </p:cNvPr>
                      <p:cNvPicPr/>
                      <p:nvPr/>
                    </p:nvPicPr>
                    <p:blipFill>
                      <a:blip r:embed="rId17"/>
                      <a:stretch>
                        <a:fillRect/>
                      </a:stretch>
                    </p:blipFill>
                    <p:spPr>
                      <a:xfrm>
                        <a:off x="1169035" y="5486400"/>
                        <a:ext cx="634365" cy="362585"/>
                      </a:xfrm>
                      <a:prstGeom prst="rect">
                        <a:avLst/>
                      </a:prstGeom>
                    </p:spPr>
                  </p:pic>
                </p:oleObj>
              </mc:Fallback>
            </mc:AlternateContent>
          </a:graphicData>
        </a:graphic>
      </p:graphicFrame>
      <p:graphicFrame>
        <p:nvGraphicFramePr>
          <p:cNvPr id="37" name="对象 36">
            <a:hlinkClick r:id="" action="ppaction://ole?verb=0"/>
          </p:cNvPr>
          <p:cNvGraphicFramePr>
            <a:graphicFrameLocks noChangeAspect="1"/>
          </p:cNvGraphicFramePr>
          <p:nvPr/>
        </p:nvGraphicFramePr>
        <p:xfrm>
          <a:off x="2096135" y="5471160"/>
          <a:ext cx="664210" cy="379730"/>
        </p:xfrm>
        <a:graphic>
          <a:graphicData uri="http://schemas.openxmlformats.org/presentationml/2006/ole">
            <mc:AlternateContent xmlns:mc="http://schemas.openxmlformats.org/markup-compatibility/2006">
              <mc:Choice xmlns:v="urn:schemas-microsoft-com:vml" Requires="v">
                <p:oleObj spid="_x0000_s3080" r:id="rId18" imgW="444500" imgH="254000" progId="Equation.KSEE3">
                  <p:embed/>
                </p:oleObj>
              </mc:Choice>
              <mc:Fallback>
                <p:oleObj r:id="rId18" imgW="444500" imgH="254000" progId="Equation.KSEE3">
                  <p:embed/>
                  <p:pic>
                    <p:nvPicPr>
                      <p:cNvPr id="37" name="对象 36">
                        <a:hlinkClick r:id="" action="ppaction://ole?verb=0"/>
                      </p:cNvPr>
                      <p:cNvPicPr/>
                      <p:nvPr/>
                    </p:nvPicPr>
                    <p:blipFill>
                      <a:blip r:embed="rId19"/>
                      <a:stretch>
                        <a:fillRect/>
                      </a:stretch>
                    </p:blipFill>
                    <p:spPr>
                      <a:xfrm>
                        <a:off x="2096135" y="5471160"/>
                        <a:ext cx="664210" cy="379730"/>
                      </a:xfrm>
                      <a:prstGeom prst="rect">
                        <a:avLst/>
                      </a:prstGeom>
                    </p:spPr>
                  </p:pic>
                </p:oleObj>
              </mc:Fallback>
            </mc:AlternateContent>
          </a:graphicData>
        </a:graphic>
      </p:graphicFrame>
      <p:pic>
        <p:nvPicPr>
          <p:cNvPr id="25" name="图片 24"/>
          <p:cNvPicPr>
            <a:picLocks noChangeAspect="1"/>
          </p:cNvPicPr>
          <p:nvPr/>
        </p:nvPicPr>
        <p:blipFill>
          <a:blip r:embed="rId20">
            <a:extLst>
              <a:ext uri="{28A0092B-C50C-407E-A947-70E740481C1C}">
                <a14:useLocalDpi xmlns:a14="http://schemas.microsoft.com/office/drawing/2010/main"/>
              </a:ext>
            </a:extLst>
          </a:blip>
          <a:stretch>
            <a:fillRect/>
          </a:stretch>
        </p:blipFill>
        <p:spPr>
          <a:xfrm>
            <a:off x="9382760" y="0"/>
            <a:ext cx="2809240" cy="1870710"/>
          </a:xfrm>
          <a:prstGeom prst="rect">
            <a:avLst/>
          </a:prstGeom>
        </p:spPr>
      </p:pic>
    </p:spTree>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atin typeface="Times New Roman" panose="02020503050405090304" charset="0"/>
                <a:ea typeface="宋体" pitchFamily="2" charset="-122"/>
                <a:sym typeface="+mn-ea"/>
              </a:rPr>
              <a:t>电声耦合矩阵元</a:t>
            </a:r>
            <a:endParaRPr lang="zh-CN" altLang="en-US" dirty="0">
              <a:latin typeface="Times New Roman" panose="02020503050405090304" charset="0"/>
              <a:ea typeface="宋体" pitchFamily="2" charset="-122"/>
              <a:sym typeface="+mn-ea"/>
            </a:endParaRPr>
          </a:p>
        </p:txBody>
      </p:sp>
      <p:sp>
        <p:nvSpPr>
          <p:cNvPr id="4" name="灯片编号占位符 3"/>
          <p:cNvSpPr>
            <a:spLocks noGrp="1"/>
          </p:cNvSpPr>
          <p:nvPr>
            <p:ph type="sldNum" sz="quarter" idx="12"/>
          </p:nvPr>
        </p:nvSpPr>
        <p:spPr/>
        <p:txBody>
          <a:bodyPr/>
          <a:lstStyle/>
          <a:p>
            <a:fld id="{27C45CD9-0508-4D1E-923D-4DFDAA610D19}" type="slidenum">
              <a:rPr lang="zh-CN" altLang="en-US" smtClean="0">
                <a:latin typeface="宋体" charset="0"/>
                <a:ea typeface="宋体" charset="0"/>
              </a:rPr>
              <a:t>9</a:t>
            </a:fld>
            <a:endParaRPr lang="zh-CN" altLang="en-US">
              <a:latin typeface="宋体" charset="0"/>
              <a:ea typeface="宋体" charset="0"/>
            </a:endParaRPr>
          </a:p>
        </p:txBody>
      </p:sp>
      <p:graphicFrame>
        <p:nvGraphicFramePr>
          <p:cNvPr id="33" name="对象 32">
            <a:hlinkClick r:id="" action="ppaction://ole?verb=0"/>
          </p:cNvPr>
          <p:cNvGraphicFramePr>
            <a:graphicFrameLocks noChangeAspect="1"/>
          </p:cNvGraphicFramePr>
          <p:nvPr/>
        </p:nvGraphicFramePr>
        <p:xfrm>
          <a:off x="2236470" y="1065848"/>
          <a:ext cx="2306320" cy="393700"/>
        </p:xfrm>
        <a:graphic>
          <a:graphicData uri="http://schemas.openxmlformats.org/presentationml/2006/ole">
            <mc:AlternateContent xmlns:mc="http://schemas.openxmlformats.org/markup-compatibility/2006">
              <mc:Choice xmlns:v="urn:schemas-microsoft-com:vml" Requires="v">
                <p:oleObj spid="_x0000_s4097" r:id="rId4" imgW="1485900" imgH="254000" progId="Equation.KSEE3">
                  <p:embed/>
                </p:oleObj>
              </mc:Choice>
              <mc:Fallback>
                <p:oleObj r:id="rId4" imgW="1485900" imgH="254000" progId="Equation.KSEE3">
                  <p:embed/>
                  <p:pic>
                    <p:nvPicPr>
                      <p:cNvPr id="33" name="对象 32">
                        <a:hlinkClick r:id="" action="ppaction://ole?verb=0"/>
                      </p:cNvPr>
                      <p:cNvPicPr/>
                      <p:nvPr/>
                    </p:nvPicPr>
                    <p:blipFill>
                      <a:blip r:embed="rId5"/>
                      <a:stretch>
                        <a:fillRect/>
                      </a:stretch>
                    </p:blipFill>
                    <p:spPr>
                      <a:xfrm>
                        <a:off x="2236470" y="1065848"/>
                        <a:ext cx="2306320" cy="393700"/>
                      </a:xfrm>
                      <a:prstGeom prst="rect">
                        <a:avLst/>
                      </a:prstGeom>
                    </p:spPr>
                  </p:pic>
                </p:oleObj>
              </mc:Fallback>
            </mc:AlternateContent>
          </a:graphicData>
        </a:graphic>
      </p:graphicFrame>
      <p:sp>
        <p:nvSpPr>
          <p:cNvPr id="16" name="文本框 15"/>
          <p:cNvSpPr txBox="1"/>
          <p:nvPr/>
        </p:nvSpPr>
        <p:spPr>
          <a:xfrm>
            <a:off x="8532495" y="1066165"/>
            <a:ext cx="881380" cy="368300"/>
          </a:xfrm>
          <a:prstGeom prst="rect">
            <a:avLst/>
          </a:prstGeom>
          <a:noFill/>
        </p:spPr>
        <p:txBody>
          <a:bodyPr wrap="square" rtlCol="0">
            <a:spAutoFit/>
          </a:bodyPr>
          <a:lstStyle/>
          <a:p>
            <a:r>
              <a:rPr lang="zh-CN" altLang="en-US" b="1">
                <a:latin typeface="Times New Roman" panose="02020503050405090304" charset="0"/>
                <a:ea typeface="宋体" pitchFamily="2" charset="-122"/>
              </a:rPr>
              <a:t>（</a:t>
            </a:r>
            <a:r>
              <a:rPr lang="en-US" altLang="zh-CN" b="1">
                <a:latin typeface="Times New Roman" panose="02020503050405090304" charset="0"/>
                <a:ea typeface="宋体" pitchFamily="2" charset="-122"/>
              </a:rPr>
              <a:t>13</a:t>
            </a:r>
            <a:r>
              <a:rPr lang="zh-CN" altLang="en-US" b="1">
                <a:latin typeface="Times New Roman" panose="02020503050405090304" charset="0"/>
                <a:ea typeface="宋体" pitchFamily="2" charset="-122"/>
              </a:rPr>
              <a:t>）</a:t>
            </a:r>
          </a:p>
        </p:txBody>
      </p:sp>
      <p:sp>
        <p:nvSpPr>
          <p:cNvPr id="32" name="文本框 31"/>
          <p:cNvSpPr txBox="1"/>
          <p:nvPr/>
        </p:nvSpPr>
        <p:spPr>
          <a:xfrm>
            <a:off x="616585" y="1066165"/>
            <a:ext cx="1401445" cy="368300"/>
          </a:xfrm>
          <a:prstGeom prst="rect">
            <a:avLst/>
          </a:prstGeom>
          <a:noFill/>
        </p:spPr>
        <p:txBody>
          <a:bodyPr wrap="square" rtlCol="0">
            <a:spAutoFit/>
          </a:bodyPr>
          <a:lstStyle/>
          <a:p>
            <a:r>
              <a:rPr lang="zh-CN" altLang="en-US" b="1">
                <a:latin typeface="Times New Roman" panose="02020503050405090304" charset="0"/>
                <a:ea typeface="宋体" pitchFamily="2" charset="-122"/>
              </a:rPr>
              <a:t>电声耦合项：</a:t>
            </a:r>
          </a:p>
        </p:txBody>
      </p:sp>
      <p:sp>
        <p:nvSpPr>
          <p:cNvPr id="34" name="文本框 33"/>
          <p:cNvSpPr txBox="1"/>
          <p:nvPr/>
        </p:nvSpPr>
        <p:spPr>
          <a:xfrm>
            <a:off x="616585" y="1570355"/>
            <a:ext cx="5277485" cy="368300"/>
          </a:xfrm>
          <a:prstGeom prst="rect">
            <a:avLst/>
          </a:prstGeom>
          <a:noFill/>
        </p:spPr>
        <p:txBody>
          <a:bodyPr wrap="square" rtlCol="0">
            <a:spAutoFit/>
          </a:bodyPr>
          <a:lstStyle/>
          <a:p>
            <a:r>
              <a:rPr lang="zh-CN" altLang="en-US" b="1">
                <a:latin typeface="Times New Roman" panose="02020503050405090304" charset="0"/>
                <a:ea typeface="宋体" pitchFamily="2" charset="-122"/>
              </a:rPr>
              <a:t>将势函数展开到</a:t>
            </a:r>
            <a:r>
              <a:rPr lang="zh-CN" altLang="en-US" b="1">
                <a:latin typeface="Times New Roman" panose="02020503050405090304" charset="0"/>
                <a:ea typeface="宋体" pitchFamily="2" charset="-122"/>
                <a:sym typeface="+mn-ea"/>
              </a:rPr>
              <a:t>关于原子核位移的</a:t>
            </a:r>
            <a:r>
              <a:rPr lang="zh-CN" altLang="en-US" b="1">
                <a:latin typeface="Times New Roman" panose="02020503050405090304" charset="0"/>
                <a:ea typeface="宋体" pitchFamily="2" charset="-122"/>
              </a:rPr>
              <a:t>一阶项（近似）：</a:t>
            </a:r>
          </a:p>
        </p:txBody>
      </p:sp>
      <p:graphicFrame>
        <p:nvGraphicFramePr>
          <p:cNvPr id="35" name="对象 34">
            <a:hlinkClick r:id="" action="ppaction://ole?verb=0"/>
          </p:cNvPr>
          <p:cNvGraphicFramePr>
            <a:graphicFrameLocks noChangeAspect="1"/>
          </p:cNvGraphicFramePr>
          <p:nvPr/>
        </p:nvGraphicFramePr>
        <p:xfrm>
          <a:off x="3512820" y="1931035"/>
          <a:ext cx="3413760" cy="756285"/>
        </p:xfrm>
        <a:graphic>
          <a:graphicData uri="http://schemas.openxmlformats.org/presentationml/2006/ole">
            <mc:AlternateContent xmlns:mc="http://schemas.openxmlformats.org/markup-compatibility/2006">
              <mc:Choice xmlns:v="urn:schemas-microsoft-com:vml" Requires="v">
                <p:oleObj spid="_x0000_s4098" r:id="rId6" imgW="2463165" imgH="545465" progId="Equation.KSEE3">
                  <p:embed/>
                </p:oleObj>
              </mc:Choice>
              <mc:Fallback>
                <p:oleObj r:id="rId6" imgW="2463165" imgH="545465" progId="Equation.KSEE3">
                  <p:embed/>
                  <p:pic>
                    <p:nvPicPr>
                      <p:cNvPr id="35" name="对象 34">
                        <a:hlinkClick r:id="" action="ppaction://ole?verb=0"/>
                      </p:cNvPr>
                      <p:cNvPicPr/>
                      <p:nvPr/>
                    </p:nvPicPr>
                    <p:blipFill>
                      <a:blip r:embed="rId7"/>
                      <a:stretch>
                        <a:fillRect/>
                      </a:stretch>
                    </p:blipFill>
                    <p:spPr>
                      <a:xfrm>
                        <a:off x="3512820" y="1931035"/>
                        <a:ext cx="3413760" cy="756285"/>
                      </a:xfrm>
                      <a:prstGeom prst="rect">
                        <a:avLst/>
                      </a:prstGeom>
                    </p:spPr>
                  </p:pic>
                </p:oleObj>
              </mc:Fallback>
            </mc:AlternateContent>
          </a:graphicData>
        </a:graphic>
      </p:graphicFrame>
      <p:sp>
        <p:nvSpPr>
          <p:cNvPr id="36" name="文本框 35"/>
          <p:cNvSpPr txBox="1"/>
          <p:nvPr/>
        </p:nvSpPr>
        <p:spPr>
          <a:xfrm>
            <a:off x="8532495" y="2110740"/>
            <a:ext cx="881380" cy="368300"/>
          </a:xfrm>
          <a:prstGeom prst="rect">
            <a:avLst/>
          </a:prstGeom>
          <a:noFill/>
        </p:spPr>
        <p:txBody>
          <a:bodyPr wrap="square" rtlCol="0">
            <a:spAutoFit/>
          </a:bodyPr>
          <a:lstStyle/>
          <a:p>
            <a:r>
              <a:rPr lang="zh-CN" altLang="en-US" b="1">
                <a:latin typeface="Times New Roman" panose="02020503050405090304" charset="0"/>
                <a:ea typeface="宋体" pitchFamily="2" charset="-122"/>
              </a:rPr>
              <a:t>（</a:t>
            </a:r>
            <a:r>
              <a:rPr lang="en-US" altLang="zh-CN" b="1">
                <a:latin typeface="Times New Roman" panose="02020503050405090304" charset="0"/>
                <a:ea typeface="宋体" pitchFamily="2" charset="-122"/>
              </a:rPr>
              <a:t>14</a:t>
            </a:r>
            <a:r>
              <a:rPr lang="zh-CN" altLang="en-US" b="1">
                <a:latin typeface="Times New Roman" panose="02020503050405090304" charset="0"/>
                <a:ea typeface="宋体" pitchFamily="2" charset="-122"/>
              </a:rPr>
              <a:t>）</a:t>
            </a:r>
          </a:p>
        </p:txBody>
      </p:sp>
      <p:grpSp>
        <p:nvGrpSpPr>
          <p:cNvPr id="5" name="组合 4"/>
          <p:cNvGrpSpPr/>
          <p:nvPr/>
        </p:nvGrpSpPr>
        <p:grpSpPr>
          <a:xfrm>
            <a:off x="609600" y="2738120"/>
            <a:ext cx="9919335" cy="382905"/>
            <a:chOff x="960" y="4312"/>
            <a:chExt cx="15621" cy="603"/>
          </a:xfrm>
        </p:grpSpPr>
        <p:sp>
          <p:nvSpPr>
            <p:cNvPr id="37" name="文本框 36"/>
            <p:cNvSpPr txBox="1"/>
            <p:nvPr/>
          </p:nvSpPr>
          <p:spPr>
            <a:xfrm>
              <a:off x="960" y="4312"/>
              <a:ext cx="15621" cy="580"/>
            </a:xfrm>
            <a:prstGeom prst="rect">
              <a:avLst/>
            </a:prstGeom>
            <a:noFill/>
          </p:spPr>
          <p:txBody>
            <a:bodyPr wrap="square" rtlCol="0">
              <a:spAutoFit/>
            </a:bodyPr>
            <a:lstStyle/>
            <a:p>
              <a:r>
                <a:rPr lang="zh-CN" altLang="en-US" b="1">
                  <a:latin typeface="Times New Roman" panose="02020503050405090304" charset="0"/>
                  <a:ea typeface="宋体" pitchFamily="2" charset="-122"/>
                </a:rPr>
                <a:t>其中</a:t>
              </a:r>
              <a:r>
                <a:rPr lang="en-US" altLang="zh-CN" b="1">
                  <a:latin typeface="Times New Roman" panose="02020503050405090304" charset="0"/>
                  <a:ea typeface="宋体" pitchFamily="2" charset="-122"/>
                </a:rPr>
                <a:t>                          </a:t>
              </a:r>
              <a:r>
                <a:rPr lang="zh-CN" altLang="en-US" b="1">
                  <a:latin typeface="Times New Roman" panose="02020503050405090304" charset="0"/>
                  <a:ea typeface="宋体" pitchFamily="2" charset="-122"/>
                </a:rPr>
                <a:t>代表第</a:t>
              </a:r>
              <a:r>
                <a:rPr lang="en-US" altLang="zh-CN" b="1" i="1">
                  <a:latin typeface="Times New Roman" panose="02020503050405090304" charset="0"/>
                  <a:ea typeface="宋体" pitchFamily="2" charset="-122"/>
                </a:rPr>
                <a:t>p</a:t>
              </a:r>
              <a:r>
                <a:rPr lang="zh-CN" altLang="en-US" b="1">
                  <a:latin typeface="Times New Roman" panose="02020503050405090304" charset="0"/>
                  <a:ea typeface="宋体" pitchFamily="2" charset="-122"/>
                </a:rPr>
                <a:t>个原胞中第</a:t>
              </a:r>
              <a:r>
                <a:rPr lang="en-US" altLang="zh-CN" b="1" i="1">
                  <a:latin typeface="Times New Roman" panose="02020503050405090304" charset="0"/>
                  <a:ea typeface="宋体" pitchFamily="2" charset="-122"/>
                </a:rPr>
                <a:t>α</a:t>
              </a:r>
              <a:r>
                <a:rPr lang="zh-CN" altLang="en-US" b="1">
                  <a:latin typeface="Times New Roman" panose="02020503050405090304" charset="0"/>
                  <a:ea typeface="宋体" pitchFamily="2" charset="-122"/>
                </a:rPr>
                <a:t>个原子核的位移，并且可以分解为声子简正模的形式：</a:t>
              </a:r>
            </a:p>
          </p:txBody>
        </p:sp>
        <p:graphicFrame>
          <p:nvGraphicFramePr>
            <p:cNvPr id="38" name="对象 37">
              <a:hlinkClick r:id="" action="ppaction://ole?verb=0"/>
            </p:cNvPr>
            <p:cNvGraphicFramePr>
              <a:graphicFrameLocks noChangeAspect="1"/>
            </p:cNvGraphicFramePr>
            <p:nvPr/>
          </p:nvGraphicFramePr>
          <p:xfrm>
            <a:off x="1816" y="4356"/>
            <a:ext cx="2357" cy="559"/>
          </p:xfrm>
          <a:graphic>
            <a:graphicData uri="http://schemas.openxmlformats.org/presentationml/2006/ole">
              <mc:AlternateContent xmlns:mc="http://schemas.openxmlformats.org/markup-compatibility/2006">
                <mc:Choice xmlns:v="urn:schemas-microsoft-com:vml" Requires="v">
                  <p:oleObj spid="_x0000_s4099" r:id="rId8" imgW="1016000" imgH="241300" progId="Equation.KSEE3">
                    <p:embed/>
                  </p:oleObj>
                </mc:Choice>
                <mc:Fallback>
                  <p:oleObj r:id="rId8" imgW="1016000" imgH="241300" progId="Equation.KSEE3">
                    <p:embed/>
                    <p:pic>
                      <p:nvPicPr>
                        <p:cNvPr id="38" name="对象 37">
                          <a:hlinkClick r:id="" action="ppaction://ole?verb=0"/>
                        </p:cNvPr>
                        <p:cNvPicPr/>
                        <p:nvPr/>
                      </p:nvPicPr>
                      <p:blipFill>
                        <a:blip r:embed="rId9"/>
                        <a:stretch>
                          <a:fillRect/>
                        </a:stretch>
                      </p:blipFill>
                      <p:spPr>
                        <a:xfrm>
                          <a:off x="1816" y="4356"/>
                          <a:ext cx="2357" cy="559"/>
                        </a:xfrm>
                        <a:prstGeom prst="rect">
                          <a:avLst/>
                        </a:prstGeom>
                      </p:spPr>
                    </p:pic>
                  </p:oleObj>
                </mc:Fallback>
              </mc:AlternateContent>
            </a:graphicData>
          </a:graphic>
        </p:graphicFrame>
      </p:grpSp>
      <p:graphicFrame>
        <p:nvGraphicFramePr>
          <p:cNvPr id="40" name="对象 39">
            <a:hlinkClick r:id="" action="ppaction://ole?verb=0"/>
          </p:cNvPr>
          <p:cNvGraphicFramePr>
            <a:graphicFrameLocks noChangeAspect="1"/>
          </p:cNvGraphicFramePr>
          <p:nvPr/>
        </p:nvGraphicFramePr>
        <p:xfrm>
          <a:off x="3618865" y="3140710"/>
          <a:ext cx="3194050" cy="645795"/>
        </p:xfrm>
        <a:graphic>
          <a:graphicData uri="http://schemas.openxmlformats.org/presentationml/2006/ole">
            <mc:AlternateContent xmlns:mc="http://schemas.openxmlformats.org/markup-compatibility/2006">
              <mc:Choice xmlns:v="urn:schemas-microsoft-com:vml" Requires="v">
                <p:oleObj spid="_x0000_s4100" r:id="rId10" imgW="2387600" imgH="482600" progId="Equation.KSEE3">
                  <p:embed/>
                </p:oleObj>
              </mc:Choice>
              <mc:Fallback>
                <p:oleObj r:id="rId10" imgW="2387600" imgH="482600" progId="Equation.KSEE3">
                  <p:embed/>
                  <p:pic>
                    <p:nvPicPr>
                      <p:cNvPr id="40" name="对象 39">
                        <a:hlinkClick r:id="" action="ppaction://ole?verb=0"/>
                      </p:cNvPr>
                      <p:cNvPicPr/>
                      <p:nvPr/>
                    </p:nvPicPr>
                    <p:blipFill>
                      <a:blip r:embed="rId11"/>
                      <a:stretch>
                        <a:fillRect/>
                      </a:stretch>
                    </p:blipFill>
                    <p:spPr>
                      <a:xfrm>
                        <a:off x="3618865" y="3140710"/>
                        <a:ext cx="3194050" cy="645795"/>
                      </a:xfrm>
                      <a:prstGeom prst="rect">
                        <a:avLst/>
                      </a:prstGeom>
                    </p:spPr>
                  </p:pic>
                </p:oleObj>
              </mc:Fallback>
            </mc:AlternateContent>
          </a:graphicData>
        </a:graphic>
      </p:graphicFrame>
      <p:sp>
        <p:nvSpPr>
          <p:cNvPr id="41" name="文本框 40"/>
          <p:cNvSpPr txBox="1"/>
          <p:nvPr/>
        </p:nvSpPr>
        <p:spPr>
          <a:xfrm>
            <a:off x="8532495" y="3212465"/>
            <a:ext cx="881380" cy="368300"/>
          </a:xfrm>
          <a:prstGeom prst="rect">
            <a:avLst/>
          </a:prstGeom>
          <a:noFill/>
        </p:spPr>
        <p:txBody>
          <a:bodyPr wrap="square" rtlCol="0">
            <a:spAutoFit/>
          </a:bodyPr>
          <a:lstStyle/>
          <a:p>
            <a:r>
              <a:rPr lang="zh-CN" altLang="en-US" b="1">
                <a:latin typeface="Times New Roman" panose="02020503050405090304" charset="0"/>
                <a:ea typeface="宋体" pitchFamily="2" charset="-122"/>
              </a:rPr>
              <a:t>（</a:t>
            </a:r>
            <a:r>
              <a:rPr lang="en-US" altLang="zh-CN" b="1">
                <a:latin typeface="Times New Roman" panose="02020503050405090304" charset="0"/>
                <a:ea typeface="宋体" pitchFamily="2" charset="-122"/>
              </a:rPr>
              <a:t>15</a:t>
            </a:r>
            <a:r>
              <a:rPr lang="zh-CN" altLang="en-US" b="1">
                <a:latin typeface="Times New Roman" panose="02020503050405090304" charset="0"/>
                <a:ea typeface="宋体" pitchFamily="2" charset="-122"/>
              </a:rPr>
              <a:t>）</a:t>
            </a:r>
          </a:p>
        </p:txBody>
      </p:sp>
      <p:graphicFrame>
        <p:nvGraphicFramePr>
          <p:cNvPr id="43" name="对象 42">
            <a:hlinkClick r:id="" action="ppaction://ole?verb=0"/>
          </p:cNvPr>
          <p:cNvGraphicFramePr>
            <a:graphicFrameLocks noChangeAspect="1"/>
          </p:cNvGraphicFramePr>
          <p:nvPr/>
        </p:nvGraphicFramePr>
        <p:xfrm>
          <a:off x="3302000" y="5086985"/>
          <a:ext cx="4396105" cy="549910"/>
        </p:xfrm>
        <a:graphic>
          <a:graphicData uri="http://schemas.openxmlformats.org/presentationml/2006/ole">
            <mc:AlternateContent xmlns:mc="http://schemas.openxmlformats.org/markup-compatibility/2006">
              <mc:Choice xmlns:v="urn:schemas-microsoft-com:vml" Requires="v">
                <p:oleObj spid="_x0000_s4101" r:id="rId12" imgW="2844800" imgH="355600" progId="Equation.KSEE3">
                  <p:embed/>
                </p:oleObj>
              </mc:Choice>
              <mc:Fallback>
                <p:oleObj r:id="rId12" imgW="2844800" imgH="355600" progId="Equation.KSEE3">
                  <p:embed/>
                  <p:pic>
                    <p:nvPicPr>
                      <p:cNvPr id="43" name="对象 42">
                        <a:hlinkClick r:id="" action="ppaction://ole?verb=0"/>
                      </p:cNvPr>
                      <p:cNvPicPr/>
                      <p:nvPr/>
                    </p:nvPicPr>
                    <p:blipFill>
                      <a:blip r:embed="rId13"/>
                      <a:stretch>
                        <a:fillRect/>
                      </a:stretch>
                    </p:blipFill>
                    <p:spPr>
                      <a:xfrm>
                        <a:off x="3302000" y="5086985"/>
                        <a:ext cx="4396105" cy="549910"/>
                      </a:xfrm>
                      <a:prstGeom prst="rect">
                        <a:avLst/>
                      </a:prstGeom>
                    </p:spPr>
                  </p:pic>
                </p:oleObj>
              </mc:Fallback>
            </mc:AlternateContent>
          </a:graphicData>
        </a:graphic>
      </p:graphicFrame>
      <p:grpSp>
        <p:nvGrpSpPr>
          <p:cNvPr id="13" name="组合 12"/>
          <p:cNvGrpSpPr/>
          <p:nvPr/>
        </p:nvGrpSpPr>
        <p:grpSpPr>
          <a:xfrm>
            <a:off x="609600" y="4184968"/>
            <a:ext cx="9690735" cy="753110"/>
            <a:chOff x="960" y="6741"/>
            <a:chExt cx="15261" cy="1186"/>
          </a:xfrm>
        </p:grpSpPr>
        <p:sp>
          <p:nvSpPr>
            <p:cNvPr id="42" name="文本框 41"/>
            <p:cNvSpPr txBox="1"/>
            <p:nvPr/>
          </p:nvSpPr>
          <p:spPr>
            <a:xfrm>
              <a:off x="960" y="6967"/>
              <a:ext cx="15261" cy="580"/>
            </a:xfrm>
            <a:prstGeom prst="rect">
              <a:avLst/>
            </a:prstGeom>
            <a:noFill/>
          </p:spPr>
          <p:txBody>
            <a:bodyPr wrap="square" rtlCol="0">
              <a:spAutoFit/>
            </a:bodyPr>
            <a:lstStyle/>
            <a:p>
              <a:r>
                <a:rPr lang="zh-CN" altLang="en-US" b="1">
                  <a:latin typeface="Times New Roman" panose="02020503050405090304" charset="0"/>
                  <a:ea typeface="宋体" pitchFamily="2" charset="-122"/>
                </a:rPr>
                <a:t>将</a:t>
              </a:r>
              <a:r>
                <a:rPr lang="zh-CN" altLang="en-US" b="1">
                  <a:latin typeface="Times New Roman" panose="02020503050405090304" charset="0"/>
                  <a:ea typeface="宋体" pitchFamily="2" charset="-122"/>
                  <a:sym typeface="+mn-ea"/>
                </a:rPr>
                <a:t>（</a:t>
              </a:r>
              <a:r>
                <a:rPr lang="en-US" altLang="zh-CN" b="1">
                  <a:latin typeface="Times New Roman" panose="02020503050405090304" charset="0"/>
                  <a:ea typeface="宋体" pitchFamily="2" charset="-122"/>
                  <a:sym typeface="+mn-ea"/>
                </a:rPr>
                <a:t>15</a:t>
              </a:r>
              <a:r>
                <a:rPr lang="zh-CN" altLang="en-US" b="1">
                  <a:latin typeface="Times New Roman" panose="02020503050405090304" charset="0"/>
                  <a:ea typeface="宋体" pitchFamily="2" charset="-122"/>
                  <a:sym typeface="+mn-ea"/>
                </a:rPr>
                <a:t>）代入（</a:t>
              </a:r>
              <a:r>
                <a:rPr lang="en-US" altLang="zh-CN" b="1">
                  <a:latin typeface="Times New Roman" panose="02020503050405090304" charset="0"/>
                  <a:ea typeface="宋体" pitchFamily="2" charset="-122"/>
                  <a:sym typeface="+mn-ea"/>
                </a:rPr>
                <a:t>14</a:t>
              </a:r>
              <a:r>
                <a:rPr lang="zh-CN" altLang="en-US" b="1">
                  <a:latin typeface="Times New Roman" panose="02020503050405090304" charset="0"/>
                  <a:ea typeface="宋体" pitchFamily="2" charset="-122"/>
                  <a:sym typeface="+mn-ea"/>
                </a:rPr>
                <a:t>），方便起见定义</a:t>
              </a:r>
              <a:r>
                <a:rPr lang="en-US" altLang="zh-CN" b="1">
                  <a:latin typeface="Times New Roman" panose="02020503050405090304" charset="0"/>
                  <a:ea typeface="宋体" pitchFamily="2" charset="-122"/>
                  <a:sym typeface="+mn-ea"/>
                </a:rPr>
                <a:t>                                                                                   </a:t>
              </a:r>
              <a:r>
                <a:rPr lang="zh-CN" altLang="en-US" b="1">
                  <a:latin typeface="Times New Roman" panose="02020503050405090304" charset="0"/>
                  <a:ea typeface="宋体" pitchFamily="2" charset="-122"/>
                  <a:sym typeface="+mn-ea"/>
                </a:rPr>
                <a:t>可以得到：</a:t>
              </a:r>
            </a:p>
          </p:txBody>
        </p:sp>
        <p:graphicFrame>
          <p:nvGraphicFramePr>
            <p:cNvPr id="47" name="对象 46">
              <a:hlinkClick r:id="" action="ppaction://ole?verb=0"/>
            </p:cNvPr>
            <p:cNvGraphicFramePr>
              <a:graphicFrameLocks noChangeAspect="1"/>
            </p:cNvGraphicFramePr>
            <p:nvPr/>
          </p:nvGraphicFramePr>
          <p:xfrm>
            <a:off x="6981" y="6741"/>
            <a:ext cx="7259" cy="1186"/>
          </p:xfrm>
          <a:graphic>
            <a:graphicData uri="http://schemas.openxmlformats.org/presentationml/2006/ole">
              <mc:AlternateContent xmlns:mc="http://schemas.openxmlformats.org/markup-compatibility/2006">
                <mc:Choice xmlns:v="urn:schemas-microsoft-com:vml" Requires="v">
                  <p:oleObj spid="_x0000_s4102" r:id="rId14" imgW="3340100" imgH="545465" progId="Equation.KSEE3">
                    <p:embed/>
                  </p:oleObj>
                </mc:Choice>
                <mc:Fallback>
                  <p:oleObj r:id="rId14" imgW="3340100" imgH="545465" progId="Equation.KSEE3">
                    <p:embed/>
                    <p:pic>
                      <p:nvPicPr>
                        <p:cNvPr id="47" name="对象 46">
                          <a:hlinkClick r:id="" action="ppaction://ole?verb=0"/>
                        </p:cNvPr>
                        <p:cNvPicPr/>
                        <p:nvPr/>
                      </p:nvPicPr>
                      <p:blipFill>
                        <a:blip r:embed="rId15"/>
                        <a:stretch>
                          <a:fillRect/>
                        </a:stretch>
                      </p:blipFill>
                      <p:spPr>
                        <a:xfrm>
                          <a:off x="6981" y="6741"/>
                          <a:ext cx="7259" cy="1186"/>
                        </a:xfrm>
                        <a:prstGeom prst="rect">
                          <a:avLst/>
                        </a:prstGeom>
                      </p:spPr>
                    </p:pic>
                  </p:oleObj>
                </mc:Fallback>
              </mc:AlternateContent>
            </a:graphicData>
          </a:graphic>
        </p:graphicFrame>
      </p:grpSp>
      <p:sp>
        <p:nvSpPr>
          <p:cNvPr id="49" name="文本框 48"/>
          <p:cNvSpPr txBox="1"/>
          <p:nvPr/>
        </p:nvSpPr>
        <p:spPr>
          <a:xfrm>
            <a:off x="609600" y="5733415"/>
            <a:ext cx="4148455" cy="368300"/>
          </a:xfrm>
          <a:prstGeom prst="rect">
            <a:avLst/>
          </a:prstGeom>
          <a:noFill/>
        </p:spPr>
        <p:txBody>
          <a:bodyPr wrap="square" rtlCol="0">
            <a:spAutoFit/>
          </a:bodyPr>
          <a:lstStyle/>
          <a:p>
            <a:r>
              <a:rPr lang="zh-CN" altLang="en-US" b="1">
                <a:latin typeface="Times New Roman" panose="02020503050405090304" charset="0"/>
                <a:ea typeface="宋体" pitchFamily="2" charset="-122"/>
              </a:rPr>
              <a:t>其中</a:t>
            </a:r>
            <a:r>
              <a:rPr lang="en-US" altLang="zh-CN" b="1">
                <a:latin typeface="Times New Roman" panose="02020503050405090304" charset="0"/>
                <a:ea typeface="宋体" pitchFamily="2" charset="-122"/>
              </a:rPr>
              <a:t>                          </a:t>
            </a:r>
            <a:r>
              <a:rPr lang="zh-CN" altLang="en-US" b="1">
                <a:latin typeface="Times New Roman" panose="02020503050405090304" charset="0"/>
                <a:ea typeface="宋体" pitchFamily="2" charset="-122"/>
              </a:rPr>
              <a:t>为零点位移振幅。</a:t>
            </a:r>
          </a:p>
        </p:txBody>
      </p:sp>
      <p:graphicFrame>
        <p:nvGraphicFramePr>
          <p:cNvPr id="50" name="对象 49">
            <a:hlinkClick r:id="" action="ppaction://ole?verb=0"/>
          </p:cNvPr>
          <p:cNvGraphicFramePr>
            <a:graphicFrameLocks noChangeAspect="1"/>
          </p:cNvGraphicFramePr>
          <p:nvPr/>
        </p:nvGraphicFramePr>
        <p:xfrm>
          <a:off x="1207135" y="5583555"/>
          <a:ext cx="1351280" cy="667385"/>
        </p:xfrm>
        <a:graphic>
          <a:graphicData uri="http://schemas.openxmlformats.org/presentationml/2006/ole">
            <mc:AlternateContent xmlns:mc="http://schemas.openxmlformats.org/markup-compatibility/2006">
              <mc:Choice xmlns:v="urn:schemas-microsoft-com:vml" Requires="v">
                <p:oleObj spid="_x0000_s4103" r:id="rId16" imgW="1002665" imgH="495300" progId="Equation.KSEE3">
                  <p:embed/>
                </p:oleObj>
              </mc:Choice>
              <mc:Fallback>
                <p:oleObj r:id="rId16" imgW="1002665" imgH="495300" progId="Equation.KSEE3">
                  <p:embed/>
                  <p:pic>
                    <p:nvPicPr>
                      <p:cNvPr id="50" name="对象 49">
                        <a:hlinkClick r:id="" action="ppaction://ole?verb=0"/>
                      </p:cNvPr>
                      <p:cNvPicPr/>
                      <p:nvPr/>
                    </p:nvPicPr>
                    <p:blipFill>
                      <a:blip r:embed="rId17"/>
                      <a:stretch>
                        <a:fillRect/>
                      </a:stretch>
                    </p:blipFill>
                    <p:spPr>
                      <a:xfrm>
                        <a:off x="1207135" y="5583555"/>
                        <a:ext cx="1351280" cy="667385"/>
                      </a:xfrm>
                      <a:prstGeom prst="rect">
                        <a:avLst/>
                      </a:prstGeom>
                    </p:spPr>
                  </p:pic>
                </p:oleObj>
              </mc:Fallback>
            </mc:AlternateContent>
          </a:graphicData>
        </a:graphic>
      </p:graphicFrame>
      <p:sp>
        <p:nvSpPr>
          <p:cNvPr id="51" name="文本框 50"/>
          <p:cNvSpPr txBox="1"/>
          <p:nvPr/>
        </p:nvSpPr>
        <p:spPr>
          <a:xfrm>
            <a:off x="8532495" y="5121910"/>
            <a:ext cx="881380" cy="368300"/>
          </a:xfrm>
          <a:prstGeom prst="rect">
            <a:avLst/>
          </a:prstGeom>
          <a:noFill/>
        </p:spPr>
        <p:txBody>
          <a:bodyPr wrap="square" rtlCol="0">
            <a:spAutoFit/>
          </a:bodyPr>
          <a:lstStyle/>
          <a:p>
            <a:r>
              <a:rPr lang="zh-CN" altLang="en-US" b="1">
                <a:latin typeface="Times New Roman" panose="02020503050405090304" charset="0"/>
                <a:ea typeface="宋体" pitchFamily="2" charset="-122"/>
              </a:rPr>
              <a:t>（</a:t>
            </a:r>
            <a:r>
              <a:rPr lang="en-US" altLang="zh-CN" b="1">
                <a:latin typeface="Times New Roman" panose="02020503050405090304" charset="0"/>
                <a:ea typeface="宋体" pitchFamily="2" charset="-122"/>
              </a:rPr>
              <a:t>16</a:t>
            </a:r>
            <a:r>
              <a:rPr lang="zh-CN" altLang="en-US" b="1">
                <a:latin typeface="Times New Roman" panose="02020503050405090304" charset="0"/>
                <a:ea typeface="宋体" pitchFamily="2" charset="-122"/>
              </a:rPr>
              <a:t>）</a:t>
            </a:r>
          </a:p>
        </p:txBody>
      </p:sp>
      <p:grpSp>
        <p:nvGrpSpPr>
          <p:cNvPr id="12" name="组合 11"/>
          <p:cNvGrpSpPr/>
          <p:nvPr/>
        </p:nvGrpSpPr>
        <p:grpSpPr>
          <a:xfrm>
            <a:off x="609600" y="3820795"/>
            <a:ext cx="7680325" cy="376238"/>
            <a:chOff x="960" y="6092"/>
            <a:chExt cx="12095" cy="593"/>
          </a:xfrm>
        </p:grpSpPr>
        <p:sp>
          <p:nvSpPr>
            <p:cNvPr id="6" name="文本框 5"/>
            <p:cNvSpPr txBox="1"/>
            <p:nvPr/>
          </p:nvSpPr>
          <p:spPr>
            <a:xfrm>
              <a:off x="960" y="6092"/>
              <a:ext cx="12095" cy="580"/>
            </a:xfrm>
            <a:prstGeom prst="rect">
              <a:avLst/>
            </a:prstGeom>
            <a:noFill/>
          </p:spPr>
          <p:txBody>
            <a:bodyPr wrap="square" rtlCol="0">
              <a:spAutoFit/>
            </a:bodyPr>
            <a:lstStyle/>
            <a:p>
              <a:r>
                <a:rPr lang="zh-CN" altLang="en-US" b="1">
                  <a:latin typeface="Times New Roman" panose="02020503050405090304" charset="0"/>
                  <a:ea typeface="宋体" pitchFamily="2" charset="-122"/>
                </a:rPr>
                <a:t>其中</a:t>
              </a:r>
              <a:r>
                <a:rPr lang="en-US" altLang="zh-CN" b="1">
                  <a:latin typeface="Times New Roman" panose="02020503050405090304" charset="0"/>
                  <a:ea typeface="宋体" pitchFamily="2" charset="-122"/>
                </a:rPr>
                <a:t>       </a:t>
              </a:r>
              <a:r>
                <a:rPr lang="zh-CN" altLang="en-US" b="1">
                  <a:latin typeface="Times New Roman" panose="02020503050405090304" charset="0"/>
                  <a:ea typeface="宋体" pitchFamily="2" charset="-122"/>
                </a:rPr>
                <a:t>为模式</a:t>
              </a:r>
              <a:r>
                <a:rPr lang="en-US" altLang="zh-CN" b="1">
                  <a:latin typeface="Times New Roman" panose="02020503050405090304" charset="0"/>
                  <a:ea typeface="宋体" pitchFamily="2" charset="-122"/>
                </a:rPr>
                <a:t>    </a:t>
              </a:r>
              <a:r>
                <a:rPr lang="zh-CN" altLang="en-US" b="1">
                  <a:latin typeface="Times New Roman" panose="02020503050405090304" charset="0"/>
                  <a:ea typeface="宋体" pitchFamily="2" charset="-122"/>
                </a:rPr>
                <a:t>波矢为</a:t>
              </a:r>
              <a:r>
                <a:rPr lang="en-US" altLang="zh-CN" b="1">
                  <a:latin typeface="Times New Roman" panose="02020503050405090304" charset="0"/>
                  <a:ea typeface="宋体" pitchFamily="2" charset="-122"/>
                </a:rPr>
                <a:t>    </a:t>
              </a:r>
              <a:r>
                <a:rPr lang="zh-CN" altLang="en-US" b="1">
                  <a:latin typeface="Times New Roman" panose="02020503050405090304" charset="0"/>
                  <a:ea typeface="宋体" pitchFamily="2" charset="-122"/>
                </a:rPr>
                <a:t>的声子模式的简正模，</a:t>
              </a:r>
              <a:r>
                <a:rPr lang="en-US" altLang="zh-CN" b="1">
                  <a:latin typeface="Times New Roman" panose="02020503050405090304" charset="0"/>
                  <a:ea typeface="宋体" pitchFamily="2" charset="-122"/>
                </a:rPr>
                <a:t>    </a:t>
              </a:r>
              <a:r>
                <a:rPr lang="zh-CN" altLang="en-US" b="1">
                  <a:latin typeface="Times New Roman" panose="02020503050405090304" charset="0"/>
                  <a:ea typeface="宋体" pitchFamily="2" charset="-122"/>
                </a:rPr>
                <a:t>为相应的极化矢量。</a:t>
              </a:r>
            </a:p>
          </p:txBody>
        </p:sp>
        <p:graphicFrame>
          <p:nvGraphicFramePr>
            <p:cNvPr id="25" name="对象 24">
              <a:hlinkClick r:id="" action="ppaction://ole?verb=0"/>
            </p:cNvPr>
            <p:cNvGraphicFramePr>
              <a:graphicFrameLocks noChangeAspect="1"/>
            </p:cNvGraphicFramePr>
            <p:nvPr/>
          </p:nvGraphicFramePr>
          <p:xfrm>
            <a:off x="1816" y="6099"/>
            <a:ext cx="641" cy="586"/>
          </p:xfrm>
          <a:graphic>
            <a:graphicData uri="http://schemas.openxmlformats.org/presentationml/2006/ole">
              <mc:AlternateContent xmlns:mc="http://schemas.openxmlformats.org/markup-compatibility/2006">
                <mc:Choice xmlns:v="urn:schemas-microsoft-com:vml" Requires="v">
                  <p:oleObj spid="_x0000_s4104" r:id="rId18" imgW="266700" imgH="241300" progId="Equation.KSEE3">
                    <p:embed/>
                  </p:oleObj>
                </mc:Choice>
                <mc:Fallback>
                  <p:oleObj r:id="rId18" imgW="266700" imgH="241300" progId="Equation.KSEE3">
                    <p:embed/>
                    <p:pic>
                      <p:nvPicPr>
                        <p:cNvPr id="25" name="对象 24">
                          <a:hlinkClick r:id="" action="ppaction://ole?verb=0"/>
                        </p:cNvPr>
                        <p:cNvPicPr/>
                        <p:nvPr/>
                      </p:nvPicPr>
                      <p:blipFill>
                        <a:blip r:embed="rId19"/>
                        <a:stretch>
                          <a:fillRect/>
                        </a:stretch>
                      </p:blipFill>
                      <p:spPr>
                        <a:xfrm>
                          <a:off x="1816" y="6099"/>
                          <a:ext cx="641" cy="586"/>
                        </a:xfrm>
                        <a:prstGeom prst="rect">
                          <a:avLst/>
                        </a:prstGeom>
                      </p:spPr>
                    </p:pic>
                  </p:oleObj>
                </mc:Fallback>
              </mc:AlternateContent>
            </a:graphicData>
          </a:graphic>
        </p:graphicFrame>
        <p:graphicFrame>
          <p:nvGraphicFramePr>
            <p:cNvPr id="7" name="对象 6">
              <a:hlinkClick r:id="" action="ppaction://ole?verb=0"/>
            </p:cNvPr>
            <p:cNvGraphicFramePr>
              <a:graphicFrameLocks noChangeAspect="1"/>
            </p:cNvGraphicFramePr>
            <p:nvPr/>
          </p:nvGraphicFramePr>
          <p:xfrm>
            <a:off x="3559" y="6214"/>
            <a:ext cx="305" cy="339"/>
          </p:xfrm>
          <a:graphic>
            <a:graphicData uri="http://schemas.openxmlformats.org/presentationml/2006/ole">
              <mc:AlternateContent xmlns:mc="http://schemas.openxmlformats.org/markup-compatibility/2006">
                <mc:Choice xmlns:v="urn:schemas-microsoft-com:vml" Requires="v">
                  <p:oleObj spid="_x0000_s4105" r:id="rId20" imgW="127000" imgH="139700" progId="Equation.KSEE3">
                    <p:embed/>
                  </p:oleObj>
                </mc:Choice>
                <mc:Fallback>
                  <p:oleObj r:id="rId20" imgW="127000" imgH="139700" progId="Equation.KSEE3">
                    <p:embed/>
                    <p:pic>
                      <p:nvPicPr>
                        <p:cNvPr id="7" name="对象 6">
                          <a:hlinkClick r:id="" action="ppaction://ole?verb=0"/>
                        </p:cNvPr>
                        <p:cNvPicPr/>
                        <p:nvPr/>
                      </p:nvPicPr>
                      <p:blipFill>
                        <a:blip r:embed="rId21"/>
                        <a:stretch>
                          <a:fillRect/>
                        </a:stretch>
                      </p:blipFill>
                      <p:spPr>
                        <a:xfrm>
                          <a:off x="3559" y="6214"/>
                          <a:ext cx="305" cy="339"/>
                        </a:xfrm>
                        <a:prstGeom prst="rect">
                          <a:avLst/>
                        </a:prstGeom>
                      </p:spPr>
                    </p:pic>
                  </p:oleObj>
                </mc:Fallback>
              </mc:AlternateContent>
            </a:graphicData>
          </a:graphic>
        </p:graphicFrame>
        <p:graphicFrame>
          <p:nvGraphicFramePr>
            <p:cNvPr id="9" name="对象 8">
              <a:hlinkClick r:id="" action="ppaction://ole?verb=0"/>
            </p:cNvPr>
            <p:cNvGraphicFramePr>
              <a:graphicFrameLocks noChangeAspect="1"/>
            </p:cNvGraphicFramePr>
            <p:nvPr/>
          </p:nvGraphicFramePr>
          <p:xfrm>
            <a:off x="5006" y="6183"/>
            <a:ext cx="305" cy="401"/>
          </p:xfrm>
          <a:graphic>
            <a:graphicData uri="http://schemas.openxmlformats.org/presentationml/2006/ole">
              <mc:AlternateContent xmlns:mc="http://schemas.openxmlformats.org/markup-compatibility/2006">
                <mc:Choice xmlns:v="urn:schemas-microsoft-com:vml" Requires="v">
                  <p:oleObj spid="_x0000_s4106" r:id="rId22" imgW="127000" imgH="165100" progId="Equation.KSEE3">
                    <p:embed/>
                  </p:oleObj>
                </mc:Choice>
                <mc:Fallback>
                  <p:oleObj r:id="rId22" imgW="127000" imgH="165100" progId="Equation.KSEE3">
                    <p:embed/>
                    <p:pic>
                      <p:nvPicPr>
                        <p:cNvPr id="9" name="对象 8">
                          <a:hlinkClick r:id="" action="ppaction://ole?verb=0"/>
                        </p:cNvPr>
                        <p:cNvPicPr/>
                        <p:nvPr/>
                      </p:nvPicPr>
                      <p:blipFill>
                        <a:blip r:embed="rId23"/>
                        <a:stretch>
                          <a:fillRect/>
                        </a:stretch>
                      </p:blipFill>
                      <p:spPr>
                        <a:xfrm>
                          <a:off x="5006" y="6183"/>
                          <a:ext cx="305" cy="401"/>
                        </a:xfrm>
                        <a:prstGeom prst="rect">
                          <a:avLst/>
                        </a:prstGeom>
                      </p:spPr>
                    </p:pic>
                  </p:oleObj>
                </mc:Fallback>
              </mc:AlternateContent>
            </a:graphicData>
          </a:graphic>
        </p:graphicFrame>
        <p:graphicFrame>
          <p:nvGraphicFramePr>
            <p:cNvPr id="11" name="对象 10">
              <a:hlinkClick r:id="" action="ppaction://ole?verb=0"/>
            </p:cNvPr>
            <p:cNvGraphicFramePr>
              <a:graphicFrameLocks noChangeAspect="1"/>
            </p:cNvGraphicFramePr>
            <p:nvPr/>
          </p:nvGraphicFramePr>
          <p:xfrm>
            <a:off x="8776" y="6099"/>
            <a:ext cx="506" cy="506"/>
          </p:xfrm>
          <a:graphic>
            <a:graphicData uri="http://schemas.openxmlformats.org/presentationml/2006/ole">
              <mc:AlternateContent xmlns:mc="http://schemas.openxmlformats.org/markup-compatibility/2006">
                <mc:Choice xmlns:v="urn:schemas-microsoft-com:vml" Requires="v">
                  <p:oleObj spid="_x0000_s4107" r:id="rId24" imgW="228600" imgH="228600" progId="Equation.KSEE3">
                    <p:embed/>
                  </p:oleObj>
                </mc:Choice>
                <mc:Fallback>
                  <p:oleObj r:id="rId24" imgW="228600" imgH="228600" progId="Equation.KSEE3">
                    <p:embed/>
                    <p:pic>
                      <p:nvPicPr>
                        <p:cNvPr id="11" name="对象 10">
                          <a:hlinkClick r:id="" action="ppaction://ole?verb=0"/>
                        </p:cNvPr>
                        <p:cNvPicPr/>
                        <p:nvPr/>
                      </p:nvPicPr>
                      <p:blipFill>
                        <a:blip r:embed="rId25"/>
                        <a:stretch>
                          <a:fillRect/>
                        </a:stretch>
                      </p:blipFill>
                      <p:spPr>
                        <a:xfrm>
                          <a:off x="8776" y="6099"/>
                          <a:ext cx="506" cy="506"/>
                        </a:xfrm>
                        <a:prstGeom prst="rect">
                          <a:avLst/>
                        </a:prstGeom>
                      </p:spPr>
                    </p:pic>
                  </p:oleObj>
                </mc:Fallback>
              </mc:AlternateContent>
            </a:graphicData>
          </a:graphic>
        </p:graphicFrame>
      </p:grpSp>
      <p:pic>
        <p:nvPicPr>
          <p:cNvPr id="15" name="图片 14"/>
          <p:cNvPicPr>
            <a:picLocks noChangeAspect="1"/>
          </p:cNvPicPr>
          <p:nvPr/>
        </p:nvPicPr>
        <p:blipFill>
          <a:blip r:embed="rId26">
            <a:extLst>
              <a:ext uri="{28A0092B-C50C-407E-A947-70E740481C1C}">
                <a14:useLocalDpi xmlns:a14="http://schemas.microsoft.com/office/drawing/2010/main"/>
              </a:ext>
            </a:extLst>
          </a:blip>
          <a:stretch>
            <a:fillRect/>
          </a:stretch>
        </p:blipFill>
        <p:spPr>
          <a:xfrm>
            <a:off x="9382760" y="0"/>
            <a:ext cx="2809240" cy="1870710"/>
          </a:xfrm>
          <a:prstGeom prst="rect">
            <a:avLst/>
          </a:prstGeom>
        </p:spPr>
      </p:pic>
    </p:spTree>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FULLTEXTBEAUTIFYED" val="1"/>
  <p:tag name="COMMONDATA" val="eyJoZGlkIjoiYTU1YjRmZDNiY2E2YWJlNjRkZDY5Zjk4N2M3NTNkZmUifQ=="/>
</p:tagLst>
</file>

<file path=ppt/tags/tag10.xml><?xml version="1.0" encoding="utf-8"?>
<p:tagLst xmlns:a="http://schemas.openxmlformats.org/drawingml/2006/main" xmlns:r="http://schemas.openxmlformats.org/officeDocument/2006/relationships" xmlns:p="http://schemas.openxmlformats.org/presentationml/2006/main">
  <p:tag name="KSO_WM_DIAGRAM_VIRTUALLY_FRAME" val="{&quot;height&quot;:367.25,&quot;left&quot;:48,&quot;top&quot;:82.05,&quot;width&quot;:846}"/>
</p:tagLst>
</file>

<file path=ppt/tags/tag11.xml><?xml version="1.0" encoding="utf-8"?>
<p:tagLst xmlns:a="http://schemas.openxmlformats.org/drawingml/2006/main" xmlns:r="http://schemas.openxmlformats.org/officeDocument/2006/relationships" xmlns:p="http://schemas.openxmlformats.org/presentationml/2006/main">
  <p:tag name="KSO_WM_DIAGRAM_VIRTUALLY_FRAME" val="{&quot;height&quot;:367.25,&quot;left&quot;:48,&quot;top&quot;:82.05,&quot;width&quot;:846}"/>
</p:tagLst>
</file>

<file path=ppt/tags/tag12.xml><?xml version="1.0" encoding="utf-8"?>
<p:tagLst xmlns:a="http://schemas.openxmlformats.org/drawingml/2006/main" xmlns:r="http://schemas.openxmlformats.org/officeDocument/2006/relationships" xmlns:p="http://schemas.openxmlformats.org/presentationml/2006/main">
  <p:tag name="KSO_WM_DIAGRAM_VIRTUALLY_FRAME" val="{&quot;height&quot;:367.25,&quot;left&quot;:48,&quot;top&quot;:82.05,&quot;width&quot;:846}"/>
</p:tagLst>
</file>

<file path=ppt/tags/tag13.xml><?xml version="1.0" encoding="utf-8"?>
<p:tagLst xmlns:a="http://schemas.openxmlformats.org/drawingml/2006/main" xmlns:r="http://schemas.openxmlformats.org/officeDocument/2006/relationships" xmlns:p="http://schemas.openxmlformats.org/presentationml/2006/main">
  <p:tag name="KSO_WM_DIAGRAM_VIRTUALLY_FRAME" val="{&quot;height&quot;:414.45,&quot;left&quot;:21.7,&quot;top&quot;:82.45,&quot;width&quot;:910.25}"/>
</p:tagLst>
</file>

<file path=ppt/tags/tag14.xml><?xml version="1.0" encoding="utf-8"?>
<p:tagLst xmlns:a="http://schemas.openxmlformats.org/drawingml/2006/main" xmlns:r="http://schemas.openxmlformats.org/officeDocument/2006/relationships" xmlns:p="http://schemas.openxmlformats.org/presentationml/2006/main">
  <p:tag name="KSO_WM_DIAGRAM_VIRTUALLY_FRAME" val="{&quot;height&quot;:414.45,&quot;left&quot;:21.7,&quot;top&quot;:82.45,&quot;width&quot;:910.25}"/>
</p:tagLst>
</file>

<file path=ppt/tags/tag15.xml><?xml version="1.0" encoding="utf-8"?>
<p:tagLst xmlns:a="http://schemas.openxmlformats.org/drawingml/2006/main" xmlns:r="http://schemas.openxmlformats.org/officeDocument/2006/relationships" xmlns:p="http://schemas.openxmlformats.org/presentationml/2006/main">
  <p:tag name="KSO_WM_DIAGRAM_VIRTUALLY_FRAME" val="{&quot;height&quot;:414.45,&quot;left&quot;:21.7,&quot;top&quot;:82.45,&quot;width&quot;:910.25}"/>
</p:tagLst>
</file>

<file path=ppt/tags/tag16.xml><?xml version="1.0" encoding="utf-8"?>
<p:tagLst xmlns:a="http://schemas.openxmlformats.org/drawingml/2006/main" xmlns:r="http://schemas.openxmlformats.org/officeDocument/2006/relationships" xmlns:p="http://schemas.openxmlformats.org/presentationml/2006/main">
  <p:tag name="KSO_WM_DIAGRAM_VIRTUALLY_FRAME" val="{&quot;height&quot;:414.45,&quot;left&quot;:21.7,&quot;top&quot;:82.45,&quot;width&quot;:910.25}"/>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KSO_WM_DIAGRAM_VIRTUALLY_FRAME" val="{&quot;height&quot;:367.25,&quot;left&quot;:48,&quot;top&quot;:82.05,&quot;width&quot;:846}"/>
</p:tagLst>
</file>

<file path=ppt/tags/tag4.xml><?xml version="1.0" encoding="utf-8"?>
<p:tagLst xmlns:a="http://schemas.openxmlformats.org/drawingml/2006/main" xmlns:r="http://schemas.openxmlformats.org/officeDocument/2006/relationships" xmlns:p="http://schemas.openxmlformats.org/presentationml/2006/main">
  <p:tag name="KSO_WM_DIAGRAM_VIRTUALLY_FRAME" val="{&quot;height&quot;:367.25,&quot;left&quot;:48,&quot;top&quot;:82.05,&quot;width&quot;:846}"/>
</p:tagLst>
</file>

<file path=ppt/tags/tag5.xml><?xml version="1.0" encoding="utf-8"?>
<p:tagLst xmlns:a="http://schemas.openxmlformats.org/drawingml/2006/main" xmlns:r="http://schemas.openxmlformats.org/officeDocument/2006/relationships" xmlns:p="http://schemas.openxmlformats.org/presentationml/2006/main">
  <p:tag name="KSO_WM_DIAGRAM_VIRTUALLY_FRAME" val="{&quot;height&quot;:367.25,&quot;left&quot;:48,&quot;top&quot;:82.05,&quot;width&quot;:846}"/>
</p:tagLst>
</file>

<file path=ppt/tags/tag6.xml><?xml version="1.0" encoding="utf-8"?>
<p:tagLst xmlns:a="http://schemas.openxmlformats.org/drawingml/2006/main" xmlns:r="http://schemas.openxmlformats.org/officeDocument/2006/relationships" xmlns:p="http://schemas.openxmlformats.org/presentationml/2006/main">
  <p:tag name="KSO_WM_DIAGRAM_VIRTUALLY_FRAME" val="{&quot;height&quot;:367.25,&quot;left&quot;:48,&quot;top&quot;:82.05,&quot;width&quot;:846}"/>
</p:tagLst>
</file>

<file path=ppt/tags/tag7.xml><?xml version="1.0" encoding="utf-8"?>
<p:tagLst xmlns:a="http://schemas.openxmlformats.org/drawingml/2006/main" xmlns:r="http://schemas.openxmlformats.org/officeDocument/2006/relationships" xmlns:p="http://schemas.openxmlformats.org/presentationml/2006/main">
  <p:tag name="KSO_WM_DIAGRAM_VIRTUALLY_FRAME" val="{&quot;height&quot;:367.25,&quot;left&quot;:48,&quot;top&quot;:82.05,&quot;width&quot;:846}"/>
</p:tagLst>
</file>

<file path=ppt/tags/tag8.xml><?xml version="1.0" encoding="utf-8"?>
<p:tagLst xmlns:a="http://schemas.openxmlformats.org/drawingml/2006/main" xmlns:r="http://schemas.openxmlformats.org/officeDocument/2006/relationships" xmlns:p="http://schemas.openxmlformats.org/presentationml/2006/main">
  <p:tag name="KSO_WM_DIAGRAM_VIRTUALLY_FRAME" val="{&quot;height&quot;:367.25,&quot;left&quot;:48,&quot;top&quot;:82.05,&quot;width&quot;:846}"/>
</p:tagLst>
</file>

<file path=ppt/tags/tag9.xml><?xml version="1.0" encoding="utf-8"?>
<p:tagLst xmlns:a="http://schemas.openxmlformats.org/drawingml/2006/main" xmlns:r="http://schemas.openxmlformats.org/officeDocument/2006/relationships" xmlns:p="http://schemas.openxmlformats.org/presentationml/2006/main">
  <p:tag name="KSO_WM_DIAGRAM_VIRTUALLY_FRAME" val="{&quot;height&quot;:367.25,&quot;left&quot;:48,&quot;top&quot;:82.05,&quot;width&quot;:846}"/>
</p:tagLst>
</file>

<file path=ppt/theme/theme1.xml><?xml version="1.0" encoding="utf-8"?>
<a:theme xmlns:a="http://schemas.openxmlformats.org/drawingml/2006/main" name="Office 主题​​">
  <a:themeElements>
    <a:clrScheme name="teach">
      <a:dk1>
        <a:srgbClr val="11344A"/>
      </a:dk1>
      <a:lt1>
        <a:srgbClr val="E6F5FF"/>
      </a:lt1>
      <a:dk2>
        <a:srgbClr val="11344A"/>
      </a:dk2>
      <a:lt2>
        <a:srgbClr val="E6F5FF"/>
      </a:lt2>
      <a:accent1>
        <a:srgbClr val="115D8A"/>
      </a:accent1>
      <a:accent2>
        <a:srgbClr val="19B5CA"/>
      </a:accent2>
      <a:accent3>
        <a:srgbClr val="FFCA0F"/>
      </a:accent3>
      <a:accent4>
        <a:srgbClr val="D28527"/>
      </a:accent4>
      <a:accent5>
        <a:srgbClr val="CE2424"/>
      </a:accent5>
      <a:accent6>
        <a:srgbClr val="37990E"/>
      </a:accent6>
      <a:hlink>
        <a:srgbClr val="0563C1"/>
      </a:hlink>
      <a:folHlink>
        <a:srgbClr val="954F72"/>
      </a:folHlink>
    </a:clrScheme>
    <a:fontScheme name="teach">
      <a:majorFont>
        <a:latin typeface="Candara"/>
        <a:ea typeface="微软雅黑"/>
        <a:cs typeface=""/>
      </a:majorFont>
      <a:minorFont>
        <a:latin typeface="Candara"/>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TotalTime>
  <Words>3115</Words>
  <Application>Microsoft Macintosh PowerPoint</Application>
  <PresentationFormat>宽屏</PresentationFormat>
  <Paragraphs>382</Paragraphs>
  <Slides>37</Slides>
  <Notes>36</Notes>
  <HiddenSlides>0</HiddenSlides>
  <MMClips>0</MMClips>
  <ScaleCrop>false</ScaleCrop>
  <HeadingPairs>
    <vt:vector size="8" baseType="variant">
      <vt:variant>
        <vt:lpstr>已用的字体</vt:lpstr>
      </vt:variant>
      <vt:variant>
        <vt:i4>8</vt:i4>
      </vt:variant>
      <vt:variant>
        <vt:lpstr>主题</vt:lpstr>
      </vt:variant>
      <vt:variant>
        <vt:i4>1</vt:i4>
      </vt:variant>
      <vt:variant>
        <vt:lpstr>嵌入 OLE 服务器</vt:lpstr>
      </vt:variant>
      <vt:variant>
        <vt:i4>1</vt:i4>
      </vt:variant>
      <vt:variant>
        <vt:lpstr>幻灯片标题</vt:lpstr>
      </vt:variant>
      <vt:variant>
        <vt:i4>37</vt:i4>
      </vt:variant>
    </vt:vector>
  </HeadingPairs>
  <TitlesOfParts>
    <vt:vector size="47" baseType="lpstr">
      <vt:lpstr>等线</vt:lpstr>
      <vt:lpstr>宋体</vt:lpstr>
      <vt:lpstr>微软雅黑</vt:lpstr>
      <vt:lpstr>新宋体</vt:lpstr>
      <vt:lpstr>Arial</vt:lpstr>
      <vt:lpstr>Candara</vt:lpstr>
      <vt:lpstr>Times New Roman</vt:lpstr>
      <vt:lpstr>Wingdings</vt:lpstr>
      <vt:lpstr>Office 主题​​</vt:lpstr>
      <vt:lpstr>Equation.KSEE3</vt:lpstr>
      <vt:lpstr>Hefei-NAMD EPC Training</vt:lpstr>
      <vt:lpstr>主要议程</vt:lpstr>
      <vt:lpstr>基础理论</vt:lpstr>
      <vt:lpstr>基础理论</vt:lpstr>
      <vt:lpstr>非绝热耦合</vt:lpstr>
      <vt:lpstr>非绝热耦合</vt:lpstr>
      <vt:lpstr>实空间方法</vt:lpstr>
      <vt:lpstr>EPC代替NAC</vt:lpstr>
      <vt:lpstr>电声耦合矩阵元</vt:lpstr>
      <vt:lpstr>电声耦合矩阵元</vt:lpstr>
      <vt:lpstr>跃迁概率</vt:lpstr>
      <vt:lpstr>跃迁概率</vt:lpstr>
      <vt:lpstr>跃迁概率</vt:lpstr>
      <vt:lpstr>计算流程</vt:lpstr>
      <vt:lpstr>程序安装</vt:lpstr>
      <vt:lpstr>安装Quantum Espresso</vt:lpstr>
      <vt:lpstr>安装HDF5</vt:lpstr>
      <vt:lpstr>安装Perturbo</vt:lpstr>
      <vt:lpstr>安装Hefei-NAMD-EPC</vt:lpstr>
      <vt:lpstr>计算实例</vt:lpstr>
      <vt:lpstr>电子自洽（SCF）计算</vt:lpstr>
      <vt:lpstr>声子计算</vt:lpstr>
      <vt:lpstr>nSCF计算</vt:lpstr>
      <vt:lpstr>Wannier90 计算 I</vt:lpstr>
      <vt:lpstr>Wannier90 计算 II</vt:lpstr>
      <vt:lpstr>qe2pert计算</vt:lpstr>
      <vt:lpstr>密网格电声耦合计算 I</vt:lpstr>
      <vt:lpstr>密网格电声耦合计算 II</vt:lpstr>
      <vt:lpstr>动量空间NAMD计算</vt:lpstr>
      <vt:lpstr>动量空间NAMD计算</vt:lpstr>
      <vt:lpstr>动量空间NAMD计算</vt:lpstr>
      <vt:lpstr>动量空间NAMD计算</vt:lpstr>
      <vt:lpstr>动量空间NAMD计算</vt:lpstr>
      <vt:lpstr>动量空间NAMD计算</vt:lpstr>
      <vt:lpstr>动量空间NAMD计算</vt:lpstr>
      <vt:lpstr>动量空间NAMD计算</vt:lpstr>
      <vt:lpstr>谢谢！</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教务处PPT模板001</dc:title>
  <dc:creator>现代教育技术中心</dc:creator>
  <cp:lastModifiedBy>郑镇法</cp:lastModifiedBy>
  <cp:revision>121</cp:revision>
  <cp:lastPrinted>2024-06-27T07:07:44Z</cp:lastPrinted>
  <dcterms:created xsi:type="dcterms:W3CDTF">2024-06-27T01:08:08Z</dcterms:created>
  <dcterms:modified xsi:type="dcterms:W3CDTF">2024-06-27T07:09:56Z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EAADA495FC734B87B215B28DC7DF8FD3_13</vt:lpwstr>
  </property>
  <property fmtid="{D5CDD505-2E9C-101B-9397-08002B2CF9AE}" pid="3" name="KSOProductBuildVer">
    <vt:lpwstr>2052-6.7.1.8828</vt:lpwstr>
  </property>
</Properties>
</file>